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59"/>
  </p:notesMasterIdLst>
  <p:sldIdLst>
    <p:sldId id="257" r:id="rId2"/>
    <p:sldId id="406" r:id="rId3"/>
    <p:sldId id="407" r:id="rId4"/>
    <p:sldId id="385" r:id="rId5"/>
    <p:sldId id="497" r:id="rId6"/>
    <p:sldId id="500" r:id="rId7"/>
    <p:sldId id="432" r:id="rId8"/>
    <p:sldId id="503" r:id="rId9"/>
    <p:sldId id="421" r:id="rId10"/>
    <p:sldId id="417" r:id="rId11"/>
    <p:sldId id="498" r:id="rId12"/>
    <p:sldId id="499" r:id="rId13"/>
    <p:sldId id="419" r:id="rId14"/>
    <p:sldId id="422" r:id="rId15"/>
    <p:sldId id="423" r:id="rId16"/>
    <p:sldId id="418" r:id="rId17"/>
    <p:sldId id="501" r:id="rId18"/>
    <p:sldId id="420" r:id="rId19"/>
    <p:sldId id="428" r:id="rId20"/>
    <p:sldId id="512" r:id="rId21"/>
    <p:sldId id="430" r:id="rId22"/>
    <p:sldId id="502" r:id="rId23"/>
    <p:sldId id="429" r:id="rId24"/>
    <p:sldId id="511" r:id="rId25"/>
    <p:sldId id="372" r:id="rId26"/>
    <p:sldId id="425" r:id="rId27"/>
    <p:sldId id="426" r:id="rId28"/>
    <p:sldId id="369" r:id="rId29"/>
    <p:sldId id="424" r:id="rId30"/>
    <p:sldId id="371" r:id="rId31"/>
    <p:sldId id="366" r:id="rId32"/>
    <p:sldId id="427" r:id="rId33"/>
    <p:sldId id="373" r:id="rId34"/>
    <p:sldId id="375" r:id="rId35"/>
    <p:sldId id="382" r:id="rId36"/>
    <p:sldId id="374" r:id="rId37"/>
    <p:sldId id="391" r:id="rId38"/>
    <p:sldId id="313" r:id="rId39"/>
    <p:sldId id="314" r:id="rId40"/>
    <p:sldId id="315" r:id="rId41"/>
    <p:sldId id="317" r:id="rId42"/>
    <p:sldId id="318" r:id="rId43"/>
    <p:sldId id="319" r:id="rId44"/>
    <p:sldId id="413" r:id="rId45"/>
    <p:sldId id="397" r:id="rId46"/>
    <p:sldId id="414" r:id="rId47"/>
    <p:sldId id="415" r:id="rId48"/>
    <p:sldId id="321" r:id="rId49"/>
    <p:sldId id="400" r:id="rId50"/>
    <p:sldId id="416" r:id="rId51"/>
    <p:sldId id="383" r:id="rId52"/>
    <p:sldId id="324" r:id="rId53"/>
    <p:sldId id="495" r:id="rId54"/>
    <p:sldId id="339" r:id="rId55"/>
    <p:sldId id="340" r:id="rId56"/>
    <p:sldId id="341" r:id="rId57"/>
    <p:sldId id="342" r:id="rId58"/>
    <p:sldId id="343" r:id="rId59"/>
    <p:sldId id="350" r:id="rId60"/>
    <p:sldId id="459" r:id="rId61"/>
    <p:sldId id="460" r:id="rId62"/>
    <p:sldId id="367" r:id="rId63"/>
    <p:sldId id="461" r:id="rId64"/>
    <p:sldId id="462" r:id="rId65"/>
    <p:sldId id="463" r:id="rId66"/>
    <p:sldId id="344" r:id="rId67"/>
    <p:sldId id="464" r:id="rId68"/>
    <p:sldId id="348" r:id="rId69"/>
    <p:sldId id="370" r:id="rId70"/>
    <p:sldId id="465" r:id="rId71"/>
    <p:sldId id="466" r:id="rId72"/>
    <p:sldId id="467" r:id="rId73"/>
    <p:sldId id="468" r:id="rId74"/>
    <p:sldId id="469" r:id="rId75"/>
    <p:sldId id="470" r:id="rId76"/>
    <p:sldId id="471" r:id="rId77"/>
    <p:sldId id="472" r:id="rId78"/>
    <p:sldId id="473" r:id="rId79"/>
    <p:sldId id="474" r:id="rId80"/>
    <p:sldId id="475" r:id="rId81"/>
    <p:sldId id="476" r:id="rId82"/>
    <p:sldId id="477" r:id="rId83"/>
    <p:sldId id="349" r:id="rId84"/>
    <p:sldId id="351" r:id="rId85"/>
    <p:sldId id="352" r:id="rId86"/>
    <p:sldId id="353" r:id="rId87"/>
    <p:sldId id="354" r:id="rId88"/>
    <p:sldId id="355" r:id="rId89"/>
    <p:sldId id="356" r:id="rId90"/>
    <p:sldId id="357" r:id="rId91"/>
    <p:sldId id="358" r:id="rId92"/>
    <p:sldId id="359" r:id="rId93"/>
    <p:sldId id="360" r:id="rId94"/>
    <p:sldId id="361" r:id="rId95"/>
    <p:sldId id="478" r:id="rId96"/>
    <p:sldId id="479" r:id="rId97"/>
    <p:sldId id="480" r:id="rId98"/>
    <p:sldId id="481" r:id="rId99"/>
    <p:sldId id="482" r:id="rId100"/>
    <p:sldId id="483" r:id="rId101"/>
    <p:sldId id="484" r:id="rId102"/>
    <p:sldId id="485" r:id="rId103"/>
    <p:sldId id="486" r:id="rId104"/>
    <p:sldId id="487" r:id="rId105"/>
    <p:sldId id="392" r:id="rId106"/>
    <p:sldId id="393" r:id="rId107"/>
    <p:sldId id="394" r:id="rId108"/>
    <p:sldId id="488" r:id="rId109"/>
    <p:sldId id="395" r:id="rId110"/>
    <p:sldId id="489" r:id="rId111"/>
    <p:sldId id="490" r:id="rId112"/>
    <p:sldId id="398" r:id="rId113"/>
    <p:sldId id="491" r:id="rId114"/>
    <p:sldId id="401" r:id="rId115"/>
    <p:sldId id="402" r:id="rId116"/>
    <p:sldId id="403" r:id="rId117"/>
    <p:sldId id="405" r:id="rId118"/>
    <p:sldId id="492" r:id="rId119"/>
    <p:sldId id="496" r:id="rId120"/>
    <p:sldId id="346" r:id="rId121"/>
    <p:sldId id="433" r:id="rId122"/>
    <p:sldId id="434" r:id="rId123"/>
    <p:sldId id="435" r:id="rId124"/>
    <p:sldId id="436" r:id="rId125"/>
    <p:sldId id="438" r:id="rId126"/>
    <p:sldId id="439" r:id="rId127"/>
    <p:sldId id="440" r:id="rId128"/>
    <p:sldId id="441" r:id="rId129"/>
    <p:sldId id="442" r:id="rId130"/>
    <p:sldId id="443" r:id="rId131"/>
    <p:sldId id="444" r:id="rId132"/>
    <p:sldId id="451" r:id="rId133"/>
    <p:sldId id="452" r:id="rId134"/>
    <p:sldId id="453" r:id="rId135"/>
    <p:sldId id="454" r:id="rId136"/>
    <p:sldId id="455" r:id="rId137"/>
    <p:sldId id="456" r:id="rId138"/>
    <p:sldId id="365" r:id="rId139"/>
    <p:sldId id="368" r:id="rId140"/>
    <p:sldId id="384" r:id="rId141"/>
    <p:sldId id="505" r:id="rId142"/>
    <p:sldId id="508" r:id="rId143"/>
    <p:sldId id="509" r:id="rId144"/>
    <p:sldId id="510" r:id="rId145"/>
    <p:sldId id="506" r:id="rId146"/>
    <p:sldId id="507" r:id="rId147"/>
    <p:sldId id="504" r:id="rId148"/>
    <p:sldId id="362" r:id="rId149"/>
    <p:sldId id="363" r:id="rId150"/>
    <p:sldId id="364" r:id="rId151"/>
    <p:sldId id="386" r:id="rId152"/>
    <p:sldId id="387" r:id="rId153"/>
    <p:sldId id="388" r:id="rId154"/>
    <p:sldId id="396" r:id="rId155"/>
    <p:sldId id="389" r:id="rId156"/>
    <p:sldId id="311" r:id="rId157"/>
    <p:sldId id="325" r:id="rId15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D0F"/>
    <a:srgbClr val="E21A2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17004" autoAdjust="0"/>
    <p:restoredTop sz="94660"/>
  </p:normalViewPr>
  <p:slideViewPr>
    <p:cSldViewPr snapToGrid="0">
      <p:cViewPr varScale="1">
        <p:scale>
          <a:sx n="67" d="100"/>
          <a:sy n="67" d="100"/>
        </p:scale>
        <p:origin x="568" y="56"/>
      </p:cViewPr>
      <p:guideLst/>
    </p:cSldViewPr>
  </p:slideViewPr>
  <p:notesTextViewPr>
    <p:cViewPr>
      <p:scale>
        <a:sx n="1" d="1"/>
        <a:sy n="1" d="1"/>
      </p:scale>
      <p:origin x="0" y="0"/>
    </p:cViewPr>
  </p:notesTextViewPr>
  <p:sorterViewPr>
    <p:cViewPr>
      <p:scale>
        <a:sx n="59" d="100"/>
        <a:sy n="59" d="100"/>
      </p:scale>
      <p:origin x="0" y="-21864"/>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slide" Target="slides/slide153.xml"/><Relationship Id="rId159" Type="http://schemas.openxmlformats.org/officeDocument/2006/relationships/notesMaster" Target="notesMasters/notesMaster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presProps" Target="pres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slide" Target="slides/slide147.xml"/><Relationship Id="rId151" Type="http://schemas.openxmlformats.org/officeDocument/2006/relationships/slide" Target="slides/slide150.xml"/><Relationship Id="rId156" Type="http://schemas.openxmlformats.org/officeDocument/2006/relationships/slide" Target="slides/slide15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theme" Target="theme/theme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tableStyles" Target="tableStyle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D618DD4-ACA3-4E39-ABF9-1BB57E4558EF}" type="doc">
      <dgm:prSet loTypeId="urn:microsoft.com/office/officeart/2005/8/layout/hierarchy5" loCatId="hierarchy" qsTypeId="urn:microsoft.com/office/officeart/2005/8/quickstyle/simple1" qsCatId="simple" csTypeId="urn:microsoft.com/office/officeart/2005/8/colors/accent1_2" csCatId="accent1" phldr="1"/>
      <dgm:spPr/>
      <dgm:t>
        <a:bodyPr/>
        <a:lstStyle/>
        <a:p>
          <a:endParaRPr lang="en-IN"/>
        </a:p>
      </dgm:t>
    </dgm:pt>
    <dgm:pt modelId="{82134BCC-77E3-41D5-BE1D-5A9A1976526D}">
      <dgm:prSet phldrT="[Text]" custT="1"/>
      <dgm:spPr>
        <a:solidFill>
          <a:srgbClr val="FFC000"/>
        </a:solidFill>
        <a:ln>
          <a:solidFill>
            <a:schemeClr val="tx1"/>
          </a:solidFill>
        </a:ln>
      </dgm:spPr>
      <dgm:t>
        <a:bodyPr/>
        <a:lstStyle/>
        <a:p>
          <a:r>
            <a:rPr lang="en-IN" sz="3200" dirty="0">
              <a:solidFill>
                <a:schemeClr val="tx1"/>
              </a:solidFill>
            </a:rPr>
            <a:t>Early examples of ML</a:t>
          </a:r>
        </a:p>
      </dgm:t>
    </dgm:pt>
    <dgm:pt modelId="{EFE4B325-388C-4DDF-A9CC-0727D648AF59}" type="parTrans" cxnId="{8392A19B-933E-450A-BC0D-35FE081B1DCF}">
      <dgm:prSet/>
      <dgm:spPr/>
      <dgm:t>
        <a:bodyPr/>
        <a:lstStyle/>
        <a:p>
          <a:endParaRPr lang="en-IN"/>
        </a:p>
      </dgm:t>
    </dgm:pt>
    <dgm:pt modelId="{D2747840-44F0-499B-9C0A-7116B0EABEE5}" type="sibTrans" cxnId="{8392A19B-933E-450A-BC0D-35FE081B1DCF}">
      <dgm:prSet/>
      <dgm:spPr/>
      <dgm:t>
        <a:bodyPr/>
        <a:lstStyle/>
        <a:p>
          <a:endParaRPr lang="en-IN"/>
        </a:p>
      </dgm:t>
    </dgm:pt>
    <dgm:pt modelId="{86065E9E-10EE-469F-937D-21357067E4F3}">
      <dgm:prSet phldrT="[Text]" custT="1"/>
      <dgm:spPr>
        <a:solidFill>
          <a:srgbClr val="FFC000"/>
        </a:solidFill>
        <a:ln>
          <a:solidFill>
            <a:schemeClr val="tx1"/>
          </a:solidFill>
        </a:ln>
      </dgm:spPr>
      <dgm:t>
        <a:bodyPr/>
        <a:lstStyle/>
        <a:p>
          <a:pPr>
            <a:buFont typeface="Arial" panose="020B0604020202020204" pitchFamily="34" charset="0"/>
            <a:buChar char="•"/>
          </a:pPr>
          <a:r>
            <a:rPr lang="en-IN" sz="3200" dirty="0">
              <a:solidFill>
                <a:schemeClr val="tx1"/>
              </a:solidFill>
            </a:rPr>
            <a:t>OCR:- Optical Character Recognition</a:t>
          </a:r>
        </a:p>
      </dgm:t>
    </dgm:pt>
    <dgm:pt modelId="{8600B4E0-7F28-4A02-B812-7ED7A655580D}" type="sibTrans" cxnId="{F0F71297-9B2F-4520-99F7-7D6DF4EDC688}">
      <dgm:prSet/>
      <dgm:spPr/>
      <dgm:t>
        <a:bodyPr/>
        <a:lstStyle/>
        <a:p>
          <a:endParaRPr lang="en-IN"/>
        </a:p>
      </dgm:t>
    </dgm:pt>
    <dgm:pt modelId="{253B27CF-F492-40DE-AF58-907FB87BE0A5}" type="parTrans" cxnId="{F0F71297-9B2F-4520-99F7-7D6DF4EDC688}">
      <dgm:prSet custT="1"/>
      <dgm:spPr>
        <a:solidFill>
          <a:srgbClr val="FFC000"/>
        </a:solidFill>
        <a:ln>
          <a:solidFill>
            <a:schemeClr val="tx1"/>
          </a:solidFill>
        </a:ln>
      </dgm:spPr>
      <dgm:t>
        <a:bodyPr/>
        <a:lstStyle/>
        <a:p>
          <a:endParaRPr lang="en-IN" sz="3200">
            <a:solidFill>
              <a:schemeClr val="tx1"/>
            </a:solidFill>
          </a:endParaRPr>
        </a:p>
      </dgm:t>
    </dgm:pt>
    <dgm:pt modelId="{CF2D5B57-39A5-460A-B285-5267C43FE3A9}">
      <dgm:prSet custT="1"/>
      <dgm:spPr>
        <a:solidFill>
          <a:srgbClr val="FFC000"/>
        </a:solidFill>
        <a:ln>
          <a:solidFill>
            <a:schemeClr val="tx1"/>
          </a:solidFill>
        </a:ln>
      </dgm:spPr>
      <dgm:t>
        <a:bodyPr/>
        <a:lstStyle/>
        <a:p>
          <a:pPr>
            <a:buFont typeface="Arial" panose="020B0604020202020204" pitchFamily="34" charset="0"/>
            <a:buChar char="•"/>
          </a:pPr>
          <a:r>
            <a:rPr lang="en-US" sz="3200" b="0" i="0" dirty="0">
              <a:solidFill>
                <a:schemeClr val="tx1"/>
              </a:solidFill>
            </a:rPr>
            <a:t>Spam Filter</a:t>
          </a:r>
        </a:p>
      </dgm:t>
    </dgm:pt>
    <dgm:pt modelId="{510DF9CC-CD12-434D-9E9B-AAD71B568ABF}" type="parTrans" cxnId="{1114E426-FF58-4768-AD58-18DF836E85B9}">
      <dgm:prSet custT="1"/>
      <dgm:spPr>
        <a:solidFill>
          <a:srgbClr val="FFC000"/>
        </a:solidFill>
        <a:ln>
          <a:solidFill>
            <a:schemeClr val="tx1"/>
          </a:solidFill>
        </a:ln>
      </dgm:spPr>
      <dgm:t>
        <a:bodyPr/>
        <a:lstStyle/>
        <a:p>
          <a:endParaRPr lang="en-IN" sz="3200">
            <a:solidFill>
              <a:schemeClr val="tx1"/>
            </a:solidFill>
          </a:endParaRPr>
        </a:p>
      </dgm:t>
    </dgm:pt>
    <dgm:pt modelId="{F965A26F-7F8C-47C9-9325-B708A3D9262C}" type="sibTrans" cxnId="{1114E426-FF58-4768-AD58-18DF836E85B9}">
      <dgm:prSet/>
      <dgm:spPr/>
      <dgm:t>
        <a:bodyPr/>
        <a:lstStyle/>
        <a:p>
          <a:endParaRPr lang="en-IN"/>
        </a:p>
      </dgm:t>
    </dgm:pt>
    <dgm:pt modelId="{48D50753-4B2E-4239-B13D-70897754D54E}" type="pres">
      <dgm:prSet presAssocID="{DD618DD4-ACA3-4E39-ABF9-1BB57E4558EF}" presName="mainComposite" presStyleCnt="0">
        <dgm:presLayoutVars>
          <dgm:chPref val="1"/>
          <dgm:dir/>
          <dgm:animOne val="branch"/>
          <dgm:animLvl val="lvl"/>
          <dgm:resizeHandles val="exact"/>
        </dgm:presLayoutVars>
      </dgm:prSet>
      <dgm:spPr/>
    </dgm:pt>
    <dgm:pt modelId="{D89DE7E0-1839-4945-9423-0429E0DBE806}" type="pres">
      <dgm:prSet presAssocID="{DD618DD4-ACA3-4E39-ABF9-1BB57E4558EF}" presName="hierFlow" presStyleCnt="0"/>
      <dgm:spPr/>
    </dgm:pt>
    <dgm:pt modelId="{7286EEC0-37BD-48F2-A009-0D812589FE25}" type="pres">
      <dgm:prSet presAssocID="{DD618DD4-ACA3-4E39-ABF9-1BB57E4558EF}" presName="hierChild1" presStyleCnt="0">
        <dgm:presLayoutVars>
          <dgm:chPref val="1"/>
          <dgm:animOne val="branch"/>
          <dgm:animLvl val="lvl"/>
        </dgm:presLayoutVars>
      </dgm:prSet>
      <dgm:spPr/>
    </dgm:pt>
    <dgm:pt modelId="{308A5F48-2132-4E1F-8FD1-3D642B3EDE93}" type="pres">
      <dgm:prSet presAssocID="{82134BCC-77E3-41D5-BE1D-5A9A1976526D}" presName="Name17" presStyleCnt="0"/>
      <dgm:spPr/>
    </dgm:pt>
    <dgm:pt modelId="{99AFDEFF-3E8D-4A7F-A737-6164F17B8F19}" type="pres">
      <dgm:prSet presAssocID="{82134BCC-77E3-41D5-BE1D-5A9A1976526D}" presName="level1Shape" presStyleLbl="node0" presStyleIdx="0" presStyleCnt="1" custScaleX="119273" custScaleY="124814" custLinFactX="-40995" custLinFactNeighborX="-100000" custLinFactNeighborY="0">
        <dgm:presLayoutVars>
          <dgm:chPref val="3"/>
        </dgm:presLayoutVars>
      </dgm:prSet>
      <dgm:spPr/>
    </dgm:pt>
    <dgm:pt modelId="{2552CE7C-D2A1-4625-991B-E26828B39F15}" type="pres">
      <dgm:prSet presAssocID="{82134BCC-77E3-41D5-BE1D-5A9A1976526D}" presName="hierChild2" presStyleCnt="0"/>
      <dgm:spPr/>
    </dgm:pt>
    <dgm:pt modelId="{F1F07851-B986-4ED4-B04B-702795DD317E}" type="pres">
      <dgm:prSet presAssocID="{253B27CF-F492-40DE-AF58-907FB87BE0A5}" presName="Name25" presStyleLbl="parChTrans1D2" presStyleIdx="0" presStyleCnt="2"/>
      <dgm:spPr/>
    </dgm:pt>
    <dgm:pt modelId="{991974BF-593E-4BEF-B90F-CC92B769FD2D}" type="pres">
      <dgm:prSet presAssocID="{253B27CF-F492-40DE-AF58-907FB87BE0A5}" presName="connTx" presStyleLbl="parChTrans1D2" presStyleIdx="0" presStyleCnt="2"/>
      <dgm:spPr/>
    </dgm:pt>
    <dgm:pt modelId="{93131F92-EBE9-4206-A6D8-B88DFC00BA39}" type="pres">
      <dgm:prSet presAssocID="{86065E9E-10EE-469F-937D-21357067E4F3}" presName="Name30" presStyleCnt="0"/>
      <dgm:spPr/>
    </dgm:pt>
    <dgm:pt modelId="{930EFBBF-346A-4400-A8A8-D292B97C7415}" type="pres">
      <dgm:prSet presAssocID="{86065E9E-10EE-469F-937D-21357067E4F3}" presName="level2Shape" presStyleLbl="node2" presStyleIdx="0" presStyleCnt="2" custScaleX="196047" custLinFactNeighborX="7114" custLinFactNeighborY="1376"/>
      <dgm:spPr/>
    </dgm:pt>
    <dgm:pt modelId="{C88E6148-AC86-4AC3-9568-156E3C77C833}" type="pres">
      <dgm:prSet presAssocID="{86065E9E-10EE-469F-937D-21357067E4F3}" presName="hierChild3" presStyleCnt="0"/>
      <dgm:spPr/>
    </dgm:pt>
    <dgm:pt modelId="{3E394D0B-2B1D-4B2D-B1AE-03037D104501}" type="pres">
      <dgm:prSet presAssocID="{510DF9CC-CD12-434D-9E9B-AAD71B568ABF}" presName="Name25" presStyleLbl="parChTrans1D2" presStyleIdx="1" presStyleCnt="2"/>
      <dgm:spPr/>
    </dgm:pt>
    <dgm:pt modelId="{880C7B0A-907C-4837-B4E2-1D07B56679F8}" type="pres">
      <dgm:prSet presAssocID="{510DF9CC-CD12-434D-9E9B-AAD71B568ABF}" presName="connTx" presStyleLbl="parChTrans1D2" presStyleIdx="1" presStyleCnt="2"/>
      <dgm:spPr/>
    </dgm:pt>
    <dgm:pt modelId="{B9E8668A-D0CF-4FDA-B455-CA4A5DD22175}" type="pres">
      <dgm:prSet presAssocID="{CF2D5B57-39A5-460A-B285-5267C43FE3A9}" presName="Name30" presStyleCnt="0"/>
      <dgm:spPr/>
    </dgm:pt>
    <dgm:pt modelId="{234C634F-F8F9-4B9D-A258-F750CDD09136}" type="pres">
      <dgm:prSet presAssocID="{CF2D5B57-39A5-460A-B285-5267C43FE3A9}" presName="level2Shape" presStyleLbl="node2" presStyleIdx="1" presStyleCnt="2" custScaleX="166676"/>
      <dgm:spPr/>
    </dgm:pt>
    <dgm:pt modelId="{7679D437-12F3-4A2A-ABC5-5E4523712918}" type="pres">
      <dgm:prSet presAssocID="{CF2D5B57-39A5-460A-B285-5267C43FE3A9}" presName="hierChild3" presStyleCnt="0"/>
      <dgm:spPr/>
    </dgm:pt>
    <dgm:pt modelId="{C1D7AD62-E997-4CE1-B3D0-35F4BB5DBDA3}" type="pres">
      <dgm:prSet presAssocID="{DD618DD4-ACA3-4E39-ABF9-1BB57E4558EF}" presName="bgShapesFlow" presStyleCnt="0"/>
      <dgm:spPr/>
    </dgm:pt>
  </dgm:ptLst>
  <dgm:cxnLst>
    <dgm:cxn modelId="{08D37218-58C6-4BFF-A889-CF27311E9C22}" type="presOf" srcId="{86065E9E-10EE-469F-937D-21357067E4F3}" destId="{930EFBBF-346A-4400-A8A8-D292B97C7415}" srcOrd="0" destOrd="0" presId="urn:microsoft.com/office/officeart/2005/8/layout/hierarchy5"/>
    <dgm:cxn modelId="{1114E426-FF58-4768-AD58-18DF836E85B9}" srcId="{82134BCC-77E3-41D5-BE1D-5A9A1976526D}" destId="{CF2D5B57-39A5-460A-B285-5267C43FE3A9}" srcOrd="1" destOrd="0" parTransId="{510DF9CC-CD12-434D-9E9B-AAD71B568ABF}" sibTransId="{F965A26F-7F8C-47C9-9325-B708A3D9262C}"/>
    <dgm:cxn modelId="{3401642C-3557-4006-B048-F71E85D8C9AB}" type="presOf" srcId="{253B27CF-F492-40DE-AF58-907FB87BE0A5}" destId="{991974BF-593E-4BEF-B90F-CC92B769FD2D}" srcOrd="1" destOrd="0" presId="urn:microsoft.com/office/officeart/2005/8/layout/hierarchy5"/>
    <dgm:cxn modelId="{E414C787-77D2-40D8-BDEB-3F1EE61E21DD}" type="presOf" srcId="{82134BCC-77E3-41D5-BE1D-5A9A1976526D}" destId="{99AFDEFF-3E8D-4A7F-A737-6164F17B8F19}" srcOrd="0" destOrd="0" presId="urn:microsoft.com/office/officeart/2005/8/layout/hierarchy5"/>
    <dgm:cxn modelId="{B0B1C68D-682F-4C43-97D1-C49890682616}" type="presOf" srcId="{510DF9CC-CD12-434D-9E9B-AAD71B568ABF}" destId="{3E394D0B-2B1D-4B2D-B1AE-03037D104501}" srcOrd="0" destOrd="0" presId="urn:microsoft.com/office/officeart/2005/8/layout/hierarchy5"/>
    <dgm:cxn modelId="{67D1FE91-DE3C-48D1-AD8D-C71CF46310FF}" type="presOf" srcId="{CF2D5B57-39A5-460A-B285-5267C43FE3A9}" destId="{234C634F-F8F9-4B9D-A258-F750CDD09136}" srcOrd="0" destOrd="0" presId="urn:microsoft.com/office/officeart/2005/8/layout/hierarchy5"/>
    <dgm:cxn modelId="{F0F71297-9B2F-4520-99F7-7D6DF4EDC688}" srcId="{82134BCC-77E3-41D5-BE1D-5A9A1976526D}" destId="{86065E9E-10EE-469F-937D-21357067E4F3}" srcOrd="0" destOrd="0" parTransId="{253B27CF-F492-40DE-AF58-907FB87BE0A5}" sibTransId="{8600B4E0-7F28-4A02-B812-7ED7A655580D}"/>
    <dgm:cxn modelId="{8392A19B-933E-450A-BC0D-35FE081B1DCF}" srcId="{DD618DD4-ACA3-4E39-ABF9-1BB57E4558EF}" destId="{82134BCC-77E3-41D5-BE1D-5A9A1976526D}" srcOrd="0" destOrd="0" parTransId="{EFE4B325-388C-4DDF-A9CC-0727D648AF59}" sibTransId="{D2747840-44F0-499B-9C0A-7116B0EABEE5}"/>
    <dgm:cxn modelId="{3A319BB3-E2F0-491B-8800-B6D75770D64F}" type="presOf" srcId="{253B27CF-F492-40DE-AF58-907FB87BE0A5}" destId="{F1F07851-B986-4ED4-B04B-702795DD317E}" srcOrd="0" destOrd="0" presId="urn:microsoft.com/office/officeart/2005/8/layout/hierarchy5"/>
    <dgm:cxn modelId="{5879AFB4-845C-45C7-885B-469D889CFF27}" type="presOf" srcId="{510DF9CC-CD12-434D-9E9B-AAD71B568ABF}" destId="{880C7B0A-907C-4837-B4E2-1D07B56679F8}" srcOrd="1" destOrd="0" presId="urn:microsoft.com/office/officeart/2005/8/layout/hierarchy5"/>
    <dgm:cxn modelId="{ABCE36FF-4CF5-4569-AAA4-F0F367F07AA6}" type="presOf" srcId="{DD618DD4-ACA3-4E39-ABF9-1BB57E4558EF}" destId="{48D50753-4B2E-4239-B13D-70897754D54E}" srcOrd="0" destOrd="0" presId="urn:microsoft.com/office/officeart/2005/8/layout/hierarchy5"/>
    <dgm:cxn modelId="{078DA453-4898-4E09-B6B0-D44FCF9E7F39}" type="presParOf" srcId="{48D50753-4B2E-4239-B13D-70897754D54E}" destId="{D89DE7E0-1839-4945-9423-0429E0DBE806}" srcOrd="0" destOrd="0" presId="urn:microsoft.com/office/officeart/2005/8/layout/hierarchy5"/>
    <dgm:cxn modelId="{5D96634B-9733-4F4C-A569-9AA3E1DB7CE1}" type="presParOf" srcId="{D89DE7E0-1839-4945-9423-0429E0DBE806}" destId="{7286EEC0-37BD-48F2-A009-0D812589FE25}" srcOrd="0" destOrd="0" presId="urn:microsoft.com/office/officeart/2005/8/layout/hierarchy5"/>
    <dgm:cxn modelId="{C65D8BDA-D6B5-48E9-BA7E-A649FD95C5A9}" type="presParOf" srcId="{7286EEC0-37BD-48F2-A009-0D812589FE25}" destId="{308A5F48-2132-4E1F-8FD1-3D642B3EDE93}" srcOrd="0" destOrd="0" presId="urn:microsoft.com/office/officeart/2005/8/layout/hierarchy5"/>
    <dgm:cxn modelId="{DBE722A4-AA59-4E07-94D7-751DCB258142}" type="presParOf" srcId="{308A5F48-2132-4E1F-8FD1-3D642B3EDE93}" destId="{99AFDEFF-3E8D-4A7F-A737-6164F17B8F19}" srcOrd="0" destOrd="0" presId="urn:microsoft.com/office/officeart/2005/8/layout/hierarchy5"/>
    <dgm:cxn modelId="{42BC23AF-4CF5-4448-8E76-A5DF49568786}" type="presParOf" srcId="{308A5F48-2132-4E1F-8FD1-3D642B3EDE93}" destId="{2552CE7C-D2A1-4625-991B-E26828B39F15}" srcOrd="1" destOrd="0" presId="urn:microsoft.com/office/officeart/2005/8/layout/hierarchy5"/>
    <dgm:cxn modelId="{C7686BEC-ADBD-4079-A120-8672AA937DE4}" type="presParOf" srcId="{2552CE7C-D2A1-4625-991B-E26828B39F15}" destId="{F1F07851-B986-4ED4-B04B-702795DD317E}" srcOrd="0" destOrd="0" presId="urn:microsoft.com/office/officeart/2005/8/layout/hierarchy5"/>
    <dgm:cxn modelId="{0C63899D-33F8-441E-81F2-D5745912E62B}" type="presParOf" srcId="{F1F07851-B986-4ED4-B04B-702795DD317E}" destId="{991974BF-593E-4BEF-B90F-CC92B769FD2D}" srcOrd="0" destOrd="0" presId="urn:microsoft.com/office/officeart/2005/8/layout/hierarchy5"/>
    <dgm:cxn modelId="{F66B2DFF-53FD-47F1-B88F-E0E09F0F4761}" type="presParOf" srcId="{2552CE7C-D2A1-4625-991B-E26828B39F15}" destId="{93131F92-EBE9-4206-A6D8-B88DFC00BA39}" srcOrd="1" destOrd="0" presId="urn:microsoft.com/office/officeart/2005/8/layout/hierarchy5"/>
    <dgm:cxn modelId="{AB5403E4-7F0C-4AA2-A4ED-47BF9FA949AF}" type="presParOf" srcId="{93131F92-EBE9-4206-A6D8-B88DFC00BA39}" destId="{930EFBBF-346A-4400-A8A8-D292B97C7415}" srcOrd="0" destOrd="0" presId="urn:microsoft.com/office/officeart/2005/8/layout/hierarchy5"/>
    <dgm:cxn modelId="{57EFD21F-6060-4F0B-91D2-AD3913472A49}" type="presParOf" srcId="{93131F92-EBE9-4206-A6D8-B88DFC00BA39}" destId="{C88E6148-AC86-4AC3-9568-156E3C77C833}" srcOrd="1" destOrd="0" presId="urn:microsoft.com/office/officeart/2005/8/layout/hierarchy5"/>
    <dgm:cxn modelId="{F7EB352C-0CD3-4E1F-B0DE-98684C7AB4CC}" type="presParOf" srcId="{2552CE7C-D2A1-4625-991B-E26828B39F15}" destId="{3E394D0B-2B1D-4B2D-B1AE-03037D104501}" srcOrd="2" destOrd="0" presId="urn:microsoft.com/office/officeart/2005/8/layout/hierarchy5"/>
    <dgm:cxn modelId="{96846735-A9D2-4F40-8B34-D455E3BA470E}" type="presParOf" srcId="{3E394D0B-2B1D-4B2D-B1AE-03037D104501}" destId="{880C7B0A-907C-4837-B4E2-1D07B56679F8}" srcOrd="0" destOrd="0" presId="urn:microsoft.com/office/officeart/2005/8/layout/hierarchy5"/>
    <dgm:cxn modelId="{1F87C2A5-D69E-4461-9020-B38A2C381B92}" type="presParOf" srcId="{2552CE7C-D2A1-4625-991B-E26828B39F15}" destId="{B9E8668A-D0CF-4FDA-B455-CA4A5DD22175}" srcOrd="3" destOrd="0" presId="urn:microsoft.com/office/officeart/2005/8/layout/hierarchy5"/>
    <dgm:cxn modelId="{77FDCF9C-59F3-484B-8FBB-A4ADA94FBEB1}" type="presParOf" srcId="{B9E8668A-D0CF-4FDA-B455-CA4A5DD22175}" destId="{234C634F-F8F9-4B9D-A258-F750CDD09136}" srcOrd="0" destOrd="0" presId="urn:microsoft.com/office/officeart/2005/8/layout/hierarchy5"/>
    <dgm:cxn modelId="{8DE96692-B87A-4A23-88A5-DABBE23005C4}" type="presParOf" srcId="{B9E8668A-D0CF-4FDA-B455-CA4A5DD22175}" destId="{7679D437-12F3-4A2A-ABC5-5E4523712918}" srcOrd="1" destOrd="0" presId="urn:microsoft.com/office/officeart/2005/8/layout/hierarchy5"/>
    <dgm:cxn modelId="{9A32CE25-1083-43C6-B11B-98304C73FB88}" type="presParOf" srcId="{48D50753-4B2E-4239-B13D-70897754D54E}" destId="{C1D7AD62-E997-4CE1-B3D0-35F4BB5DBDA3}" srcOrd="1" destOrd="0" presId="urn:microsoft.com/office/officeart/2005/8/layout/hierarchy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D618DD4-ACA3-4E39-ABF9-1BB57E4558EF}" type="doc">
      <dgm:prSet loTypeId="urn:microsoft.com/office/officeart/2005/8/layout/hierarchy5" loCatId="hierarchy" qsTypeId="urn:microsoft.com/office/officeart/2005/8/quickstyle/simple1" qsCatId="simple" csTypeId="urn:microsoft.com/office/officeart/2005/8/colors/accent1_2" csCatId="accent1" phldr="1"/>
      <dgm:spPr/>
      <dgm:t>
        <a:bodyPr/>
        <a:lstStyle/>
        <a:p>
          <a:endParaRPr lang="en-IN"/>
        </a:p>
      </dgm:t>
    </dgm:pt>
    <dgm:pt modelId="{82134BCC-77E3-41D5-BE1D-5A9A1976526D}">
      <dgm:prSet phldrT="[Text]"/>
      <dgm:spPr/>
      <dgm:t>
        <a:bodyPr/>
        <a:lstStyle/>
        <a:p>
          <a:r>
            <a:rPr lang="en-IN" dirty="0"/>
            <a:t>Machine Learning</a:t>
          </a:r>
        </a:p>
      </dgm:t>
    </dgm:pt>
    <dgm:pt modelId="{EFE4B325-388C-4DDF-A9CC-0727D648AF59}" type="parTrans" cxnId="{8392A19B-933E-450A-BC0D-35FE081B1DCF}">
      <dgm:prSet/>
      <dgm:spPr/>
      <dgm:t>
        <a:bodyPr/>
        <a:lstStyle/>
        <a:p>
          <a:endParaRPr lang="en-IN"/>
        </a:p>
      </dgm:t>
    </dgm:pt>
    <dgm:pt modelId="{D2747840-44F0-499B-9C0A-7116B0EABEE5}" type="sibTrans" cxnId="{8392A19B-933E-450A-BC0D-35FE081B1DCF}">
      <dgm:prSet/>
      <dgm:spPr/>
      <dgm:t>
        <a:bodyPr/>
        <a:lstStyle/>
        <a:p>
          <a:endParaRPr lang="en-IN"/>
        </a:p>
      </dgm:t>
    </dgm:pt>
    <dgm:pt modelId="{86065E9E-10EE-469F-937D-21357067E4F3}">
      <dgm:prSet phldrT="[Text]"/>
      <dgm:spPr/>
      <dgm:t>
        <a:bodyPr/>
        <a:lstStyle/>
        <a:p>
          <a:r>
            <a:rPr lang="en-IN" dirty="0"/>
            <a:t>Unsupervised</a:t>
          </a:r>
        </a:p>
      </dgm:t>
    </dgm:pt>
    <dgm:pt modelId="{253B27CF-F492-40DE-AF58-907FB87BE0A5}" type="parTrans" cxnId="{F0F71297-9B2F-4520-99F7-7D6DF4EDC688}">
      <dgm:prSet/>
      <dgm:spPr/>
      <dgm:t>
        <a:bodyPr/>
        <a:lstStyle/>
        <a:p>
          <a:endParaRPr lang="en-IN"/>
        </a:p>
      </dgm:t>
    </dgm:pt>
    <dgm:pt modelId="{8600B4E0-7F28-4A02-B812-7ED7A655580D}" type="sibTrans" cxnId="{F0F71297-9B2F-4520-99F7-7D6DF4EDC688}">
      <dgm:prSet/>
      <dgm:spPr/>
      <dgm:t>
        <a:bodyPr/>
        <a:lstStyle/>
        <a:p>
          <a:endParaRPr lang="en-IN"/>
        </a:p>
      </dgm:t>
    </dgm:pt>
    <dgm:pt modelId="{CF4DFD84-1565-4F18-BC31-87AE6BC31158}">
      <dgm:prSet phldrT="[Text]"/>
      <dgm:spPr/>
      <dgm:t>
        <a:bodyPr/>
        <a:lstStyle/>
        <a:p>
          <a:r>
            <a:rPr lang="en-IN" dirty="0"/>
            <a:t>Supervised</a:t>
          </a:r>
        </a:p>
      </dgm:t>
    </dgm:pt>
    <dgm:pt modelId="{7FDDEBE4-1F18-490F-BDD5-6CF4D7529B26}" type="sibTrans" cxnId="{A42372D2-DDB2-4406-9783-A6AE6356AAC6}">
      <dgm:prSet/>
      <dgm:spPr/>
      <dgm:t>
        <a:bodyPr/>
        <a:lstStyle/>
        <a:p>
          <a:endParaRPr lang="en-IN"/>
        </a:p>
      </dgm:t>
    </dgm:pt>
    <dgm:pt modelId="{340B8E02-6634-4759-9393-CB577C027A1C}" type="parTrans" cxnId="{A42372D2-DDB2-4406-9783-A6AE6356AAC6}">
      <dgm:prSet/>
      <dgm:spPr/>
      <dgm:t>
        <a:bodyPr/>
        <a:lstStyle/>
        <a:p>
          <a:endParaRPr lang="en-IN"/>
        </a:p>
      </dgm:t>
    </dgm:pt>
    <dgm:pt modelId="{BFC9814E-AC41-4F7A-8412-3B69096EAD6A}">
      <dgm:prSet phldrT="[Text]"/>
      <dgm:spPr/>
      <dgm:t>
        <a:bodyPr/>
        <a:lstStyle/>
        <a:p>
          <a:r>
            <a:rPr lang="en-IN" dirty="0"/>
            <a:t>Reinforcement learning</a:t>
          </a:r>
        </a:p>
      </dgm:t>
    </dgm:pt>
    <dgm:pt modelId="{01E3D517-0CCC-4020-ACB2-F7D75330308E}" type="parTrans" cxnId="{9193C042-4B8C-4C15-8D6F-8DEDFCAAD17F}">
      <dgm:prSet/>
      <dgm:spPr/>
      <dgm:t>
        <a:bodyPr/>
        <a:lstStyle/>
        <a:p>
          <a:endParaRPr lang="en-IN"/>
        </a:p>
      </dgm:t>
    </dgm:pt>
    <dgm:pt modelId="{7D29BF4B-6318-405D-A8E1-1A384D0D33A7}" type="sibTrans" cxnId="{9193C042-4B8C-4C15-8D6F-8DEDFCAAD17F}">
      <dgm:prSet/>
      <dgm:spPr/>
      <dgm:t>
        <a:bodyPr/>
        <a:lstStyle/>
        <a:p>
          <a:endParaRPr lang="en-IN"/>
        </a:p>
      </dgm:t>
    </dgm:pt>
    <dgm:pt modelId="{48D50753-4B2E-4239-B13D-70897754D54E}" type="pres">
      <dgm:prSet presAssocID="{DD618DD4-ACA3-4E39-ABF9-1BB57E4558EF}" presName="mainComposite" presStyleCnt="0">
        <dgm:presLayoutVars>
          <dgm:chPref val="1"/>
          <dgm:dir/>
          <dgm:animOne val="branch"/>
          <dgm:animLvl val="lvl"/>
          <dgm:resizeHandles val="exact"/>
        </dgm:presLayoutVars>
      </dgm:prSet>
      <dgm:spPr/>
    </dgm:pt>
    <dgm:pt modelId="{D89DE7E0-1839-4945-9423-0429E0DBE806}" type="pres">
      <dgm:prSet presAssocID="{DD618DD4-ACA3-4E39-ABF9-1BB57E4558EF}" presName="hierFlow" presStyleCnt="0"/>
      <dgm:spPr/>
    </dgm:pt>
    <dgm:pt modelId="{7286EEC0-37BD-48F2-A009-0D812589FE25}" type="pres">
      <dgm:prSet presAssocID="{DD618DD4-ACA3-4E39-ABF9-1BB57E4558EF}" presName="hierChild1" presStyleCnt="0">
        <dgm:presLayoutVars>
          <dgm:chPref val="1"/>
          <dgm:animOne val="branch"/>
          <dgm:animLvl val="lvl"/>
        </dgm:presLayoutVars>
      </dgm:prSet>
      <dgm:spPr/>
    </dgm:pt>
    <dgm:pt modelId="{308A5F48-2132-4E1F-8FD1-3D642B3EDE93}" type="pres">
      <dgm:prSet presAssocID="{82134BCC-77E3-41D5-BE1D-5A9A1976526D}" presName="Name17" presStyleCnt="0"/>
      <dgm:spPr/>
    </dgm:pt>
    <dgm:pt modelId="{99AFDEFF-3E8D-4A7F-A737-6164F17B8F19}" type="pres">
      <dgm:prSet presAssocID="{82134BCC-77E3-41D5-BE1D-5A9A1976526D}" presName="level1Shape" presStyleLbl="node0" presStyleIdx="0" presStyleCnt="1" custLinFactNeighborX="-41787" custLinFactNeighborY="-11465">
        <dgm:presLayoutVars>
          <dgm:chPref val="3"/>
        </dgm:presLayoutVars>
      </dgm:prSet>
      <dgm:spPr/>
    </dgm:pt>
    <dgm:pt modelId="{2552CE7C-D2A1-4625-991B-E26828B39F15}" type="pres">
      <dgm:prSet presAssocID="{82134BCC-77E3-41D5-BE1D-5A9A1976526D}" presName="hierChild2" presStyleCnt="0"/>
      <dgm:spPr/>
    </dgm:pt>
    <dgm:pt modelId="{9D8EA497-F3C8-4BCD-B7A6-CA0D40480CAF}" type="pres">
      <dgm:prSet presAssocID="{340B8E02-6634-4759-9393-CB577C027A1C}" presName="Name25" presStyleLbl="parChTrans1D2" presStyleIdx="0" presStyleCnt="3"/>
      <dgm:spPr/>
    </dgm:pt>
    <dgm:pt modelId="{A357B3F2-40F7-4544-BBCC-827087618B6E}" type="pres">
      <dgm:prSet presAssocID="{340B8E02-6634-4759-9393-CB577C027A1C}" presName="connTx" presStyleLbl="parChTrans1D2" presStyleIdx="0" presStyleCnt="3"/>
      <dgm:spPr/>
    </dgm:pt>
    <dgm:pt modelId="{F3B81F0E-637C-474C-9BA1-250662128995}" type="pres">
      <dgm:prSet presAssocID="{CF4DFD84-1565-4F18-BC31-87AE6BC31158}" presName="Name30" presStyleCnt="0"/>
      <dgm:spPr/>
    </dgm:pt>
    <dgm:pt modelId="{2C6C5647-15D2-4A0F-97AB-321C40ED5AA3}" type="pres">
      <dgm:prSet presAssocID="{CF4DFD84-1565-4F18-BC31-87AE6BC31158}" presName="level2Shape" presStyleLbl="node2" presStyleIdx="0" presStyleCnt="3"/>
      <dgm:spPr/>
    </dgm:pt>
    <dgm:pt modelId="{0E55B2BD-5CA0-4BAE-9B1A-3938FC555DEA}" type="pres">
      <dgm:prSet presAssocID="{CF4DFD84-1565-4F18-BC31-87AE6BC31158}" presName="hierChild3" presStyleCnt="0"/>
      <dgm:spPr/>
    </dgm:pt>
    <dgm:pt modelId="{8783BEC0-548B-4202-BD3B-24C6FCDFDF2B}" type="pres">
      <dgm:prSet presAssocID="{253B27CF-F492-40DE-AF58-907FB87BE0A5}" presName="Name25" presStyleLbl="parChTrans1D2" presStyleIdx="1" presStyleCnt="3"/>
      <dgm:spPr/>
    </dgm:pt>
    <dgm:pt modelId="{6C97120A-FA13-459E-9DE7-A5C26A3E859A}" type="pres">
      <dgm:prSet presAssocID="{253B27CF-F492-40DE-AF58-907FB87BE0A5}" presName="connTx" presStyleLbl="parChTrans1D2" presStyleIdx="1" presStyleCnt="3"/>
      <dgm:spPr/>
    </dgm:pt>
    <dgm:pt modelId="{BDBD6D5B-D365-4476-B18E-934CDFFCCE9D}" type="pres">
      <dgm:prSet presAssocID="{86065E9E-10EE-469F-937D-21357067E4F3}" presName="Name30" presStyleCnt="0"/>
      <dgm:spPr/>
    </dgm:pt>
    <dgm:pt modelId="{0BE91CBB-8ED9-44FB-9A97-BAE545B718CC}" type="pres">
      <dgm:prSet presAssocID="{86065E9E-10EE-469F-937D-21357067E4F3}" presName="level2Shape" presStyleLbl="node2" presStyleIdx="1" presStyleCnt="3"/>
      <dgm:spPr/>
    </dgm:pt>
    <dgm:pt modelId="{6E124A91-D121-4B16-BEA4-74ED03AEDCF5}" type="pres">
      <dgm:prSet presAssocID="{86065E9E-10EE-469F-937D-21357067E4F3}" presName="hierChild3" presStyleCnt="0"/>
      <dgm:spPr/>
    </dgm:pt>
    <dgm:pt modelId="{77E57F52-91EB-4710-9D83-87881FEE8D36}" type="pres">
      <dgm:prSet presAssocID="{01E3D517-0CCC-4020-ACB2-F7D75330308E}" presName="Name25" presStyleLbl="parChTrans1D2" presStyleIdx="2" presStyleCnt="3"/>
      <dgm:spPr/>
    </dgm:pt>
    <dgm:pt modelId="{7E5A6DEC-A653-4C89-B3D9-FE1AE136A962}" type="pres">
      <dgm:prSet presAssocID="{01E3D517-0CCC-4020-ACB2-F7D75330308E}" presName="connTx" presStyleLbl="parChTrans1D2" presStyleIdx="2" presStyleCnt="3"/>
      <dgm:spPr/>
    </dgm:pt>
    <dgm:pt modelId="{33F3D5F9-8647-4281-80AF-CB8097F0AB0F}" type="pres">
      <dgm:prSet presAssocID="{BFC9814E-AC41-4F7A-8412-3B69096EAD6A}" presName="Name30" presStyleCnt="0"/>
      <dgm:spPr/>
    </dgm:pt>
    <dgm:pt modelId="{AD8D6C12-0C5B-41F3-92B0-7DF8CC294DDF}" type="pres">
      <dgm:prSet presAssocID="{BFC9814E-AC41-4F7A-8412-3B69096EAD6A}" presName="level2Shape" presStyleLbl="node2" presStyleIdx="2" presStyleCnt="3"/>
      <dgm:spPr/>
    </dgm:pt>
    <dgm:pt modelId="{76A733C2-D5FE-45E1-8AE1-F90F4AEAF1B5}" type="pres">
      <dgm:prSet presAssocID="{BFC9814E-AC41-4F7A-8412-3B69096EAD6A}" presName="hierChild3" presStyleCnt="0"/>
      <dgm:spPr/>
    </dgm:pt>
    <dgm:pt modelId="{C1D7AD62-E997-4CE1-B3D0-35F4BB5DBDA3}" type="pres">
      <dgm:prSet presAssocID="{DD618DD4-ACA3-4E39-ABF9-1BB57E4558EF}" presName="bgShapesFlow" presStyleCnt="0"/>
      <dgm:spPr/>
    </dgm:pt>
  </dgm:ptLst>
  <dgm:cxnLst>
    <dgm:cxn modelId="{87609C04-E87C-448F-851A-93F4CCB0883D}" type="presOf" srcId="{340B8E02-6634-4759-9393-CB577C027A1C}" destId="{A357B3F2-40F7-4544-BBCC-827087618B6E}" srcOrd="1" destOrd="0" presId="urn:microsoft.com/office/officeart/2005/8/layout/hierarchy5"/>
    <dgm:cxn modelId="{2640B309-5E93-4A73-B45A-F96B4ABC4FDE}" type="presOf" srcId="{253B27CF-F492-40DE-AF58-907FB87BE0A5}" destId="{8783BEC0-548B-4202-BD3B-24C6FCDFDF2B}" srcOrd="0" destOrd="0" presId="urn:microsoft.com/office/officeart/2005/8/layout/hierarchy5"/>
    <dgm:cxn modelId="{C470B80E-ADD4-434D-9C1C-A2B48EFF1FA3}" type="presOf" srcId="{253B27CF-F492-40DE-AF58-907FB87BE0A5}" destId="{6C97120A-FA13-459E-9DE7-A5C26A3E859A}" srcOrd="1" destOrd="0" presId="urn:microsoft.com/office/officeart/2005/8/layout/hierarchy5"/>
    <dgm:cxn modelId="{D3862617-2BF0-430B-A14F-8CE840EA43D8}" type="presOf" srcId="{01E3D517-0CCC-4020-ACB2-F7D75330308E}" destId="{7E5A6DEC-A653-4C89-B3D9-FE1AE136A962}" srcOrd="1" destOrd="0" presId="urn:microsoft.com/office/officeart/2005/8/layout/hierarchy5"/>
    <dgm:cxn modelId="{9193C042-4B8C-4C15-8D6F-8DEDFCAAD17F}" srcId="{82134BCC-77E3-41D5-BE1D-5A9A1976526D}" destId="{BFC9814E-AC41-4F7A-8412-3B69096EAD6A}" srcOrd="2" destOrd="0" parTransId="{01E3D517-0CCC-4020-ACB2-F7D75330308E}" sibTransId="{7D29BF4B-6318-405D-A8E1-1A384D0D33A7}"/>
    <dgm:cxn modelId="{15A89B85-F847-4C3A-9438-65C7C74C6303}" type="presOf" srcId="{340B8E02-6634-4759-9393-CB577C027A1C}" destId="{9D8EA497-F3C8-4BCD-B7A6-CA0D40480CAF}" srcOrd="0" destOrd="0" presId="urn:microsoft.com/office/officeart/2005/8/layout/hierarchy5"/>
    <dgm:cxn modelId="{E414C787-77D2-40D8-BDEB-3F1EE61E21DD}" type="presOf" srcId="{82134BCC-77E3-41D5-BE1D-5A9A1976526D}" destId="{99AFDEFF-3E8D-4A7F-A737-6164F17B8F19}" srcOrd="0" destOrd="0" presId="urn:microsoft.com/office/officeart/2005/8/layout/hierarchy5"/>
    <dgm:cxn modelId="{C989BD95-39A8-440C-ACDC-A007F65FE334}" type="presOf" srcId="{CF4DFD84-1565-4F18-BC31-87AE6BC31158}" destId="{2C6C5647-15D2-4A0F-97AB-321C40ED5AA3}" srcOrd="0" destOrd="0" presId="urn:microsoft.com/office/officeart/2005/8/layout/hierarchy5"/>
    <dgm:cxn modelId="{F0F71297-9B2F-4520-99F7-7D6DF4EDC688}" srcId="{82134BCC-77E3-41D5-BE1D-5A9A1976526D}" destId="{86065E9E-10EE-469F-937D-21357067E4F3}" srcOrd="1" destOrd="0" parTransId="{253B27CF-F492-40DE-AF58-907FB87BE0A5}" sibTransId="{8600B4E0-7F28-4A02-B812-7ED7A655580D}"/>
    <dgm:cxn modelId="{8392A19B-933E-450A-BC0D-35FE081B1DCF}" srcId="{DD618DD4-ACA3-4E39-ABF9-1BB57E4558EF}" destId="{82134BCC-77E3-41D5-BE1D-5A9A1976526D}" srcOrd="0" destOrd="0" parTransId="{EFE4B325-388C-4DDF-A9CC-0727D648AF59}" sibTransId="{D2747840-44F0-499B-9C0A-7116B0EABEE5}"/>
    <dgm:cxn modelId="{B62D66A0-6C3A-4D57-BD91-EAABDE5AF107}" type="presOf" srcId="{86065E9E-10EE-469F-937D-21357067E4F3}" destId="{0BE91CBB-8ED9-44FB-9A97-BAE545B718CC}" srcOrd="0" destOrd="0" presId="urn:microsoft.com/office/officeart/2005/8/layout/hierarchy5"/>
    <dgm:cxn modelId="{D2A43CC1-8AA0-4695-B264-28C3DA40A348}" type="presOf" srcId="{BFC9814E-AC41-4F7A-8412-3B69096EAD6A}" destId="{AD8D6C12-0C5B-41F3-92B0-7DF8CC294DDF}" srcOrd="0" destOrd="0" presId="urn:microsoft.com/office/officeart/2005/8/layout/hierarchy5"/>
    <dgm:cxn modelId="{A42372D2-DDB2-4406-9783-A6AE6356AAC6}" srcId="{82134BCC-77E3-41D5-BE1D-5A9A1976526D}" destId="{CF4DFD84-1565-4F18-BC31-87AE6BC31158}" srcOrd="0" destOrd="0" parTransId="{340B8E02-6634-4759-9393-CB577C027A1C}" sibTransId="{7FDDEBE4-1F18-490F-BDD5-6CF4D7529B26}"/>
    <dgm:cxn modelId="{14FAB5E4-D943-4902-AB50-BE67A9AE396D}" type="presOf" srcId="{01E3D517-0CCC-4020-ACB2-F7D75330308E}" destId="{77E57F52-91EB-4710-9D83-87881FEE8D36}" srcOrd="0" destOrd="0" presId="urn:microsoft.com/office/officeart/2005/8/layout/hierarchy5"/>
    <dgm:cxn modelId="{ABCE36FF-4CF5-4569-AAA4-F0F367F07AA6}" type="presOf" srcId="{DD618DD4-ACA3-4E39-ABF9-1BB57E4558EF}" destId="{48D50753-4B2E-4239-B13D-70897754D54E}" srcOrd="0" destOrd="0" presId="urn:microsoft.com/office/officeart/2005/8/layout/hierarchy5"/>
    <dgm:cxn modelId="{078DA453-4898-4E09-B6B0-D44FCF9E7F39}" type="presParOf" srcId="{48D50753-4B2E-4239-B13D-70897754D54E}" destId="{D89DE7E0-1839-4945-9423-0429E0DBE806}" srcOrd="0" destOrd="0" presId="urn:microsoft.com/office/officeart/2005/8/layout/hierarchy5"/>
    <dgm:cxn modelId="{5D96634B-9733-4F4C-A569-9AA3E1DB7CE1}" type="presParOf" srcId="{D89DE7E0-1839-4945-9423-0429E0DBE806}" destId="{7286EEC0-37BD-48F2-A009-0D812589FE25}" srcOrd="0" destOrd="0" presId="urn:microsoft.com/office/officeart/2005/8/layout/hierarchy5"/>
    <dgm:cxn modelId="{C65D8BDA-D6B5-48E9-BA7E-A649FD95C5A9}" type="presParOf" srcId="{7286EEC0-37BD-48F2-A009-0D812589FE25}" destId="{308A5F48-2132-4E1F-8FD1-3D642B3EDE93}" srcOrd="0" destOrd="0" presId="urn:microsoft.com/office/officeart/2005/8/layout/hierarchy5"/>
    <dgm:cxn modelId="{DBE722A4-AA59-4E07-94D7-751DCB258142}" type="presParOf" srcId="{308A5F48-2132-4E1F-8FD1-3D642B3EDE93}" destId="{99AFDEFF-3E8D-4A7F-A737-6164F17B8F19}" srcOrd="0" destOrd="0" presId="urn:microsoft.com/office/officeart/2005/8/layout/hierarchy5"/>
    <dgm:cxn modelId="{42BC23AF-4CF5-4448-8E76-A5DF49568786}" type="presParOf" srcId="{308A5F48-2132-4E1F-8FD1-3D642B3EDE93}" destId="{2552CE7C-D2A1-4625-991B-E26828B39F15}" srcOrd="1" destOrd="0" presId="urn:microsoft.com/office/officeart/2005/8/layout/hierarchy5"/>
    <dgm:cxn modelId="{0A59B090-BCE0-45F3-A336-44ACBFCED69F}" type="presParOf" srcId="{2552CE7C-D2A1-4625-991B-E26828B39F15}" destId="{9D8EA497-F3C8-4BCD-B7A6-CA0D40480CAF}" srcOrd="0" destOrd="0" presId="urn:microsoft.com/office/officeart/2005/8/layout/hierarchy5"/>
    <dgm:cxn modelId="{7EE3D284-0853-4D10-9F55-97C89577FAD7}" type="presParOf" srcId="{9D8EA497-F3C8-4BCD-B7A6-CA0D40480CAF}" destId="{A357B3F2-40F7-4544-BBCC-827087618B6E}" srcOrd="0" destOrd="0" presId="urn:microsoft.com/office/officeart/2005/8/layout/hierarchy5"/>
    <dgm:cxn modelId="{9DCA8FF0-D488-4243-A2A2-D2D3F13528FA}" type="presParOf" srcId="{2552CE7C-D2A1-4625-991B-E26828B39F15}" destId="{F3B81F0E-637C-474C-9BA1-250662128995}" srcOrd="1" destOrd="0" presId="urn:microsoft.com/office/officeart/2005/8/layout/hierarchy5"/>
    <dgm:cxn modelId="{DB0BD741-4D17-43FF-B2EE-474631D67C46}" type="presParOf" srcId="{F3B81F0E-637C-474C-9BA1-250662128995}" destId="{2C6C5647-15D2-4A0F-97AB-321C40ED5AA3}" srcOrd="0" destOrd="0" presId="urn:microsoft.com/office/officeart/2005/8/layout/hierarchy5"/>
    <dgm:cxn modelId="{028147D7-5406-4899-8355-9260AC1AB14C}" type="presParOf" srcId="{F3B81F0E-637C-474C-9BA1-250662128995}" destId="{0E55B2BD-5CA0-4BAE-9B1A-3938FC555DEA}" srcOrd="1" destOrd="0" presId="urn:microsoft.com/office/officeart/2005/8/layout/hierarchy5"/>
    <dgm:cxn modelId="{6C7FA688-7BAB-40D0-9F46-3EAABC285A39}" type="presParOf" srcId="{2552CE7C-D2A1-4625-991B-E26828B39F15}" destId="{8783BEC0-548B-4202-BD3B-24C6FCDFDF2B}" srcOrd="2" destOrd="0" presId="urn:microsoft.com/office/officeart/2005/8/layout/hierarchy5"/>
    <dgm:cxn modelId="{458B919E-2585-4BB3-96F8-319F8BAC9980}" type="presParOf" srcId="{8783BEC0-548B-4202-BD3B-24C6FCDFDF2B}" destId="{6C97120A-FA13-459E-9DE7-A5C26A3E859A}" srcOrd="0" destOrd="0" presId="urn:microsoft.com/office/officeart/2005/8/layout/hierarchy5"/>
    <dgm:cxn modelId="{4BAA1B3F-95CE-4E44-8158-BC124C0E5B77}" type="presParOf" srcId="{2552CE7C-D2A1-4625-991B-E26828B39F15}" destId="{BDBD6D5B-D365-4476-B18E-934CDFFCCE9D}" srcOrd="3" destOrd="0" presId="urn:microsoft.com/office/officeart/2005/8/layout/hierarchy5"/>
    <dgm:cxn modelId="{0FFDE73F-C4ED-43D0-9464-C6E4426F47D3}" type="presParOf" srcId="{BDBD6D5B-D365-4476-B18E-934CDFFCCE9D}" destId="{0BE91CBB-8ED9-44FB-9A97-BAE545B718CC}" srcOrd="0" destOrd="0" presId="urn:microsoft.com/office/officeart/2005/8/layout/hierarchy5"/>
    <dgm:cxn modelId="{16605B91-1F39-4E62-AF84-1F1918541AFF}" type="presParOf" srcId="{BDBD6D5B-D365-4476-B18E-934CDFFCCE9D}" destId="{6E124A91-D121-4B16-BEA4-74ED03AEDCF5}" srcOrd="1" destOrd="0" presId="urn:microsoft.com/office/officeart/2005/8/layout/hierarchy5"/>
    <dgm:cxn modelId="{E28BD178-B612-4663-BB14-B5D7FFEC6E6B}" type="presParOf" srcId="{2552CE7C-D2A1-4625-991B-E26828B39F15}" destId="{77E57F52-91EB-4710-9D83-87881FEE8D36}" srcOrd="4" destOrd="0" presId="urn:microsoft.com/office/officeart/2005/8/layout/hierarchy5"/>
    <dgm:cxn modelId="{CD424485-8897-4CA6-AC4B-705CA0D54CF5}" type="presParOf" srcId="{77E57F52-91EB-4710-9D83-87881FEE8D36}" destId="{7E5A6DEC-A653-4C89-B3D9-FE1AE136A962}" srcOrd="0" destOrd="0" presId="urn:microsoft.com/office/officeart/2005/8/layout/hierarchy5"/>
    <dgm:cxn modelId="{1B183DFE-42C7-45E6-AE3E-DB0BF32A18A4}" type="presParOf" srcId="{2552CE7C-D2A1-4625-991B-E26828B39F15}" destId="{33F3D5F9-8647-4281-80AF-CB8097F0AB0F}" srcOrd="5" destOrd="0" presId="urn:microsoft.com/office/officeart/2005/8/layout/hierarchy5"/>
    <dgm:cxn modelId="{AE5B5224-2EA5-4F15-9A30-1A36E4932C5A}" type="presParOf" srcId="{33F3D5F9-8647-4281-80AF-CB8097F0AB0F}" destId="{AD8D6C12-0C5B-41F3-92B0-7DF8CC294DDF}" srcOrd="0" destOrd="0" presId="urn:microsoft.com/office/officeart/2005/8/layout/hierarchy5"/>
    <dgm:cxn modelId="{7598D00A-BDF8-4436-A603-498151EDB15C}" type="presParOf" srcId="{33F3D5F9-8647-4281-80AF-CB8097F0AB0F}" destId="{76A733C2-D5FE-45E1-8AE1-F90F4AEAF1B5}" srcOrd="1" destOrd="0" presId="urn:microsoft.com/office/officeart/2005/8/layout/hierarchy5"/>
    <dgm:cxn modelId="{9A32CE25-1083-43C6-B11B-98304C73FB88}" type="presParOf" srcId="{48D50753-4B2E-4239-B13D-70897754D54E}" destId="{C1D7AD62-E997-4CE1-B3D0-35F4BB5DBDA3}" srcOrd="1" destOrd="0" presId="urn:microsoft.com/office/officeart/2005/8/layout/hierarchy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D618DD4-ACA3-4E39-ABF9-1BB57E4558EF}" type="doc">
      <dgm:prSet loTypeId="urn:microsoft.com/office/officeart/2005/8/layout/hierarchy5" loCatId="hierarchy" qsTypeId="urn:microsoft.com/office/officeart/2005/8/quickstyle/simple1" qsCatId="simple" csTypeId="urn:microsoft.com/office/officeart/2005/8/colors/accent1_2" csCatId="accent1" phldr="1"/>
      <dgm:spPr/>
      <dgm:t>
        <a:bodyPr/>
        <a:lstStyle/>
        <a:p>
          <a:endParaRPr lang="en-IN"/>
        </a:p>
      </dgm:t>
    </dgm:pt>
    <dgm:pt modelId="{82134BCC-77E3-41D5-BE1D-5A9A1976526D}">
      <dgm:prSet phldrT="[Text]"/>
      <dgm:spPr/>
      <dgm:t>
        <a:bodyPr/>
        <a:lstStyle/>
        <a:p>
          <a:r>
            <a:rPr lang="en-IN" dirty="0"/>
            <a:t>Supervised</a:t>
          </a:r>
        </a:p>
      </dgm:t>
    </dgm:pt>
    <dgm:pt modelId="{EFE4B325-388C-4DDF-A9CC-0727D648AF59}" type="parTrans" cxnId="{8392A19B-933E-450A-BC0D-35FE081B1DCF}">
      <dgm:prSet/>
      <dgm:spPr/>
      <dgm:t>
        <a:bodyPr/>
        <a:lstStyle/>
        <a:p>
          <a:endParaRPr lang="en-IN"/>
        </a:p>
      </dgm:t>
    </dgm:pt>
    <dgm:pt modelId="{D2747840-44F0-499B-9C0A-7116B0EABEE5}" type="sibTrans" cxnId="{8392A19B-933E-450A-BC0D-35FE081B1DCF}">
      <dgm:prSet/>
      <dgm:spPr/>
      <dgm:t>
        <a:bodyPr/>
        <a:lstStyle/>
        <a:p>
          <a:endParaRPr lang="en-IN"/>
        </a:p>
      </dgm:t>
    </dgm:pt>
    <dgm:pt modelId="{CF4DFD84-1565-4F18-BC31-87AE6BC31158}">
      <dgm:prSet phldrT="[Text]"/>
      <dgm:spPr/>
      <dgm:t>
        <a:bodyPr/>
        <a:lstStyle/>
        <a:p>
          <a:r>
            <a:rPr lang="en-IN"/>
            <a:t>Classification</a:t>
          </a:r>
          <a:endParaRPr lang="en-IN" dirty="0"/>
        </a:p>
      </dgm:t>
    </dgm:pt>
    <dgm:pt modelId="{7FDDEBE4-1F18-490F-BDD5-6CF4D7529B26}" type="sibTrans" cxnId="{A42372D2-DDB2-4406-9783-A6AE6356AAC6}">
      <dgm:prSet/>
      <dgm:spPr/>
      <dgm:t>
        <a:bodyPr/>
        <a:lstStyle/>
        <a:p>
          <a:endParaRPr lang="en-IN"/>
        </a:p>
      </dgm:t>
    </dgm:pt>
    <dgm:pt modelId="{340B8E02-6634-4759-9393-CB577C027A1C}" type="parTrans" cxnId="{A42372D2-DDB2-4406-9783-A6AE6356AAC6}">
      <dgm:prSet/>
      <dgm:spPr/>
      <dgm:t>
        <a:bodyPr/>
        <a:lstStyle/>
        <a:p>
          <a:endParaRPr lang="en-IN"/>
        </a:p>
      </dgm:t>
    </dgm:pt>
    <dgm:pt modelId="{86065E9E-10EE-469F-937D-21357067E4F3}">
      <dgm:prSet phldrT="[Text]"/>
      <dgm:spPr/>
      <dgm:t>
        <a:bodyPr/>
        <a:lstStyle/>
        <a:p>
          <a:r>
            <a:rPr lang="en-IN" dirty="0"/>
            <a:t>Regression</a:t>
          </a:r>
        </a:p>
      </dgm:t>
    </dgm:pt>
    <dgm:pt modelId="{8600B4E0-7F28-4A02-B812-7ED7A655580D}" type="sibTrans" cxnId="{F0F71297-9B2F-4520-99F7-7D6DF4EDC688}">
      <dgm:prSet/>
      <dgm:spPr/>
      <dgm:t>
        <a:bodyPr/>
        <a:lstStyle/>
        <a:p>
          <a:endParaRPr lang="en-IN"/>
        </a:p>
      </dgm:t>
    </dgm:pt>
    <dgm:pt modelId="{253B27CF-F492-40DE-AF58-907FB87BE0A5}" type="parTrans" cxnId="{F0F71297-9B2F-4520-99F7-7D6DF4EDC688}">
      <dgm:prSet/>
      <dgm:spPr/>
      <dgm:t>
        <a:bodyPr/>
        <a:lstStyle/>
        <a:p>
          <a:endParaRPr lang="en-IN"/>
        </a:p>
      </dgm:t>
    </dgm:pt>
    <dgm:pt modelId="{48D50753-4B2E-4239-B13D-70897754D54E}" type="pres">
      <dgm:prSet presAssocID="{DD618DD4-ACA3-4E39-ABF9-1BB57E4558EF}" presName="mainComposite" presStyleCnt="0">
        <dgm:presLayoutVars>
          <dgm:chPref val="1"/>
          <dgm:dir/>
          <dgm:animOne val="branch"/>
          <dgm:animLvl val="lvl"/>
          <dgm:resizeHandles val="exact"/>
        </dgm:presLayoutVars>
      </dgm:prSet>
      <dgm:spPr/>
    </dgm:pt>
    <dgm:pt modelId="{D89DE7E0-1839-4945-9423-0429E0DBE806}" type="pres">
      <dgm:prSet presAssocID="{DD618DD4-ACA3-4E39-ABF9-1BB57E4558EF}" presName="hierFlow" presStyleCnt="0"/>
      <dgm:spPr/>
    </dgm:pt>
    <dgm:pt modelId="{7286EEC0-37BD-48F2-A009-0D812589FE25}" type="pres">
      <dgm:prSet presAssocID="{DD618DD4-ACA3-4E39-ABF9-1BB57E4558EF}" presName="hierChild1" presStyleCnt="0">
        <dgm:presLayoutVars>
          <dgm:chPref val="1"/>
          <dgm:animOne val="branch"/>
          <dgm:animLvl val="lvl"/>
        </dgm:presLayoutVars>
      </dgm:prSet>
      <dgm:spPr/>
    </dgm:pt>
    <dgm:pt modelId="{308A5F48-2132-4E1F-8FD1-3D642B3EDE93}" type="pres">
      <dgm:prSet presAssocID="{82134BCC-77E3-41D5-BE1D-5A9A1976526D}" presName="Name17" presStyleCnt="0"/>
      <dgm:spPr/>
    </dgm:pt>
    <dgm:pt modelId="{99AFDEFF-3E8D-4A7F-A737-6164F17B8F19}" type="pres">
      <dgm:prSet presAssocID="{82134BCC-77E3-41D5-BE1D-5A9A1976526D}" presName="level1Shape" presStyleLbl="node0" presStyleIdx="0" presStyleCnt="1" custLinFactNeighborX="-41787" custLinFactNeighborY="-11465">
        <dgm:presLayoutVars>
          <dgm:chPref val="3"/>
        </dgm:presLayoutVars>
      </dgm:prSet>
      <dgm:spPr/>
    </dgm:pt>
    <dgm:pt modelId="{2552CE7C-D2A1-4625-991B-E26828B39F15}" type="pres">
      <dgm:prSet presAssocID="{82134BCC-77E3-41D5-BE1D-5A9A1976526D}" presName="hierChild2" presStyleCnt="0"/>
      <dgm:spPr/>
    </dgm:pt>
    <dgm:pt modelId="{9D8EA497-F3C8-4BCD-B7A6-CA0D40480CAF}" type="pres">
      <dgm:prSet presAssocID="{340B8E02-6634-4759-9393-CB577C027A1C}" presName="Name25" presStyleLbl="parChTrans1D2" presStyleIdx="0" presStyleCnt="2"/>
      <dgm:spPr/>
    </dgm:pt>
    <dgm:pt modelId="{A357B3F2-40F7-4544-BBCC-827087618B6E}" type="pres">
      <dgm:prSet presAssocID="{340B8E02-6634-4759-9393-CB577C027A1C}" presName="connTx" presStyleLbl="parChTrans1D2" presStyleIdx="0" presStyleCnt="2"/>
      <dgm:spPr/>
    </dgm:pt>
    <dgm:pt modelId="{F3B81F0E-637C-474C-9BA1-250662128995}" type="pres">
      <dgm:prSet presAssocID="{CF4DFD84-1565-4F18-BC31-87AE6BC31158}" presName="Name30" presStyleCnt="0"/>
      <dgm:spPr/>
    </dgm:pt>
    <dgm:pt modelId="{2C6C5647-15D2-4A0F-97AB-321C40ED5AA3}" type="pres">
      <dgm:prSet presAssocID="{CF4DFD84-1565-4F18-BC31-87AE6BC31158}" presName="level2Shape" presStyleLbl="node2" presStyleIdx="0" presStyleCnt="2"/>
      <dgm:spPr/>
    </dgm:pt>
    <dgm:pt modelId="{0E55B2BD-5CA0-4BAE-9B1A-3938FC555DEA}" type="pres">
      <dgm:prSet presAssocID="{CF4DFD84-1565-4F18-BC31-87AE6BC31158}" presName="hierChild3" presStyleCnt="0"/>
      <dgm:spPr/>
    </dgm:pt>
    <dgm:pt modelId="{8783BEC0-548B-4202-BD3B-24C6FCDFDF2B}" type="pres">
      <dgm:prSet presAssocID="{253B27CF-F492-40DE-AF58-907FB87BE0A5}" presName="Name25" presStyleLbl="parChTrans1D2" presStyleIdx="1" presStyleCnt="2"/>
      <dgm:spPr/>
    </dgm:pt>
    <dgm:pt modelId="{6C97120A-FA13-459E-9DE7-A5C26A3E859A}" type="pres">
      <dgm:prSet presAssocID="{253B27CF-F492-40DE-AF58-907FB87BE0A5}" presName="connTx" presStyleLbl="parChTrans1D2" presStyleIdx="1" presStyleCnt="2"/>
      <dgm:spPr/>
    </dgm:pt>
    <dgm:pt modelId="{BDBD6D5B-D365-4476-B18E-934CDFFCCE9D}" type="pres">
      <dgm:prSet presAssocID="{86065E9E-10EE-469F-937D-21357067E4F3}" presName="Name30" presStyleCnt="0"/>
      <dgm:spPr/>
    </dgm:pt>
    <dgm:pt modelId="{0BE91CBB-8ED9-44FB-9A97-BAE545B718CC}" type="pres">
      <dgm:prSet presAssocID="{86065E9E-10EE-469F-937D-21357067E4F3}" presName="level2Shape" presStyleLbl="node2" presStyleIdx="1" presStyleCnt="2"/>
      <dgm:spPr/>
    </dgm:pt>
    <dgm:pt modelId="{6E124A91-D121-4B16-BEA4-74ED03AEDCF5}" type="pres">
      <dgm:prSet presAssocID="{86065E9E-10EE-469F-937D-21357067E4F3}" presName="hierChild3" presStyleCnt="0"/>
      <dgm:spPr/>
    </dgm:pt>
    <dgm:pt modelId="{C1D7AD62-E997-4CE1-B3D0-35F4BB5DBDA3}" type="pres">
      <dgm:prSet presAssocID="{DD618DD4-ACA3-4E39-ABF9-1BB57E4558EF}" presName="bgShapesFlow" presStyleCnt="0"/>
      <dgm:spPr/>
    </dgm:pt>
  </dgm:ptLst>
  <dgm:cxnLst>
    <dgm:cxn modelId="{87609C04-E87C-448F-851A-93F4CCB0883D}" type="presOf" srcId="{340B8E02-6634-4759-9393-CB577C027A1C}" destId="{A357B3F2-40F7-4544-BBCC-827087618B6E}" srcOrd="1" destOrd="0" presId="urn:microsoft.com/office/officeart/2005/8/layout/hierarchy5"/>
    <dgm:cxn modelId="{2640B309-5E93-4A73-B45A-F96B4ABC4FDE}" type="presOf" srcId="{253B27CF-F492-40DE-AF58-907FB87BE0A5}" destId="{8783BEC0-548B-4202-BD3B-24C6FCDFDF2B}" srcOrd="0" destOrd="0" presId="urn:microsoft.com/office/officeart/2005/8/layout/hierarchy5"/>
    <dgm:cxn modelId="{C470B80E-ADD4-434D-9C1C-A2B48EFF1FA3}" type="presOf" srcId="{253B27CF-F492-40DE-AF58-907FB87BE0A5}" destId="{6C97120A-FA13-459E-9DE7-A5C26A3E859A}" srcOrd="1" destOrd="0" presId="urn:microsoft.com/office/officeart/2005/8/layout/hierarchy5"/>
    <dgm:cxn modelId="{15A89B85-F847-4C3A-9438-65C7C74C6303}" type="presOf" srcId="{340B8E02-6634-4759-9393-CB577C027A1C}" destId="{9D8EA497-F3C8-4BCD-B7A6-CA0D40480CAF}" srcOrd="0" destOrd="0" presId="urn:microsoft.com/office/officeart/2005/8/layout/hierarchy5"/>
    <dgm:cxn modelId="{E414C787-77D2-40D8-BDEB-3F1EE61E21DD}" type="presOf" srcId="{82134BCC-77E3-41D5-BE1D-5A9A1976526D}" destId="{99AFDEFF-3E8D-4A7F-A737-6164F17B8F19}" srcOrd="0" destOrd="0" presId="urn:microsoft.com/office/officeart/2005/8/layout/hierarchy5"/>
    <dgm:cxn modelId="{C989BD95-39A8-440C-ACDC-A007F65FE334}" type="presOf" srcId="{CF4DFD84-1565-4F18-BC31-87AE6BC31158}" destId="{2C6C5647-15D2-4A0F-97AB-321C40ED5AA3}" srcOrd="0" destOrd="0" presId="urn:microsoft.com/office/officeart/2005/8/layout/hierarchy5"/>
    <dgm:cxn modelId="{F0F71297-9B2F-4520-99F7-7D6DF4EDC688}" srcId="{82134BCC-77E3-41D5-BE1D-5A9A1976526D}" destId="{86065E9E-10EE-469F-937D-21357067E4F3}" srcOrd="1" destOrd="0" parTransId="{253B27CF-F492-40DE-AF58-907FB87BE0A5}" sibTransId="{8600B4E0-7F28-4A02-B812-7ED7A655580D}"/>
    <dgm:cxn modelId="{8392A19B-933E-450A-BC0D-35FE081B1DCF}" srcId="{DD618DD4-ACA3-4E39-ABF9-1BB57E4558EF}" destId="{82134BCC-77E3-41D5-BE1D-5A9A1976526D}" srcOrd="0" destOrd="0" parTransId="{EFE4B325-388C-4DDF-A9CC-0727D648AF59}" sibTransId="{D2747840-44F0-499B-9C0A-7116B0EABEE5}"/>
    <dgm:cxn modelId="{B62D66A0-6C3A-4D57-BD91-EAABDE5AF107}" type="presOf" srcId="{86065E9E-10EE-469F-937D-21357067E4F3}" destId="{0BE91CBB-8ED9-44FB-9A97-BAE545B718CC}" srcOrd="0" destOrd="0" presId="urn:microsoft.com/office/officeart/2005/8/layout/hierarchy5"/>
    <dgm:cxn modelId="{A42372D2-DDB2-4406-9783-A6AE6356AAC6}" srcId="{82134BCC-77E3-41D5-BE1D-5A9A1976526D}" destId="{CF4DFD84-1565-4F18-BC31-87AE6BC31158}" srcOrd="0" destOrd="0" parTransId="{340B8E02-6634-4759-9393-CB577C027A1C}" sibTransId="{7FDDEBE4-1F18-490F-BDD5-6CF4D7529B26}"/>
    <dgm:cxn modelId="{ABCE36FF-4CF5-4569-AAA4-F0F367F07AA6}" type="presOf" srcId="{DD618DD4-ACA3-4E39-ABF9-1BB57E4558EF}" destId="{48D50753-4B2E-4239-B13D-70897754D54E}" srcOrd="0" destOrd="0" presId="urn:microsoft.com/office/officeart/2005/8/layout/hierarchy5"/>
    <dgm:cxn modelId="{078DA453-4898-4E09-B6B0-D44FCF9E7F39}" type="presParOf" srcId="{48D50753-4B2E-4239-B13D-70897754D54E}" destId="{D89DE7E0-1839-4945-9423-0429E0DBE806}" srcOrd="0" destOrd="0" presId="urn:microsoft.com/office/officeart/2005/8/layout/hierarchy5"/>
    <dgm:cxn modelId="{5D96634B-9733-4F4C-A569-9AA3E1DB7CE1}" type="presParOf" srcId="{D89DE7E0-1839-4945-9423-0429E0DBE806}" destId="{7286EEC0-37BD-48F2-A009-0D812589FE25}" srcOrd="0" destOrd="0" presId="urn:microsoft.com/office/officeart/2005/8/layout/hierarchy5"/>
    <dgm:cxn modelId="{C65D8BDA-D6B5-48E9-BA7E-A649FD95C5A9}" type="presParOf" srcId="{7286EEC0-37BD-48F2-A009-0D812589FE25}" destId="{308A5F48-2132-4E1F-8FD1-3D642B3EDE93}" srcOrd="0" destOrd="0" presId="urn:microsoft.com/office/officeart/2005/8/layout/hierarchy5"/>
    <dgm:cxn modelId="{DBE722A4-AA59-4E07-94D7-751DCB258142}" type="presParOf" srcId="{308A5F48-2132-4E1F-8FD1-3D642B3EDE93}" destId="{99AFDEFF-3E8D-4A7F-A737-6164F17B8F19}" srcOrd="0" destOrd="0" presId="urn:microsoft.com/office/officeart/2005/8/layout/hierarchy5"/>
    <dgm:cxn modelId="{42BC23AF-4CF5-4448-8E76-A5DF49568786}" type="presParOf" srcId="{308A5F48-2132-4E1F-8FD1-3D642B3EDE93}" destId="{2552CE7C-D2A1-4625-991B-E26828B39F15}" srcOrd="1" destOrd="0" presId="urn:microsoft.com/office/officeart/2005/8/layout/hierarchy5"/>
    <dgm:cxn modelId="{0A59B090-BCE0-45F3-A336-44ACBFCED69F}" type="presParOf" srcId="{2552CE7C-D2A1-4625-991B-E26828B39F15}" destId="{9D8EA497-F3C8-4BCD-B7A6-CA0D40480CAF}" srcOrd="0" destOrd="0" presId="urn:microsoft.com/office/officeart/2005/8/layout/hierarchy5"/>
    <dgm:cxn modelId="{7EE3D284-0853-4D10-9F55-97C89577FAD7}" type="presParOf" srcId="{9D8EA497-F3C8-4BCD-B7A6-CA0D40480CAF}" destId="{A357B3F2-40F7-4544-BBCC-827087618B6E}" srcOrd="0" destOrd="0" presId="urn:microsoft.com/office/officeart/2005/8/layout/hierarchy5"/>
    <dgm:cxn modelId="{9DCA8FF0-D488-4243-A2A2-D2D3F13528FA}" type="presParOf" srcId="{2552CE7C-D2A1-4625-991B-E26828B39F15}" destId="{F3B81F0E-637C-474C-9BA1-250662128995}" srcOrd="1" destOrd="0" presId="urn:microsoft.com/office/officeart/2005/8/layout/hierarchy5"/>
    <dgm:cxn modelId="{DB0BD741-4D17-43FF-B2EE-474631D67C46}" type="presParOf" srcId="{F3B81F0E-637C-474C-9BA1-250662128995}" destId="{2C6C5647-15D2-4A0F-97AB-321C40ED5AA3}" srcOrd="0" destOrd="0" presId="urn:microsoft.com/office/officeart/2005/8/layout/hierarchy5"/>
    <dgm:cxn modelId="{028147D7-5406-4899-8355-9260AC1AB14C}" type="presParOf" srcId="{F3B81F0E-637C-474C-9BA1-250662128995}" destId="{0E55B2BD-5CA0-4BAE-9B1A-3938FC555DEA}" srcOrd="1" destOrd="0" presId="urn:microsoft.com/office/officeart/2005/8/layout/hierarchy5"/>
    <dgm:cxn modelId="{6C7FA688-7BAB-40D0-9F46-3EAABC285A39}" type="presParOf" srcId="{2552CE7C-D2A1-4625-991B-E26828B39F15}" destId="{8783BEC0-548B-4202-BD3B-24C6FCDFDF2B}" srcOrd="2" destOrd="0" presId="urn:microsoft.com/office/officeart/2005/8/layout/hierarchy5"/>
    <dgm:cxn modelId="{458B919E-2585-4BB3-96F8-319F8BAC9980}" type="presParOf" srcId="{8783BEC0-548B-4202-BD3B-24C6FCDFDF2B}" destId="{6C97120A-FA13-459E-9DE7-A5C26A3E859A}" srcOrd="0" destOrd="0" presId="urn:microsoft.com/office/officeart/2005/8/layout/hierarchy5"/>
    <dgm:cxn modelId="{4BAA1B3F-95CE-4E44-8158-BC124C0E5B77}" type="presParOf" srcId="{2552CE7C-D2A1-4625-991B-E26828B39F15}" destId="{BDBD6D5B-D365-4476-B18E-934CDFFCCE9D}" srcOrd="3" destOrd="0" presId="urn:microsoft.com/office/officeart/2005/8/layout/hierarchy5"/>
    <dgm:cxn modelId="{0FFDE73F-C4ED-43D0-9464-C6E4426F47D3}" type="presParOf" srcId="{BDBD6D5B-D365-4476-B18E-934CDFFCCE9D}" destId="{0BE91CBB-8ED9-44FB-9A97-BAE545B718CC}" srcOrd="0" destOrd="0" presId="urn:microsoft.com/office/officeart/2005/8/layout/hierarchy5"/>
    <dgm:cxn modelId="{16605B91-1F39-4E62-AF84-1F1918541AFF}" type="presParOf" srcId="{BDBD6D5B-D365-4476-B18E-934CDFFCCE9D}" destId="{6E124A91-D121-4B16-BEA4-74ED03AEDCF5}" srcOrd="1" destOrd="0" presId="urn:microsoft.com/office/officeart/2005/8/layout/hierarchy5"/>
    <dgm:cxn modelId="{9A32CE25-1083-43C6-B11B-98304C73FB88}" type="presParOf" srcId="{48D50753-4B2E-4239-B13D-70897754D54E}" destId="{C1D7AD62-E997-4CE1-B3D0-35F4BB5DBDA3}" srcOrd="1" destOrd="0" presId="urn:microsoft.com/office/officeart/2005/8/layout/hierarchy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D618DD4-ACA3-4E39-ABF9-1BB57E4558EF}" type="doc">
      <dgm:prSet loTypeId="urn:microsoft.com/office/officeart/2005/8/layout/hierarchy5" loCatId="hierarchy" qsTypeId="urn:microsoft.com/office/officeart/2005/8/quickstyle/simple1" qsCatId="simple" csTypeId="urn:microsoft.com/office/officeart/2005/8/colors/accent1_2" csCatId="accent1" phldr="1"/>
      <dgm:spPr/>
      <dgm:t>
        <a:bodyPr/>
        <a:lstStyle/>
        <a:p>
          <a:endParaRPr lang="en-IN"/>
        </a:p>
      </dgm:t>
    </dgm:pt>
    <dgm:pt modelId="{82134BCC-77E3-41D5-BE1D-5A9A1976526D}">
      <dgm:prSet phldrT="[Text]" custT="1"/>
      <dgm:spPr>
        <a:solidFill>
          <a:srgbClr val="FFC000"/>
        </a:solidFill>
        <a:ln w="19050">
          <a:solidFill>
            <a:schemeClr val="tx1"/>
          </a:solidFill>
        </a:ln>
      </dgm:spPr>
      <dgm:t>
        <a:bodyPr/>
        <a:lstStyle/>
        <a:p>
          <a:r>
            <a:rPr lang="en-IN" sz="3200" dirty="0">
              <a:solidFill>
                <a:schemeClr val="tx1"/>
              </a:solidFill>
            </a:rPr>
            <a:t>Classification Algorithms</a:t>
          </a:r>
        </a:p>
      </dgm:t>
    </dgm:pt>
    <dgm:pt modelId="{EFE4B325-388C-4DDF-A9CC-0727D648AF59}" type="parTrans" cxnId="{8392A19B-933E-450A-BC0D-35FE081B1DCF}">
      <dgm:prSet/>
      <dgm:spPr/>
      <dgm:t>
        <a:bodyPr/>
        <a:lstStyle/>
        <a:p>
          <a:endParaRPr lang="en-IN"/>
        </a:p>
      </dgm:t>
    </dgm:pt>
    <dgm:pt modelId="{D2747840-44F0-499B-9C0A-7116B0EABEE5}" type="sibTrans" cxnId="{8392A19B-933E-450A-BC0D-35FE081B1DCF}">
      <dgm:prSet/>
      <dgm:spPr/>
      <dgm:t>
        <a:bodyPr/>
        <a:lstStyle/>
        <a:p>
          <a:endParaRPr lang="en-IN"/>
        </a:p>
      </dgm:t>
    </dgm:pt>
    <dgm:pt modelId="{CF2D5B57-39A5-460A-B285-5267C43FE3A9}">
      <dgm:prSet custT="1"/>
      <dgm:spPr>
        <a:solidFill>
          <a:srgbClr val="FFC000"/>
        </a:solidFill>
        <a:ln w="19050">
          <a:solidFill>
            <a:schemeClr val="tx1"/>
          </a:solidFill>
        </a:ln>
      </dgm:spPr>
      <dgm:t>
        <a:bodyPr/>
        <a:lstStyle/>
        <a:p>
          <a:pPr>
            <a:buFont typeface="Arial" panose="020B0604020202020204" pitchFamily="34" charset="0"/>
            <a:buChar char="•"/>
          </a:pPr>
          <a:r>
            <a:rPr lang="en-IN" sz="3200" b="0" dirty="0">
              <a:solidFill>
                <a:schemeClr val="tx1"/>
              </a:solidFill>
            </a:rPr>
            <a:t>Logistic Regression</a:t>
          </a:r>
          <a:endParaRPr lang="en-US" sz="3200" b="0" i="0" dirty="0">
            <a:solidFill>
              <a:schemeClr val="tx1"/>
            </a:solidFill>
          </a:endParaRPr>
        </a:p>
      </dgm:t>
    </dgm:pt>
    <dgm:pt modelId="{510DF9CC-CD12-434D-9E9B-AAD71B568ABF}" type="parTrans" cxnId="{1114E426-FF58-4768-AD58-18DF836E85B9}">
      <dgm:prSet custT="1"/>
      <dgm:spPr>
        <a:solidFill>
          <a:srgbClr val="FFC000"/>
        </a:solidFill>
        <a:ln w="19050">
          <a:solidFill>
            <a:schemeClr val="tx1"/>
          </a:solidFill>
        </a:ln>
      </dgm:spPr>
      <dgm:t>
        <a:bodyPr/>
        <a:lstStyle/>
        <a:p>
          <a:endParaRPr lang="en-IN" sz="3200">
            <a:solidFill>
              <a:schemeClr val="tx1"/>
            </a:solidFill>
          </a:endParaRPr>
        </a:p>
      </dgm:t>
    </dgm:pt>
    <dgm:pt modelId="{F965A26F-7F8C-47C9-9325-B708A3D9262C}" type="sibTrans" cxnId="{1114E426-FF58-4768-AD58-18DF836E85B9}">
      <dgm:prSet/>
      <dgm:spPr/>
      <dgm:t>
        <a:bodyPr/>
        <a:lstStyle/>
        <a:p>
          <a:endParaRPr lang="en-IN"/>
        </a:p>
      </dgm:t>
    </dgm:pt>
    <dgm:pt modelId="{6DDE2ED3-6989-44AA-8171-6177B8C1BE74}">
      <dgm:prSet custT="1"/>
      <dgm:spPr>
        <a:solidFill>
          <a:srgbClr val="FFC000"/>
        </a:solidFill>
        <a:ln w="19050">
          <a:solidFill>
            <a:schemeClr val="tx1"/>
          </a:solidFill>
        </a:ln>
      </dgm:spPr>
      <dgm:t>
        <a:bodyPr/>
        <a:lstStyle/>
        <a:p>
          <a:pPr>
            <a:buFont typeface="Arial" panose="020B0604020202020204" pitchFamily="34" charset="0"/>
            <a:buChar char="•"/>
          </a:pPr>
          <a:r>
            <a:rPr lang="en-IN" sz="3200" b="0" dirty="0">
              <a:solidFill>
                <a:schemeClr val="tx1"/>
              </a:solidFill>
            </a:rPr>
            <a:t>K-Nearest Neighbours</a:t>
          </a:r>
        </a:p>
      </dgm:t>
    </dgm:pt>
    <dgm:pt modelId="{8CBDB2BC-9519-44EE-B51B-E9E64340CAB3}" type="parTrans" cxnId="{5AD9BBE4-432F-4AC6-8F02-90071D990234}">
      <dgm:prSet custT="1"/>
      <dgm:spPr>
        <a:solidFill>
          <a:srgbClr val="FFC000"/>
        </a:solidFill>
        <a:ln w="19050">
          <a:solidFill>
            <a:schemeClr val="tx1"/>
          </a:solidFill>
        </a:ln>
      </dgm:spPr>
      <dgm:t>
        <a:bodyPr/>
        <a:lstStyle/>
        <a:p>
          <a:endParaRPr lang="en-IN" sz="3200">
            <a:solidFill>
              <a:schemeClr val="tx1"/>
            </a:solidFill>
          </a:endParaRPr>
        </a:p>
      </dgm:t>
    </dgm:pt>
    <dgm:pt modelId="{456BD9F9-089B-4B3E-923D-F046CE8A1A00}" type="sibTrans" cxnId="{5AD9BBE4-432F-4AC6-8F02-90071D990234}">
      <dgm:prSet/>
      <dgm:spPr/>
      <dgm:t>
        <a:bodyPr/>
        <a:lstStyle/>
        <a:p>
          <a:endParaRPr lang="en-IN"/>
        </a:p>
      </dgm:t>
    </dgm:pt>
    <dgm:pt modelId="{272BFC20-9480-4DFF-B486-82A3D0849B1A}">
      <dgm:prSet custT="1"/>
      <dgm:spPr>
        <a:solidFill>
          <a:srgbClr val="FFC000"/>
        </a:solidFill>
        <a:ln w="19050">
          <a:solidFill>
            <a:schemeClr val="tx1"/>
          </a:solidFill>
        </a:ln>
      </dgm:spPr>
      <dgm:t>
        <a:bodyPr/>
        <a:lstStyle/>
        <a:p>
          <a:pPr>
            <a:buFont typeface="Arial" panose="020B0604020202020204" pitchFamily="34" charset="0"/>
            <a:buChar char="•"/>
          </a:pPr>
          <a:r>
            <a:rPr lang="en-IN" sz="3200" b="0" dirty="0">
              <a:solidFill>
                <a:schemeClr val="tx1"/>
              </a:solidFill>
            </a:rPr>
            <a:t>Support Vector Machines</a:t>
          </a:r>
        </a:p>
      </dgm:t>
    </dgm:pt>
    <dgm:pt modelId="{1EFB68E5-4ADF-4834-ABE6-43992183664E}" type="parTrans" cxnId="{EE586442-371D-4D43-B164-B119963735EB}">
      <dgm:prSet custT="1"/>
      <dgm:spPr>
        <a:solidFill>
          <a:srgbClr val="FFC000"/>
        </a:solidFill>
        <a:ln w="19050">
          <a:solidFill>
            <a:schemeClr val="tx1"/>
          </a:solidFill>
        </a:ln>
      </dgm:spPr>
      <dgm:t>
        <a:bodyPr/>
        <a:lstStyle/>
        <a:p>
          <a:endParaRPr lang="en-IN" sz="3200">
            <a:solidFill>
              <a:schemeClr val="tx1"/>
            </a:solidFill>
          </a:endParaRPr>
        </a:p>
      </dgm:t>
    </dgm:pt>
    <dgm:pt modelId="{466B0CF1-E6E3-45A5-AF2F-8FE0C5D17F82}" type="sibTrans" cxnId="{EE586442-371D-4D43-B164-B119963735EB}">
      <dgm:prSet/>
      <dgm:spPr/>
      <dgm:t>
        <a:bodyPr/>
        <a:lstStyle/>
        <a:p>
          <a:endParaRPr lang="en-IN"/>
        </a:p>
      </dgm:t>
    </dgm:pt>
    <dgm:pt modelId="{5F3DAF12-29A8-4560-BB1C-83E7B0CBB681}">
      <dgm:prSet custT="1"/>
      <dgm:spPr>
        <a:solidFill>
          <a:srgbClr val="FFC000"/>
        </a:solidFill>
        <a:ln w="19050">
          <a:solidFill>
            <a:schemeClr val="tx1"/>
          </a:solidFill>
        </a:ln>
      </dgm:spPr>
      <dgm:t>
        <a:bodyPr/>
        <a:lstStyle/>
        <a:p>
          <a:pPr>
            <a:buFont typeface="Arial" panose="020B0604020202020204" pitchFamily="34" charset="0"/>
            <a:buChar char="•"/>
          </a:pPr>
          <a:r>
            <a:rPr lang="en-IN" sz="3200" b="0" dirty="0">
              <a:solidFill>
                <a:schemeClr val="tx1"/>
              </a:solidFill>
            </a:rPr>
            <a:t>Kernel SVM</a:t>
          </a:r>
        </a:p>
      </dgm:t>
    </dgm:pt>
    <dgm:pt modelId="{84F18092-D0B5-4AA7-8336-80B87C06FB1A}" type="parTrans" cxnId="{6A8B2F8B-39EC-4C6C-BED9-CCBA9FE729EF}">
      <dgm:prSet custT="1"/>
      <dgm:spPr>
        <a:solidFill>
          <a:srgbClr val="FFC000"/>
        </a:solidFill>
        <a:ln w="19050">
          <a:solidFill>
            <a:schemeClr val="tx1"/>
          </a:solidFill>
        </a:ln>
      </dgm:spPr>
      <dgm:t>
        <a:bodyPr/>
        <a:lstStyle/>
        <a:p>
          <a:endParaRPr lang="en-IN" sz="3200">
            <a:solidFill>
              <a:schemeClr val="tx1"/>
            </a:solidFill>
          </a:endParaRPr>
        </a:p>
      </dgm:t>
    </dgm:pt>
    <dgm:pt modelId="{770A4DA3-1D33-4892-8DA7-99255E16AB6C}" type="sibTrans" cxnId="{6A8B2F8B-39EC-4C6C-BED9-CCBA9FE729EF}">
      <dgm:prSet/>
      <dgm:spPr/>
      <dgm:t>
        <a:bodyPr/>
        <a:lstStyle/>
        <a:p>
          <a:endParaRPr lang="en-IN"/>
        </a:p>
      </dgm:t>
    </dgm:pt>
    <dgm:pt modelId="{E9A4B470-4646-4176-B332-A931D51E06FB}">
      <dgm:prSet custT="1"/>
      <dgm:spPr>
        <a:solidFill>
          <a:srgbClr val="FFC000"/>
        </a:solidFill>
        <a:ln w="19050">
          <a:solidFill>
            <a:schemeClr val="tx1"/>
          </a:solidFill>
        </a:ln>
      </dgm:spPr>
      <dgm:t>
        <a:bodyPr/>
        <a:lstStyle/>
        <a:p>
          <a:pPr>
            <a:buFont typeface="Arial" panose="020B0604020202020204" pitchFamily="34" charset="0"/>
            <a:buChar char="•"/>
          </a:pPr>
          <a:r>
            <a:rPr lang="en-IN" sz="3200" b="0" dirty="0">
              <a:solidFill>
                <a:schemeClr val="tx1"/>
              </a:solidFill>
            </a:rPr>
            <a:t>Naïve Bayes</a:t>
          </a:r>
        </a:p>
      </dgm:t>
    </dgm:pt>
    <dgm:pt modelId="{EDA50ECC-586F-47E7-A165-70D45CC1B142}" type="parTrans" cxnId="{539E215E-A457-4035-B25A-C17B5C73956A}">
      <dgm:prSet custT="1"/>
      <dgm:spPr>
        <a:solidFill>
          <a:srgbClr val="FFC000"/>
        </a:solidFill>
        <a:ln w="19050">
          <a:solidFill>
            <a:schemeClr val="tx1"/>
          </a:solidFill>
        </a:ln>
      </dgm:spPr>
      <dgm:t>
        <a:bodyPr/>
        <a:lstStyle/>
        <a:p>
          <a:endParaRPr lang="en-IN" sz="3200">
            <a:solidFill>
              <a:schemeClr val="tx1"/>
            </a:solidFill>
          </a:endParaRPr>
        </a:p>
      </dgm:t>
    </dgm:pt>
    <dgm:pt modelId="{EB912A55-79A0-465D-9E9D-9BCC7E812D1C}" type="sibTrans" cxnId="{539E215E-A457-4035-B25A-C17B5C73956A}">
      <dgm:prSet/>
      <dgm:spPr/>
      <dgm:t>
        <a:bodyPr/>
        <a:lstStyle/>
        <a:p>
          <a:endParaRPr lang="en-IN"/>
        </a:p>
      </dgm:t>
    </dgm:pt>
    <dgm:pt modelId="{17914406-4451-4E3B-8459-CDE3131EF421}">
      <dgm:prSet custT="1"/>
      <dgm:spPr>
        <a:solidFill>
          <a:srgbClr val="FFC000"/>
        </a:solidFill>
        <a:ln w="19050">
          <a:solidFill>
            <a:schemeClr val="tx1"/>
          </a:solidFill>
        </a:ln>
      </dgm:spPr>
      <dgm:t>
        <a:bodyPr/>
        <a:lstStyle/>
        <a:p>
          <a:pPr>
            <a:buFont typeface="Arial" panose="020B0604020202020204" pitchFamily="34" charset="0"/>
            <a:buChar char="•"/>
          </a:pPr>
          <a:r>
            <a:rPr lang="en-IN" sz="3200" b="0" dirty="0">
              <a:solidFill>
                <a:schemeClr val="tx1"/>
              </a:solidFill>
            </a:rPr>
            <a:t>Decision Tree Classification</a:t>
          </a:r>
        </a:p>
      </dgm:t>
    </dgm:pt>
    <dgm:pt modelId="{3E8BCD48-6013-4704-97B4-3AB143BBB8D6}" type="parTrans" cxnId="{888316B1-1FC7-4FBC-8591-24ABADAB317B}">
      <dgm:prSet custT="1"/>
      <dgm:spPr>
        <a:solidFill>
          <a:srgbClr val="FFC000"/>
        </a:solidFill>
        <a:ln w="19050">
          <a:solidFill>
            <a:schemeClr val="tx1"/>
          </a:solidFill>
        </a:ln>
      </dgm:spPr>
      <dgm:t>
        <a:bodyPr/>
        <a:lstStyle/>
        <a:p>
          <a:endParaRPr lang="en-IN" sz="3200">
            <a:solidFill>
              <a:schemeClr val="tx1"/>
            </a:solidFill>
          </a:endParaRPr>
        </a:p>
      </dgm:t>
    </dgm:pt>
    <dgm:pt modelId="{D4670B9B-9A62-4C12-B438-275B200F4F01}" type="sibTrans" cxnId="{888316B1-1FC7-4FBC-8591-24ABADAB317B}">
      <dgm:prSet/>
      <dgm:spPr/>
      <dgm:t>
        <a:bodyPr/>
        <a:lstStyle/>
        <a:p>
          <a:endParaRPr lang="en-IN"/>
        </a:p>
      </dgm:t>
    </dgm:pt>
    <dgm:pt modelId="{117EABCC-7376-4D01-A3E7-CB6258F3926E}">
      <dgm:prSet custT="1"/>
      <dgm:spPr>
        <a:solidFill>
          <a:srgbClr val="FFC000"/>
        </a:solidFill>
        <a:ln w="19050">
          <a:solidFill>
            <a:schemeClr val="tx1"/>
          </a:solidFill>
        </a:ln>
      </dgm:spPr>
      <dgm:t>
        <a:bodyPr/>
        <a:lstStyle/>
        <a:p>
          <a:pPr>
            <a:buFont typeface="Arial" panose="020B0604020202020204" pitchFamily="34" charset="0"/>
            <a:buChar char="•"/>
          </a:pPr>
          <a:r>
            <a:rPr lang="en-IN" sz="3200" b="0" dirty="0">
              <a:solidFill>
                <a:schemeClr val="tx1"/>
              </a:solidFill>
            </a:rPr>
            <a:t>Random Forest Classification</a:t>
          </a:r>
        </a:p>
      </dgm:t>
    </dgm:pt>
    <dgm:pt modelId="{05F792D8-3652-4658-99AC-C36DB2B08F4D}" type="parTrans" cxnId="{2943CAF8-8927-4C26-9DF3-3FF5B6C646FB}">
      <dgm:prSet custT="1"/>
      <dgm:spPr>
        <a:solidFill>
          <a:srgbClr val="FFC000"/>
        </a:solidFill>
        <a:ln w="19050">
          <a:solidFill>
            <a:schemeClr val="tx1"/>
          </a:solidFill>
        </a:ln>
      </dgm:spPr>
      <dgm:t>
        <a:bodyPr/>
        <a:lstStyle/>
        <a:p>
          <a:endParaRPr lang="en-IN" sz="3200">
            <a:solidFill>
              <a:schemeClr val="tx1"/>
            </a:solidFill>
          </a:endParaRPr>
        </a:p>
      </dgm:t>
    </dgm:pt>
    <dgm:pt modelId="{9AC0F503-830A-49B9-9159-ADA6400A2A6B}" type="sibTrans" cxnId="{2943CAF8-8927-4C26-9DF3-3FF5B6C646FB}">
      <dgm:prSet/>
      <dgm:spPr/>
      <dgm:t>
        <a:bodyPr/>
        <a:lstStyle/>
        <a:p>
          <a:endParaRPr lang="en-IN"/>
        </a:p>
      </dgm:t>
    </dgm:pt>
    <dgm:pt modelId="{48D50753-4B2E-4239-B13D-70897754D54E}" type="pres">
      <dgm:prSet presAssocID="{DD618DD4-ACA3-4E39-ABF9-1BB57E4558EF}" presName="mainComposite" presStyleCnt="0">
        <dgm:presLayoutVars>
          <dgm:chPref val="1"/>
          <dgm:dir/>
          <dgm:animOne val="branch"/>
          <dgm:animLvl val="lvl"/>
          <dgm:resizeHandles val="exact"/>
        </dgm:presLayoutVars>
      </dgm:prSet>
      <dgm:spPr/>
    </dgm:pt>
    <dgm:pt modelId="{D89DE7E0-1839-4945-9423-0429E0DBE806}" type="pres">
      <dgm:prSet presAssocID="{DD618DD4-ACA3-4E39-ABF9-1BB57E4558EF}" presName="hierFlow" presStyleCnt="0"/>
      <dgm:spPr/>
    </dgm:pt>
    <dgm:pt modelId="{7286EEC0-37BD-48F2-A009-0D812589FE25}" type="pres">
      <dgm:prSet presAssocID="{DD618DD4-ACA3-4E39-ABF9-1BB57E4558EF}" presName="hierChild1" presStyleCnt="0">
        <dgm:presLayoutVars>
          <dgm:chPref val="1"/>
          <dgm:animOne val="branch"/>
          <dgm:animLvl val="lvl"/>
        </dgm:presLayoutVars>
      </dgm:prSet>
      <dgm:spPr/>
    </dgm:pt>
    <dgm:pt modelId="{308A5F48-2132-4E1F-8FD1-3D642B3EDE93}" type="pres">
      <dgm:prSet presAssocID="{82134BCC-77E3-41D5-BE1D-5A9A1976526D}" presName="Name17" presStyleCnt="0"/>
      <dgm:spPr/>
    </dgm:pt>
    <dgm:pt modelId="{99AFDEFF-3E8D-4A7F-A737-6164F17B8F19}" type="pres">
      <dgm:prSet presAssocID="{82134BCC-77E3-41D5-BE1D-5A9A1976526D}" presName="level1Shape" presStyleLbl="node0" presStyleIdx="0" presStyleCnt="1" custScaleX="195393" custScaleY="175410" custLinFactX="-40995" custLinFactNeighborX="-100000" custLinFactNeighborY="0">
        <dgm:presLayoutVars>
          <dgm:chPref val="3"/>
        </dgm:presLayoutVars>
      </dgm:prSet>
      <dgm:spPr/>
    </dgm:pt>
    <dgm:pt modelId="{2552CE7C-D2A1-4625-991B-E26828B39F15}" type="pres">
      <dgm:prSet presAssocID="{82134BCC-77E3-41D5-BE1D-5A9A1976526D}" presName="hierChild2" presStyleCnt="0"/>
      <dgm:spPr/>
    </dgm:pt>
    <dgm:pt modelId="{3E394D0B-2B1D-4B2D-B1AE-03037D104501}" type="pres">
      <dgm:prSet presAssocID="{510DF9CC-CD12-434D-9E9B-AAD71B568ABF}" presName="Name25" presStyleLbl="parChTrans1D2" presStyleIdx="0" presStyleCnt="7" custScaleX="2000000" custScaleY="69018"/>
      <dgm:spPr/>
    </dgm:pt>
    <dgm:pt modelId="{880C7B0A-907C-4837-B4E2-1D07B56679F8}" type="pres">
      <dgm:prSet presAssocID="{510DF9CC-CD12-434D-9E9B-AAD71B568ABF}" presName="connTx" presStyleLbl="parChTrans1D2" presStyleIdx="0" presStyleCnt="7"/>
      <dgm:spPr/>
    </dgm:pt>
    <dgm:pt modelId="{B9E8668A-D0CF-4FDA-B455-CA4A5DD22175}" type="pres">
      <dgm:prSet presAssocID="{CF2D5B57-39A5-460A-B285-5267C43FE3A9}" presName="Name30" presStyleCnt="0"/>
      <dgm:spPr/>
    </dgm:pt>
    <dgm:pt modelId="{234C634F-F8F9-4B9D-A258-F750CDD09136}" type="pres">
      <dgm:prSet presAssocID="{CF2D5B57-39A5-460A-B285-5267C43FE3A9}" presName="level2Shape" presStyleLbl="node2" presStyleIdx="0" presStyleCnt="7" custScaleX="475956" custScaleY="57851" custLinFactNeighborX="409" custLinFactNeighborY="-62593"/>
      <dgm:spPr/>
    </dgm:pt>
    <dgm:pt modelId="{7679D437-12F3-4A2A-ABC5-5E4523712918}" type="pres">
      <dgm:prSet presAssocID="{CF2D5B57-39A5-460A-B285-5267C43FE3A9}" presName="hierChild3" presStyleCnt="0"/>
      <dgm:spPr/>
    </dgm:pt>
    <dgm:pt modelId="{2009D6FF-1506-4A56-A504-FBF41653DB71}" type="pres">
      <dgm:prSet presAssocID="{8CBDB2BC-9519-44EE-B51B-E9E64340CAB3}" presName="Name25" presStyleLbl="parChTrans1D2" presStyleIdx="1" presStyleCnt="7" custScaleX="2000000" custScaleY="69018"/>
      <dgm:spPr/>
    </dgm:pt>
    <dgm:pt modelId="{8CEF5371-8534-4C2C-BAF9-E1281D5EB106}" type="pres">
      <dgm:prSet presAssocID="{8CBDB2BC-9519-44EE-B51B-E9E64340CAB3}" presName="connTx" presStyleLbl="parChTrans1D2" presStyleIdx="1" presStyleCnt="7"/>
      <dgm:spPr/>
    </dgm:pt>
    <dgm:pt modelId="{1713F1AB-D461-4979-8D6E-759B04EFA404}" type="pres">
      <dgm:prSet presAssocID="{6DDE2ED3-6989-44AA-8171-6177B8C1BE74}" presName="Name30" presStyleCnt="0"/>
      <dgm:spPr/>
    </dgm:pt>
    <dgm:pt modelId="{6AE11723-77B1-40C1-AD76-E5754A6C28DC}" type="pres">
      <dgm:prSet presAssocID="{6DDE2ED3-6989-44AA-8171-6177B8C1BE74}" presName="level2Shape" presStyleLbl="node2" presStyleIdx="1" presStyleCnt="7" custScaleX="435300" custScaleY="57851" custLinFactNeighborX="41065" custLinFactNeighborY="-30290"/>
      <dgm:spPr/>
    </dgm:pt>
    <dgm:pt modelId="{1CFFD65D-09F3-4882-BCF5-99671E34CC08}" type="pres">
      <dgm:prSet presAssocID="{6DDE2ED3-6989-44AA-8171-6177B8C1BE74}" presName="hierChild3" presStyleCnt="0"/>
      <dgm:spPr/>
    </dgm:pt>
    <dgm:pt modelId="{BDD0A988-C5D6-4FD2-8D22-2AFB8D5CD3EB}" type="pres">
      <dgm:prSet presAssocID="{1EFB68E5-4ADF-4834-ABE6-43992183664E}" presName="Name25" presStyleLbl="parChTrans1D2" presStyleIdx="2" presStyleCnt="7" custScaleX="2000000" custScaleY="69018"/>
      <dgm:spPr/>
    </dgm:pt>
    <dgm:pt modelId="{B39A717F-288F-4435-B7F0-6FDE052D8A7A}" type="pres">
      <dgm:prSet presAssocID="{1EFB68E5-4ADF-4834-ABE6-43992183664E}" presName="connTx" presStyleLbl="parChTrans1D2" presStyleIdx="2" presStyleCnt="7"/>
      <dgm:spPr/>
    </dgm:pt>
    <dgm:pt modelId="{F8D8BD5D-B0D5-41AF-A743-9E7AFCB1331D}" type="pres">
      <dgm:prSet presAssocID="{272BFC20-9480-4DFF-B486-82A3D0849B1A}" presName="Name30" presStyleCnt="0"/>
      <dgm:spPr/>
    </dgm:pt>
    <dgm:pt modelId="{B921B56A-2FF2-423C-9CDD-8DED7F8B0C4E}" type="pres">
      <dgm:prSet presAssocID="{272BFC20-9480-4DFF-B486-82A3D0849B1A}" presName="level2Shape" presStyleLbl="node2" presStyleIdx="2" presStyleCnt="7" custScaleX="357794" custScaleY="57851" custLinFactX="18571" custLinFactNeighborX="100000" custLinFactNeighborY="-9003"/>
      <dgm:spPr/>
    </dgm:pt>
    <dgm:pt modelId="{69042B41-C041-4FDA-954C-091708AFEF19}" type="pres">
      <dgm:prSet presAssocID="{272BFC20-9480-4DFF-B486-82A3D0849B1A}" presName="hierChild3" presStyleCnt="0"/>
      <dgm:spPr/>
    </dgm:pt>
    <dgm:pt modelId="{591739D5-452C-4B38-9AC3-13D26FA20802}" type="pres">
      <dgm:prSet presAssocID="{84F18092-D0B5-4AA7-8336-80B87C06FB1A}" presName="Name25" presStyleLbl="parChTrans1D2" presStyleIdx="3" presStyleCnt="7" custScaleX="2000000" custScaleY="69018"/>
      <dgm:spPr/>
    </dgm:pt>
    <dgm:pt modelId="{0F90D0CA-F352-403B-A6A0-0A63FD524490}" type="pres">
      <dgm:prSet presAssocID="{84F18092-D0B5-4AA7-8336-80B87C06FB1A}" presName="connTx" presStyleLbl="parChTrans1D2" presStyleIdx="3" presStyleCnt="7"/>
      <dgm:spPr/>
    </dgm:pt>
    <dgm:pt modelId="{A07355C8-97C4-4420-8FD6-11AD72063409}" type="pres">
      <dgm:prSet presAssocID="{5F3DAF12-29A8-4560-BB1C-83E7B0CBB681}" presName="Name30" presStyleCnt="0"/>
      <dgm:spPr/>
    </dgm:pt>
    <dgm:pt modelId="{2C0A7805-3FAA-4E74-9E30-42FB30E79895}" type="pres">
      <dgm:prSet presAssocID="{5F3DAF12-29A8-4560-BB1C-83E7B0CBB681}" presName="level2Shape" presStyleLbl="node2" presStyleIdx="3" presStyleCnt="7" custScaleX="294762" custScaleY="57851" custLinFactX="40035" custLinFactNeighborX="100000" custLinFactNeighborY="16627"/>
      <dgm:spPr/>
    </dgm:pt>
    <dgm:pt modelId="{2EE16616-DC87-4640-9B27-EBE5752F3306}" type="pres">
      <dgm:prSet presAssocID="{5F3DAF12-29A8-4560-BB1C-83E7B0CBB681}" presName="hierChild3" presStyleCnt="0"/>
      <dgm:spPr/>
    </dgm:pt>
    <dgm:pt modelId="{54F6923C-72AF-4407-B1CA-52DF748D1027}" type="pres">
      <dgm:prSet presAssocID="{EDA50ECC-586F-47E7-A165-70D45CC1B142}" presName="Name25" presStyleLbl="parChTrans1D2" presStyleIdx="4" presStyleCnt="7" custScaleX="2000000" custScaleY="69018"/>
      <dgm:spPr/>
    </dgm:pt>
    <dgm:pt modelId="{773F0B25-1FF0-4831-82A5-75495286169E}" type="pres">
      <dgm:prSet presAssocID="{EDA50ECC-586F-47E7-A165-70D45CC1B142}" presName="connTx" presStyleLbl="parChTrans1D2" presStyleIdx="4" presStyleCnt="7"/>
      <dgm:spPr/>
    </dgm:pt>
    <dgm:pt modelId="{5434BB03-A0D5-45D3-8C8A-F33E9D48360C}" type="pres">
      <dgm:prSet presAssocID="{E9A4B470-4646-4176-B332-A931D51E06FB}" presName="Name30" presStyleCnt="0"/>
      <dgm:spPr/>
    </dgm:pt>
    <dgm:pt modelId="{777D3437-2583-4E6C-BD64-2BC59D335107}" type="pres">
      <dgm:prSet presAssocID="{E9A4B470-4646-4176-B332-A931D51E06FB}" presName="level2Shape" presStyleLbl="node2" presStyleIdx="4" presStyleCnt="7" custScaleX="271841" custScaleY="57851" custLinFactX="40035" custLinFactNeighborX="100000" custLinFactNeighborY="29442"/>
      <dgm:spPr/>
    </dgm:pt>
    <dgm:pt modelId="{A13AB47F-5066-4B3F-A166-213EF1B133CC}" type="pres">
      <dgm:prSet presAssocID="{E9A4B470-4646-4176-B332-A931D51E06FB}" presName="hierChild3" presStyleCnt="0"/>
      <dgm:spPr/>
    </dgm:pt>
    <dgm:pt modelId="{B64DA18A-0FB1-48F1-81F5-D094A46E6F98}" type="pres">
      <dgm:prSet presAssocID="{3E8BCD48-6013-4704-97B4-3AB143BBB8D6}" presName="Name25" presStyleLbl="parChTrans1D2" presStyleIdx="5" presStyleCnt="7" custScaleX="2000000" custScaleY="69018"/>
      <dgm:spPr/>
    </dgm:pt>
    <dgm:pt modelId="{45DBEFE3-B333-4F98-B1E8-0B64C0554C70}" type="pres">
      <dgm:prSet presAssocID="{3E8BCD48-6013-4704-97B4-3AB143BBB8D6}" presName="connTx" presStyleLbl="parChTrans1D2" presStyleIdx="5" presStyleCnt="7"/>
      <dgm:spPr/>
    </dgm:pt>
    <dgm:pt modelId="{565906B7-FEF8-48B8-AA5B-A28A4FAB2116}" type="pres">
      <dgm:prSet presAssocID="{17914406-4451-4E3B-8459-CDE3131EF421}" presName="Name30" presStyleCnt="0"/>
      <dgm:spPr/>
    </dgm:pt>
    <dgm:pt modelId="{517F960C-AB76-4E8F-809E-1C3268083202}" type="pres">
      <dgm:prSet presAssocID="{17914406-4451-4E3B-8459-CDE3131EF421}" presName="level2Shape" presStyleLbl="node2" presStyleIdx="5" presStyleCnt="7" custScaleX="331717" custScaleY="57851" custLinFactX="15213" custLinFactNeighborX="100000" custLinFactNeighborY="47592"/>
      <dgm:spPr/>
    </dgm:pt>
    <dgm:pt modelId="{8D67C18F-5962-4EA7-9F78-C418677E4AF8}" type="pres">
      <dgm:prSet presAssocID="{17914406-4451-4E3B-8459-CDE3131EF421}" presName="hierChild3" presStyleCnt="0"/>
      <dgm:spPr/>
    </dgm:pt>
    <dgm:pt modelId="{116B0BEF-9C02-4894-BF62-1798A898B208}" type="pres">
      <dgm:prSet presAssocID="{05F792D8-3652-4658-99AC-C36DB2B08F4D}" presName="Name25" presStyleLbl="parChTrans1D2" presStyleIdx="6" presStyleCnt="7" custScaleX="2000000" custScaleY="69018"/>
      <dgm:spPr/>
    </dgm:pt>
    <dgm:pt modelId="{BEF40794-6632-4B99-9A5B-11EAEA373DF3}" type="pres">
      <dgm:prSet presAssocID="{05F792D8-3652-4658-99AC-C36DB2B08F4D}" presName="connTx" presStyleLbl="parChTrans1D2" presStyleIdx="6" presStyleCnt="7"/>
      <dgm:spPr/>
    </dgm:pt>
    <dgm:pt modelId="{05511D0F-1861-46B5-BD19-EEB6CD27B803}" type="pres">
      <dgm:prSet presAssocID="{117EABCC-7376-4D01-A3E7-CB6258F3926E}" presName="Name30" presStyleCnt="0"/>
      <dgm:spPr/>
    </dgm:pt>
    <dgm:pt modelId="{542FFD7A-F906-49BE-957E-4CC01D7B671E}" type="pres">
      <dgm:prSet presAssocID="{117EABCC-7376-4D01-A3E7-CB6258F3926E}" presName="level2Shape" presStyleLbl="node2" presStyleIdx="6" presStyleCnt="7" custScaleX="366019" custScaleY="57851" custLinFactX="10346" custLinFactNeighborX="100000" custLinFactNeighborY="85078"/>
      <dgm:spPr/>
    </dgm:pt>
    <dgm:pt modelId="{4BC5F5F7-6F5A-49E0-95E6-DDE22533B2E6}" type="pres">
      <dgm:prSet presAssocID="{117EABCC-7376-4D01-A3E7-CB6258F3926E}" presName="hierChild3" presStyleCnt="0"/>
      <dgm:spPr/>
    </dgm:pt>
    <dgm:pt modelId="{C1D7AD62-E997-4CE1-B3D0-35F4BB5DBDA3}" type="pres">
      <dgm:prSet presAssocID="{DD618DD4-ACA3-4E39-ABF9-1BB57E4558EF}" presName="bgShapesFlow" presStyleCnt="0"/>
      <dgm:spPr/>
    </dgm:pt>
  </dgm:ptLst>
  <dgm:cxnLst>
    <dgm:cxn modelId="{345EBD00-4BF8-421D-88A2-14C6D800ACCE}" type="presOf" srcId="{EDA50ECC-586F-47E7-A165-70D45CC1B142}" destId="{54F6923C-72AF-4407-B1CA-52DF748D1027}" srcOrd="0" destOrd="0" presId="urn:microsoft.com/office/officeart/2005/8/layout/hierarchy5"/>
    <dgm:cxn modelId="{60034F0E-CC24-43B6-80B7-8CE210C71638}" type="presOf" srcId="{3E8BCD48-6013-4704-97B4-3AB143BBB8D6}" destId="{B64DA18A-0FB1-48F1-81F5-D094A46E6F98}" srcOrd="0" destOrd="0" presId="urn:microsoft.com/office/officeart/2005/8/layout/hierarchy5"/>
    <dgm:cxn modelId="{6324DB21-E98D-4CFD-97AC-EF4C13763ED7}" type="presOf" srcId="{84F18092-D0B5-4AA7-8336-80B87C06FB1A}" destId="{591739D5-452C-4B38-9AC3-13D26FA20802}" srcOrd="0" destOrd="0" presId="urn:microsoft.com/office/officeart/2005/8/layout/hierarchy5"/>
    <dgm:cxn modelId="{8C07C224-8213-4094-B2B1-BC140C86A0E7}" type="presOf" srcId="{1EFB68E5-4ADF-4834-ABE6-43992183664E}" destId="{B39A717F-288F-4435-B7F0-6FDE052D8A7A}" srcOrd="1" destOrd="0" presId="urn:microsoft.com/office/officeart/2005/8/layout/hierarchy5"/>
    <dgm:cxn modelId="{1114E426-FF58-4768-AD58-18DF836E85B9}" srcId="{82134BCC-77E3-41D5-BE1D-5A9A1976526D}" destId="{CF2D5B57-39A5-460A-B285-5267C43FE3A9}" srcOrd="0" destOrd="0" parTransId="{510DF9CC-CD12-434D-9E9B-AAD71B568ABF}" sibTransId="{F965A26F-7F8C-47C9-9325-B708A3D9262C}"/>
    <dgm:cxn modelId="{70036A2B-3304-4F8F-A90E-725694D15630}" type="presOf" srcId="{1EFB68E5-4ADF-4834-ABE6-43992183664E}" destId="{BDD0A988-C5D6-4FD2-8D22-2AFB8D5CD3EB}" srcOrd="0" destOrd="0" presId="urn:microsoft.com/office/officeart/2005/8/layout/hierarchy5"/>
    <dgm:cxn modelId="{819EB52D-0F68-4C43-9F6F-752FE9715FDC}" type="presOf" srcId="{5F3DAF12-29A8-4560-BB1C-83E7B0CBB681}" destId="{2C0A7805-3FAA-4E74-9E30-42FB30E79895}" srcOrd="0" destOrd="0" presId="urn:microsoft.com/office/officeart/2005/8/layout/hierarchy5"/>
    <dgm:cxn modelId="{9B530036-CF1F-4B53-AED3-ACCEEDAD48EE}" type="presOf" srcId="{3E8BCD48-6013-4704-97B4-3AB143BBB8D6}" destId="{45DBEFE3-B333-4F98-B1E8-0B64C0554C70}" srcOrd="1" destOrd="0" presId="urn:microsoft.com/office/officeart/2005/8/layout/hierarchy5"/>
    <dgm:cxn modelId="{539E215E-A457-4035-B25A-C17B5C73956A}" srcId="{82134BCC-77E3-41D5-BE1D-5A9A1976526D}" destId="{E9A4B470-4646-4176-B332-A931D51E06FB}" srcOrd="4" destOrd="0" parTransId="{EDA50ECC-586F-47E7-A165-70D45CC1B142}" sibTransId="{EB912A55-79A0-465D-9E9D-9BCC7E812D1C}"/>
    <dgm:cxn modelId="{EE586442-371D-4D43-B164-B119963735EB}" srcId="{82134BCC-77E3-41D5-BE1D-5A9A1976526D}" destId="{272BFC20-9480-4DFF-B486-82A3D0849B1A}" srcOrd="2" destOrd="0" parTransId="{1EFB68E5-4ADF-4834-ABE6-43992183664E}" sibTransId="{466B0CF1-E6E3-45A5-AF2F-8FE0C5D17F82}"/>
    <dgm:cxn modelId="{F55B5A46-3B52-49ED-8B48-51D1B27E73BF}" type="presOf" srcId="{6DDE2ED3-6989-44AA-8171-6177B8C1BE74}" destId="{6AE11723-77B1-40C1-AD76-E5754A6C28DC}" srcOrd="0" destOrd="0" presId="urn:microsoft.com/office/officeart/2005/8/layout/hierarchy5"/>
    <dgm:cxn modelId="{C878B04F-5861-48B7-89DC-286DD6CFF057}" type="presOf" srcId="{17914406-4451-4E3B-8459-CDE3131EF421}" destId="{517F960C-AB76-4E8F-809E-1C3268083202}" srcOrd="0" destOrd="0" presId="urn:microsoft.com/office/officeart/2005/8/layout/hierarchy5"/>
    <dgm:cxn modelId="{7F6A8273-D65E-425C-9491-8613562D39E1}" type="presOf" srcId="{05F792D8-3652-4658-99AC-C36DB2B08F4D}" destId="{116B0BEF-9C02-4894-BF62-1798A898B208}" srcOrd="0" destOrd="0" presId="urn:microsoft.com/office/officeart/2005/8/layout/hierarchy5"/>
    <dgm:cxn modelId="{E414C787-77D2-40D8-BDEB-3F1EE61E21DD}" type="presOf" srcId="{82134BCC-77E3-41D5-BE1D-5A9A1976526D}" destId="{99AFDEFF-3E8D-4A7F-A737-6164F17B8F19}" srcOrd="0" destOrd="0" presId="urn:microsoft.com/office/officeart/2005/8/layout/hierarchy5"/>
    <dgm:cxn modelId="{6A8B2F8B-39EC-4C6C-BED9-CCBA9FE729EF}" srcId="{82134BCC-77E3-41D5-BE1D-5A9A1976526D}" destId="{5F3DAF12-29A8-4560-BB1C-83E7B0CBB681}" srcOrd="3" destOrd="0" parTransId="{84F18092-D0B5-4AA7-8336-80B87C06FB1A}" sibTransId="{770A4DA3-1D33-4892-8DA7-99255E16AB6C}"/>
    <dgm:cxn modelId="{B0B1C68D-682F-4C43-97D1-C49890682616}" type="presOf" srcId="{510DF9CC-CD12-434D-9E9B-AAD71B568ABF}" destId="{3E394D0B-2B1D-4B2D-B1AE-03037D104501}" srcOrd="0" destOrd="0" presId="urn:microsoft.com/office/officeart/2005/8/layout/hierarchy5"/>
    <dgm:cxn modelId="{67D1FE91-DE3C-48D1-AD8D-C71CF46310FF}" type="presOf" srcId="{CF2D5B57-39A5-460A-B285-5267C43FE3A9}" destId="{234C634F-F8F9-4B9D-A258-F750CDD09136}" srcOrd="0" destOrd="0" presId="urn:microsoft.com/office/officeart/2005/8/layout/hierarchy5"/>
    <dgm:cxn modelId="{89959C94-9698-4C5A-B949-8480496C2939}" type="presOf" srcId="{8CBDB2BC-9519-44EE-B51B-E9E64340CAB3}" destId="{8CEF5371-8534-4C2C-BAF9-E1281D5EB106}" srcOrd="1" destOrd="0" presId="urn:microsoft.com/office/officeart/2005/8/layout/hierarchy5"/>
    <dgm:cxn modelId="{8392A19B-933E-450A-BC0D-35FE081B1DCF}" srcId="{DD618DD4-ACA3-4E39-ABF9-1BB57E4558EF}" destId="{82134BCC-77E3-41D5-BE1D-5A9A1976526D}" srcOrd="0" destOrd="0" parTransId="{EFE4B325-388C-4DDF-A9CC-0727D648AF59}" sibTransId="{D2747840-44F0-499B-9C0A-7116B0EABEE5}"/>
    <dgm:cxn modelId="{888316B1-1FC7-4FBC-8591-24ABADAB317B}" srcId="{82134BCC-77E3-41D5-BE1D-5A9A1976526D}" destId="{17914406-4451-4E3B-8459-CDE3131EF421}" srcOrd="5" destOrd="0" parTransId="{3E8BCD48-6013-4704-97B4-3AB143BBB8D6}" sibTransId="{D4670B9B-9A62-4C12-B438-275B200F4F01}"/>
    <dgm:cxn modelId="{5879AFB4-845C-45C7-885B-469D889CFF27}" type="presOf" srcId="{510DF9CC-CD12-434D-9E9B-AAD71B568ABF}" destId="{880C7B0A-907C-4837-B4E2-1D07B56679F8}" srcOrd="1" destOrd="0" presId="urn:microsoft.com/office/officeart/2005/8/layout/hierarchy5"/>
    <dgm:cxn modelId="{B24E12B8-782C-41F0-8FBF-9F8DAFC88F11}" type="presOf" srcId="{84F18092-D0B5-4AA7-8336-80B87C06FB1A}" destId="{0F90D0CA-F352-403B-A6A0-0A63FD524490}" srcOrd="1" destOrd="0" presId="urn:microsoft.com/office/officeart/2005/8/layout/hierarchy5"/>
    <dgm:cxn modelId="{B555B0C2-EFBD-424A-86C1-3D884FF6EFBE}" type="presOf" srcId="{272BFC20-9480-4DFF-B486-82A3D0849B1A}" destId="{B921B56A-2FF2-423C-9CDD-8DED7F8B0C4E}" srcOrd="0" destOrd="0" presId="urn:microsoft.com/office/officeart/2005/8/layout/hierarchy5"/>
    <dgm:cxn modelId="{E1B407E0-7E82-4429-B2E6-5F9D78CC7DFA}" type="presOf" srcId="{EDA50ECC-586F-47E7-A165-70D45CC1B142}" destId="{773F0B25-1FF0-4831-82A5-75495286169E}" srcOrd="1" destOrd="0" presId="urn:microsoft.com/office/officeart/2005/8/layout/hierarchy5"/>
    <dgm:cxn modelId="{5AD9BBE4-432F-4AC6-8F02-90071D990234}" srcId="{82134BCC-77E3-41D5-BE1D-5A9A1976526D}" destId="{6DDE2ED3-6989-44AA-8171-6177B8C1BE74}" srcOrd="1" destOrd="0" parTransId="{8CBDB2BC-9519-44EE-B51B-E9E64340CAB3}" sibTransId="{456BD9F9-089B-4B3E-923D-F046CE8A1A00}"/>
    <dgm:cxn modelId="{BBF73DEB-36FC-40A1-B813-D475FB2CA418}" type="presOf" srcId="{E9A4B470-4646-4176-B332-A931D51E06FB}" destId="{777D3437-2583-4E6C-BD64-2BC59D335107}" srcOrd="0" destOrd="0" presId="urn:microsoft.com/office/officeart/2005/8/layout/hierarchy5"/>
    <dgm:cxn modelId="{62469EF2-A0D9-4DA8-9C09-2154F79BB93D}" type="presOf" srcId="{8CBDB2BC-9519-44EE-B51B-E9E64340CAB3}" destId="{2009D6FF-1506-4A56-A504-FBF41653DB71}" srcOrd="0" destOrd="0" presId="urn:microsoft.com/office/officeart/2005/8/layout/hierarchy5"/>
    <dgm:cxn modelId="{2943CAF8-8927-4C26-9DF3-3FF5B6C646FB}" srcId="{82134BCC-77E3-41D5-BE1D-5A9A1976526D}" destId="{117EABCC-7376-4D01-A3E7-CB6258F3926E}" srcOrd="6" destOrd="0" parTransId="{05F792D8-3652-4658-99AC-C36DB2B08F4D}" sibTransId="{9AC0F503-830A-49B9-9159-ADA6400A2A6B}"/>
    <dgm:cxn modelId="{B5D0C7FD-4D0C-41FB-9637-09C0972D9900}" type="presOf" srcId="{117EABCC-7376-4D01-A3E7-CB6258F3926E}" destId="{542FFD7A-F906-49BE-957E-4CC01D7B671E}" srcOrd="0" destOrd="0" presId="urn:microsoft.com/office/officeart/2005/8/layout/hierarchy5"/>
    <dgm:cxn modelId="{98688AFE-D3BF-4D34-92EC-C8D27C429125}" type="presOf" srcId="{05F792D8-3652-4658-99AC-C36DB2B08F4D}" destId="{BEF40794-6632-4B99-9A5B-11EAEA373DF3}" srcOrd="1" destOrd="0" presId="urn:microsoft.com/office/officeart/2005/8/layout/hierarchy5"/>
    <dgm:cxn modelId="{ABCE36FF-4CF5-4569-AAA4-F0F367F07AA6}" type="presOf" srcId="{DD618DD4-ACA3-4E39-ABF9-1BB57E4558EF}" destId="{48D50753-4B2E-4239-B13D-70897754D54E}" srcOrd="0" destOrd="0" presId="urn:microsoft.com/office/officeart/2005/8/layout/hierarchy5"/>
    <dgm:cxn modelId="{078DA453-4898-4E09-B6B0-D44FCF9E7F39}" type="presParOf" srcId="{48D50753-4B2E-4239-B13D-70897754D54E}" destId="{D89DE7E0-1839-4945-9423-0429E0DBE806}" srcOrd="0" destOrd="0" presId="urn:microsoft.com/office/officeart/2005/8/layout/hierarchy5"/>
    <dgm:cxn modelId="{5D96634B-9733-4F4C-A569-9AA3E1DB7CE1}" type="presParOf" srcId="{D89DE7E0-1839-4945-9423-0429E0DBE806}" destId="{7286EEC0-37BD-48F2-A009-0D812589FE25}" srcOrd="0" destOrd="0" presId="urn:microsoft.com/office/officeart/2005/8/layout/hierarchy5"/>
    <dgm:cxn modelId="{C65D8BDA-D6B5-48E9-BA7E-A649FD95C5A9}" type="presParOf" srcId="{7286EEC0-37BD-48F2-A009-0D812589FE25}" destId="{308A5F48-2132-4E1F-8FD1-3D642B3EDE93}" srcOrd="0" destOrd="0" presId="urn:microsoft.com/office/officeart/2005/8/layout/hierarchy5"/>
    <dgm:cxn modelId="{DBE722A4-AA59-4E07-94D7-751DCB258142}" type="presParOf" srcId="{308A5F48-2132-4E1F-8FD1-3D642B3EDE93}" destId="{99AFDEFF-3E8D-4A7F-A737-6164F17B8F19}" srcOrd="0" destOrd="0" presId="urn:microsoft.com/office/officeart/2005/8/layout/hierarchy5"/>
    <dgm:cxn modelId="{42BC23AF-4CF5-4448-8E76-A5DF49568786}" type="presParOf" srcId="{308A5F48-2132-4E1F-8FD1-3D642B3EDE93}" destId="{2552CE7C-D2A1-4625-991B-E26828B39F15}" srcOrd="1" destOrd="0" presId="urn:microsoft.com/office/officeart/2005/8/layout/hierarchy5"/>
    <dgm:cxn modelId="{F7EB352C-0CD3-4E1F-B0DE-98684C7AB4CC}" type="presParOf" srcId="{2552CE7C-D2A1-4625-991B-E26828B39F15}" destId="{3E394D0B-2B1D-4B2D-B1AE-03037D104501}" srcOrd="0" destOrd="0" presId="urn:microsoft.com/office/officeart/2005/8/layout/hierarchy5"/>
    <dgm:cxn modelId="{96846735-A9D2-4F40-8B34-D455E3BA470E}" type="presParOf" srcId="{3E394D0B-2B1D-4B2D-B1AE-03037D104501}" destId="{880C7B0A-907C-4837-B4E2-1D07B56679F8}" srcOrd="0" destOrd="0" presId="urn:microsoft.com/office/officeart/2005/8/layout/hierarchy5"/>
    <dgm:cxn modelId="{1F87C2A5-D69E-4461-9020-B38A2C381B92}" type="presParOf" srcId="{2552CE7C-D2A1-4625-991B-E26828B39F15}" destId="{B9E8668A-D0CF-4FDA-B455-CA4A5DD22175}" srcOrd="1" destOrd="0" presId="urn:microsoft.com/office/officeart/2005/8/layout/hierarchy5"/>
    <dgm:cxn modelId="{77FDCF9C-59F3-484B-8FBB-A4ADA94FBEB1}" type="presParOf" srcId="{B9E8668A-D0CF-4FDA-B455-CA4A5DD22175}" destId="{234C634F-F8F9-4B9D-A258-F750CDD09136}" srcOrd="0" destOrd="0" presId="urn:microsoft.com/office/officeart/2005/8/layout/hierarchy5"/>
    <dgm:cxn modelId="{8DE96692-B87A-4A23-88A5-DABBE23005C4}" type="presParOf" srcId="{B9E8668A-D0CF-4FDA-B455-CA4A5DD22175}" destId="{7679D437-12F3-4A2A-ABC5-5E4523712918}" srcOrd="1" destOrd="0" presId="urn:microsoft.com/office/officeart/2005/8/layout/hierarchy5"/>
    <dgm:cxn modelId="{BE14770A-BB35-427D-82B6-3C925F017B3D}" type="presParOf" srcId="{2552CE7C-D2A1-4625-991B-E26828B39F15}" destId="{2009D6FF-1506-4A56-A504-FBF41653DB71}" srcOrd="2" destOrd="0" presId="urn:microsoft.com/office/officeart/2005/8/layout/hierarchy5"/>
    <dgm:cxn modelId="{2563990D-155C-483F-8A38-CB690D5BD9B0}" type="presParOf" srcId="{2009D6FF-1506-4A56-A504-FBF41653DB71}" destId="{8CEF5371-8534-4C2C-BAF9-E1281D5EB106}" srcOrd="0" destOrd="0" presId="urn:microsoft.com/office/officeart/2005/8/layout/hierarchy5"/>
    <dgm:cxn modelId="{59A27078-C748-4A64-BDEB-6F2AB697DE2C}" type="presParOf" srcId="{2552CE7C-D2A1-4625-991B-E26828B39F15}" destId="{1713F1AB-D461-4979-8D6E-759B04EFA404}" srcOrd="3" destOrd="0" presId="urn:microsoft.com/office/officeart/2005/8/layout/hierarchy5"/>
    <dgm:cxn modelId="{180E3E67-DDB5-46AA-BF04-EEAC2BA5CD77}" type="presParOf" srcId="{1713F1AB-D461-4979-8D6E-759B04EFA404}" destId="{6AE11723-77B1-40C1-AD76-E5754A6C28DC}" srcOrd="0" destOrd="0" presId="urn:microsoft.com/office/officeart/2005/8/layout/hierarchy5"/>
    <dgm:cxn modelId="{DE33EC90-07FD-4A77-85A2-564BB1FD0594}" type="presParOf" srcId="{1713F1AB-D461-4979-8D6E-759B04EFA404}" destId="{1CFFD65D-09F3-4882-BCF5-99671E34CC08}" srcOrd="1" destOrd="0" presId="urn:microsoft.com/office/officeart/2005/8/layout/hierarchy5"/>
    <dgm:cxn modelId="{F8E3DFFC-7F12-4509-9710-0A0917CE88E6}" type="presParOf" srcId="{2552CE7C-D2A1-4625-991B-E26828B39F15}" destId="{BDD0A988-C5D6-4FD2-8D22-2AFB8D5CD3EB}" srcOrd="4" destOrd="0" presId="urn:microsoft.com/office/officeart/2005/8/layout/hierarchy5"/>
    <dgm:cxn modelId="{EA2963D1-CA08-48FC-A74A-A18ECDA09546}" type="presParOf" srcId="{BDD0A988-C5D6-4FD2-8D22-2AFB8D5CD3EB}" destId="{B39A717F-288F-4435-B7F0-6FDE052D8A7A}" srcOrd="0" destOrd="0" presId="urn:microsoft.com/office/officeart/2005/8/layout/hierarchy5"/>
    <dgm:cxn modelId="{4890C3FE-A3FD-4ACF-9539-51080A349B43}" type="presParOf" srcId="{2552CE7C-D2A1-4625-991B-E26828B39F15}" destId="{F8D8BD5D-B0D5-41AF-A743-9E7AFCB1331D}" srcOrd="5" destOrd="0" presId="urn:microsoft.com/office/officeart/2005/8/layout/hierarchy5"/>
    <dgm:cxn modelId="{21733E57-D1E2-4AB6-9F68-1597800526AD}" type="presParOf" srcId="{F8D8BD5D-B0D5-41AF-A743-9E7AFCB1331D}" destId="{B921B56A-2FF2-423C-9CDD-8DED7F8B0C4E}" srcOrd="0" destOrd="0" presId="urn:microsoft.com/office/officeart/2005/8/layout/hierarchy5"/>
    <dgm:cxn modelId="{9DB7072F-C6AE-47A7-81A5-61A6980D2BD0}" type="presParOf" srcId="{F8D8BD5D-B0D5-41AF-A743-9E7AFCB1331D}" destId="{69042B41-C041-4FDA-954C-091708AFEF19}" srcOrd="1" destOrd="0" presId="urn:microsoft.com/office/officeart/2005/8/layout/hierarchy5"/>
    <dgm:cxn modelId="{589BC960-F7EC-4D7F-8464-CBB8FE559E3B}" type="presParOf" srcId="{2552CE7C-D2A1-4625-991B-E26828B39F15}" destId="{591739D5-452C-4B38-9AC3-13D26FA20802}" srcOrd="6" destOrd="0" presId="urn:microsoft.com/office/officeart/2005/8/layout/hierarchy5"/>
    <dgm:cxn modelId="{FD7A44D0-528E-43FF-8794-724411FF955E}" type="presParOf" srcId="{591739D5-452C-4B38-9AC3-13D26FA20802}" destId="{0F90D0CA-F352-403B-A6A0-0A63FD524490}" srcOrd="0" destOrd="0" presId="urn:microsoft.com/office/officeart/2005/8/layout/hierarchy5"/>
    <dgm:cxn modelId="{0E167779-7D56-4982-8BB6-C4975571AD6F}" type="presParOf" srcId="{2552CE7C-D2A1-4625-991B-E26828B39F15}" destId="{A07355C8-97C4-4420-8FD6-11AD72063409}" srcOrd="7" destOrd="0" presId="urn:microsoft.com/office/officeart/2005/8/layout/hierarchy5"/>
    <dgm:cxn modelId="{7854E235-6605-4A7A-AC9C-7E4BD97F25D1}" type="presParOf" srcId="{A07355C8-97C4-4420-8FD6-11AD72063409}" destId="{2C0A7805-3FAA-4E74-9E30-42FB30E79895}" srcOrd="0" destOrd="0" presId="urn:microsoft.com/office/officeart/2005/8/layout/hierarchy5"/>
    <dgm:cxn modelId="{E0FFEB79-E232-4CA2-8A62-DE9B3B956B67}" type="presParOf" srcId="{A07355C8-97C4-4420-8FD6-11AD72063409}" destId="{2EE16616-DC87-4640-9B27-EBE5752F3306}" srcOrd="1" destOrd="0" presId="urn:microsoft.com/office/officeart/2005/8/layout/hierarchy5"/>
    <dgm:cxn modelId="{46855C6B-2DF1-4AEB-9AAE-93C14B6BDBD3}" type="presParOf" srcId="{2552CE7C-D2A1-4625-991B-E26828B39F15}" destId="{54F6923C-72AF-4407-B1CA-52DF748D1027}" srcOrd="8" destOrd="0" presId="urn:microsoft.com/office/officeart/2005/8/layout/hierarchy5"/>
    <dgm:cxn modelId="{AADFF5BD-B302-4491-B35B-62AE1959C203}" type="presParOf" srcId="{54F6923C-72AF-4407-B1CA-52DF748D1027}" destId="{773F0B25-1FF0-4831-82A5-75495286169E}" srcOrd="0" destOrd="0" presId="urn:microsoft.com/office/officeart/2005/8/layout/hierarchy5"/>
    <dgm:cxn modelId="{E04DB3AA-F940-4882-9089-E5A5F0D62EA4}" type="presParOf" srcId="{2552CE7C-D2A1-4625-991B-E26828B39F15}" destId="{5434BB03-A0D5-45D3-8C8A-F33E9D48360C}" srcOrd="9" destOrd="0" presId="urn:microsoft.com/office/officeart/2005/8/layout/hierarchy5"/>
    <dgm:cxn modelId="{FBDFCC9D-4B5C-45A9-ABD4-48E3B1D19AC3}" type="presParOf" srcId="{5434BB03-A0D5-45D3-8C8A-F33E9D48360C}" destId="{777D3437-2583-4E6C-BD64-2BC59D335107}" srcOrd="0" destOrd="0" presId="urn:microsoft.com/office/officeart/2005/8/layout/hierarchy5"/>
    <dgm:cxn modelId="{BDE0D0E5-055E-43F9-8C9C-C3109715C4C4}" type="presParOf" srcId="{5434BB03-A0D5-45D3-8C8A-F33E9D48360C}" destId="{A13AB47F-5066-4B3F-A166-213EF1B133CC}" srcOrd="1" destOrd="0" presId="urn:microsoft.com/office/officeart/2005/8/layout/hierarchy5"/>
    <dgm:cxn modelId="{87A09FF3-1897-4252-A4AE-4176AF93585A}" type="presParOf" srcId="{2552CE7C-D2A1-4625-991B-E26828B39F15}" destId="{B64DA18A-0FB1-48F1-81F5-D094A46E6F98}" srcOrd="10" destOrd="0" presId="urn:microsoft.com/office/officeart/2005/8/layout/hierarchy5"/>
    <dgm:cxn modelId="{B8346258-4B8E-4799-8AB3-5BC90669C23C}" type="presParOf" srcId="{B64DA18A-0FB1-48F1-81F5-D094A46E6F98}" destId="{45DBEFE3-B333-4F98-B1E8-0B64C0554C70}" srcOrd="0" destOrd="0" presId="urn:microsoft.com/office/officeart/2005/8/layout/hierarchy5"/>
    <dgm:cxn modelId="{9365BC6E-1242-4E7D-83BB-623D27C92A62}" type="presParOf" srcId="{2552CE7C-D2A1-4625-991B-E26828B39F15}" destId="{565906B7-FEF8-48B8-AA5B-A28A4FAB2116}" srcOrd="11" destOrd="0" presId="urn:microsoft.com/office/officeart/2005/8/layout/hierarchy5"/>
    <dgm:cxn modelId="{A8CC225C-C625-4D24-9645-585C3A2BBC58}" type="presParOf" srcId="{565906B7-FEF8-48B8-AA5B-A28A4FAB2116}" destId="{517F960C-AB76-4E8F-809E-1C3268083202}" srcOrd="0" destOrd="0" presId="urn:microsoft.com/office/officeart/2005/8/layout/hierarchy5"/>
    <dgm:cxn modelId="{0FC80CBE-6B0B-45F3-AB25-8591E7B1C506}" type="presParOf" srcId="{565906B7-FEF8-48B8-AA5B-A28A4FAB2116}" destId="{8D67C18F-5962-4EA7-9F78-C418677E4AF8}" srcOrd="1" destOrd="0" presId="urn:microsoft.com/office/officeart/2005/8/layout/hierarchy5"/>
    <dgm:cxn modelId="{BF83A544-FF28-4004-8035-2DE99D8784E8}" type="presParOf" srcId="{2552CE7C-D2A1-4625-991B-E26828B39F15}" destId="{116B0BEF-9C02-4894-BF62-1798A898B208}" srcOrd="12" destOrd="0" presId="urn:microsoft.com/office/officeart/2005/8/layout/hierarchy5"/>
    <dgm:cxn modelId="{54DE3C47-E394-44F5-972B-CB3A47C462BB}" type="presParOf" srcId="{116B0BEF-9C02-4894-BF62-1798A898B208}" destId="{BEF40794-6632-4B99-9A5B-11EAEA373DF3}" srcOrd="0" destOrd="0" presId="urn:microsoft.com/office/officeart/2005/8/layout/hierarchy5"/>
    <dgm:cxn modelId="{4B20581B-A971-46F8-A336-4BE7C5F307AC}" type="presParOf" srcId="{2552CE7C-D2A1-4625-991B-E26828B39F15}" destId="{05511D0F-1861-46B5-BD19-EEB6CD27B803}" srcOrd="13" destOrd="0" presId="urn:microsoft.com/office/officeart/2005/8/layout/hierarchy5"/>
    <dgm:cxn modelId="{078C1DD9-2C6F-4912-B6C9-1B4CA323A8A8}" type="presParOf" srcId="{05511D0F-1861-46B5-BD19-EEB6CD27B803}" destId="{542FFD7A-F906-49BE-957E-4CC01D7B671E}" srcOrd="0" destOrd="0" presId="urn:microsoft.com/office/officeart/2005/8/layout/hierarchy5"/>
    <dgm:cxn modelId="{AF36B343-3431-437A-828A-EB93CC9CDB74}" type="presParOf" srcId="{05511D0F-1861-46B5-BD19-EEB6CD27B803}" destId="{4BC5F5F7-6F5A-49E0-95E6-DDE22533B2E6}" srcOrd="1" destOrd="0" presId="urn:microsoft.com/office/officeart/2005/8/layout/hierarchy5"/>
    <dgm:cxn modelId="{9A32CE25-1083-43C6-B11B-98304C73FB88}" type="presParOf" srcId="{48D50753-4B2E-4239-B13D-70897754D54E}" destId="{C1D7AD62-E997-4CE1-B3D0-35F4BB5DBDA3}" srcOrd="1" destOrd="0" presId="urn:microsoft.com/office/officeart/2005/8/layout/hierarchy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D618DD4-ACA3-4E39-ABF9-1BB57E4558EF}" type="doc">
      <dgm:prSet loTypeId="urn:microsoft.com/office/officeart/2005/8/layout/hierarchy5" loCatId="hierarchy" qsTypeId="urn:microsoft.com/office/officeart/2005/8/quickstyle/simple1" qsCatId="simple" csTypeId="urn:microsoft.com/office/officeart/2005/8/colors/accent1_2" csCatId="accent1" phldr="1"/>
      <dgm:spPr/>
      <dgm:t>
        <a:bodyPr/>
        <a:lstStyle/>
        <a:p>
          <a:endParaRPr lang="en-IN"/>
        </a:p>
      </dgm:t>
    </dgm:pt>
    <dgm:pt modelId="{82134BCC-77E3-41D5-BE1D-5A9A1976526D}">
      <dgm:prSet phldrT="[Text]" custT="1"/>
      <dgm:spPr>
        <a:solidFill>
          <a:srgbClr val="FFC000"/>
        </a:solidFill>
        <a:ln w="19050">
          <a:solidFill>
            <a:schemeClr val="tx1"/>
          </a:solidFill>
        </a:ln>
      </dgm:spPr>
      <dgm:t>
        <a:bodyPr/>
        <a:lstStyle/>
        <a:p>
          <a:r>
            <a:rPr lang="en-IN" sz="3200" dirty="0">
              <a:solidFill>
                <a:schemeClr val="tx1"/>
              </a:solidFill>
            </a:rPr>
            <a:t>Regression Algorithms</a:t>
          </a:r>
        </a:p>
      </dgm:t>
    </dgm:pt>
    <dgm:pt modelId="{EFE4B325-388C-4DDF-A9CC-0727D648AF59}" type="parTrans" cxnId="{8392A19B-933E-450A-BC0D-35FE081B1DCF}">
      <dgm:prSet/>
      <dgm:spPr/>
      <dgm:t>
        <a:bodyPr/>
        <a:lstStyle/>
        <a:p>
          <a:endParaRPr lang="en-IN"/>
        </a:p>
      </dgm:t>
    </dgm:pt>
    <dgm:pt modelId="{D2747840-44F0-499B-9C0A-7116B0EABEE5}" type="sibTrans" cxnId="{8392A19B-933E-450A-BC0D-35FE081B1DCF}">
      <dgm:prSet/>
      <dgm:spPr/>
      <dgm:t>
        <a:bodyPr/>
        <a:lstStyle/>
        <a:p>
          <a:endParaRPr lang="en-IN"/>
        </a:p>
      </dgm:t>
    </dgm:pt>
    <dgm:pt modelId="{6DDE2ED3-6989-44AA-8171-6177B8C1BE74}">
      <dgm:prSet custT="1"/>
      <dgm:spPr>
        <a:solidFill>
          <a:srgbClr val="FFC000"/>
        </a:solidFill>
        <a:ln w="19050">
          <a:solidFill>
            <a:schemeClr val="tx1"/>
          </a:solidFill>
        </a:ln>
      </dgm:spPr>
      <dgm:t>
        <a:bodyPr/>
        <a:lstStyle/>
        <a:p>
          <a:pPr>
            <a:buFont typeface="Arial" panose="020B0604020202020204" pitchFamily="34" charset="0"/>
            <a:buChar char="•"/>
          </a:pPr>
          <a:r>
            <a:rPr lang="en-IN" sz="3200" b="0" dirty="0">
              <a:solidFill>
                <a:schemeClr val="tx1"/>
              </a:solidFill>
            </a:rPr>
            <a:t>K-Nearest Neighbours</a:t>
          </a:r>
        </a:p>
      </dgm:t>
    </dgm:pt>
    <dgm:pt modelId="{8CBDB2BC-9519-44EE-B51B-E9E64340CAB3}" type="parTrans" cxnId="{5AD9BBE4-432F-4AC6-8F02-90071D990234}">
      <dgm:prSet custT="1"/>
      <dgm:spPr>
        <a:solidFill>
          <a:srgbClr val="FFC000"/>
        </a:solidFill>
        <a:ln w="19050">
          <a:solidFill>
            <a:schemeClr val="tx1"/>
          </a:solidFill>
        </a:ln>
      </dgm:spPr>
      <dgm:t>
        <a:bodyPr/>
        <a:lstStyle/>
        <a:p>
          <a:endParaRPr lang="en-IN" sz="3200">
            <a:solidFill>
              <a:schemeClr val="tx1"/>
            </a:solidFill>
          </a:endParaRPr>
        </a:p>
      </dgm:t>
    </dgm:pt>
    <dgm:pt modelId="{456BD9F9-089B-4B3E-923D-F046CE8A1A00}" type="sibTrans" cxnId="{5AD9BBE4-432F-4AC6-8F02-90071D990234}">
      <dgm:prSet/>
      <dgm:spPr/>
      <dgm:t>
        <a:bodyPr/>
        <a:lstStyle/>
        <a:p>
          <a:endParaRPr lang="en-IN"/>
        </a:p>
      </dgm:t>
    </dgm:pt>
    <dgm:pt modelId="{55CB5EB3-1845-4469-AA53-3B0F5F1C7CBC}">
      <dgm:prSet custT="1"/>
      <dgm:spPr>
        <a:solidFill>
          <a:srgbClr val="FFC000"/>
        </a:solidFill>
        <a:ln w="19050">
          <a:solidFill>
            <a:schemeClr val="tx1"/>
          </a:solidFill>
        </a:ln>
      </dgm:spPr>
      <dgm:t>
        <a:bodyPr/>
        <a:lstStyle/>
        <a:p>
          <a:pPr>
            <a:buFont typeface="Arial" panose="020B0604020202020204" pitchFamily="34" charset="0"/>
            <a:buChar char="•"/>
          </a:pPr>
          <a:r>
            <a:rPr lang="en-IN" sz="3200" b="0" dirty="0">
              <a:solidFill>
                <a:schemeClr val="tx1"/>
              </a:solidFill>
            </a:rPr>
            <a:t>Simple Linear Regression</a:t>
          </a:r>
          <a:endParaRPr lang="en-US" sz="3200" b="0" i="0" dirty="0">
            <a:solidFill>
              <a:schemeClr val="tx1"/>
            </a:solidFill>
          </a:endParaRPr>
        </a:p>
      </dgm:t>
    </dgm:pt>
    <dgm:pt modelId="{C671AE51-0A88-45B5-913C-250175C964B2}" type="parTrans" cxnId="{BDA4CAB9-BD64-4738-AFD6-E850C42F7B4B}">
      <dgm:prSet custT="1"/>
      <dgm:spPr>
        <a:solidFill>
          <a:srgbClr val="FFC000"/>
        </a:solidFill>
        <a:ln w="19050">
          <a:solidFill>
            <a:schemeClr val="tx1"/>
          </a:solidFill>
        </a:ln>
      </dgm:spPr>
      <dgm:t>
        <a:bodyPr/>
        <a:lstStyle/>
        <a:p>
          <a:endParaRPr lang="en-IN" sz="3200">
            <a:solidFill>
              <a:schemeClr val="tx1"/>
            </a:solidFill>
          </a:endParaRPr>
        </a:p>
      </dgm:t>
    </dgm:pt>
    <dgm:pt modelId="{99D4AB59-B53B-4FF7-834D-F4AEE9A3C437}" type="sibTrans" cxnId="{BDA4CAB9-BD64-4738-AFD6-E850C42F7B4B}">
      <dgm:prSet/>
      <dgm:spPr/>
      <dgm:t>
        <a:bodyPr/>
        <a:lstStyle/>
        <a:p>
          <a:endParaRPr lang="en-IN"/>
        </a:p>
      </dgm:t>
    </dgm:pt>
    <dgm:pt modelId="{60733E75-1C3B-4AA8-A052-F5AFD550C219}">
      <dgm:prSet custT="1"/>
      <dgm:spPr>
        <a:solidFill>
          <a:srgbClr val="FFC000"/>
        </a:solidFill>
        <a:ln w="19050">
          <a:solidFill>
            <a:schemeClr val="tx1"/>
          </a:solidFill>
        </a:ln>
      </dgm:spPr>
      <dgm:t>
        <a:bodyPr/>
        <a:lstStyle/>
        <a:p>
          <a:pPr>
            <a:buFont typeface="Arial" panose="020B0604020202020204" pitchFamily="34" charset="0"/>
            <a:buChar char="•"/>
          </a:pPr>
          <a:r>
            <a:rPr lang="en-IN" sz="3200" b="0">
              <a:solidFill>
                <a:schemeClr val="tx1"/>
              </a:solidFill>
            </a:rPr>
            <a:t>Multiple Linear Regression</a:t>
          </a:r>
        </a:p>
      </dgm:t>
    </dgm:pt>
    <dgm:pt modelId="{02E7D7E3-A312-4487-A407-273FA8038138}" type="parTrans" cxnId="{83D8DDF9-1AD1-4976-BF58-42265208D32F}">
      <dgm:prSet custT="1"/>
      <dgm:spPr>
        <a:solidFill>
          <a:srgbClr val="FFC000"/>
        </a:solidFill>
        <a:ln w="19050">
          <a:solidFill>
            <a:schemeClr val="tx1"/>
          </a:solidFill>
        </a:ln>
      </dgm:spPr>
      <dgm:t>
        <a:bodyPr/>
        <a:lstStyle/>
        <a:p>
          <a:endParaRPr lang="en-IN" sz="3200">
            <a:solidFill>
              <a:schemeClr val="tx1"/>
            </a:solidFill>
          </a:endParaRPr>
        </a:p>
      </dgm:t>
    </dgm:pt>
    <dgm:pt modelId="{348D466A-3BD0-4D35-87CF-024228536B84}" type="sibTrans" cxnId="{83D8DDF9-1AD1-4976-BF58-42265208D32F}">
      <dgm:prSet/>
      <dgm:spPr/>
      <dgm:t>
        <a:bodyPr/>
        <a:lstStyle/>
        <a:p>
          <a:endParaRPr lang="en-IN"/>
        </a:p>
      </dgm:t>
    </dgm:pt>
    <dgm:pt modelId="{A34DC525-6B3A-4CFE-9838-105032BE3845}">
      <dgm:prSet custT="1"/>
      <dgm:spPr>
        <a:solidFill>
          <a:srgbClr val="FFC000"/>
        </a:solidFill>
        <a:ln w="19050">
          <a:solidFill>
            <a:schemeClr val="tx1"/>
          </a:solidFill>
        </a:ln>
      </dgm:spPr>
      <dgm:t>
        <a:bodyPr/>
        <a:lstStyle/>
        <a:p>
          <a:pPr>
            <a:buFont typeface="Arial" panose="020B0604020202020204" pitchFamily="34" charset="0"/>
            <a:buChar char="•"/>
          </a:pPr>
          <a:r>
            <a:rPr lang="en-IN" sz="3200" b="0" dirty="0">
              <a:solidFill>
                <a:schemeClr val="tx1"/>
              </a:solidFill>
            </a:rPr>
            <a:t>Polynomial Regression</a:t>
          </a:r>
        </a:p>
      </dgm:t>
    </dgm:pt>
    <dgm:pt modelId="{21926D84-058D-499F-9160-CEEC42783594}" type="parTrans" cxnId="{55C7C4D8-6CA7-4319-899B-F4AD4726E29B}">
      <dgm:prSet custT="1"/>
      <dgm:spPr>
        <a:solidFill>
          <a:srgbClr val="FFC000"/>
        </a:solidFill>
        <a:ln w="19050">
          <a:solidFill>
            <a:schemeClr val="tx1"/>
          </a:solidFill>
        </a:ln>
      </dgm:spPr>
      <dgm:t>
        <a:bodyPr/>
        <a:lstStyle/>
        <a:p>
          <a:endParaRPr lang="en-IN" sz="3200">
            <a:solidFill>
              <a:schemeClr val="tx1"/>
            </a:solidFill>
          </a:endParaRPr>
        </a:p>
      </dgm:t>
    </dgm:pt>
    <dgm:pt modelId="{73B24F05-BDC7-43D0-9853-389F89B5E92F}" type="sibTrans" cxnId="{55C7C4D8-6CA7-4319-899B-F4AD4726E29B}">
      <dgm:prSet/>
      <dgm:spPr/>
      <dgm:t>
        <a:bodyPr/>
        <a:lstStyle/>
        <a:p>
          <a:endParaRPr lang="en-IN"/>
        </a:p>
      </dgm:t>
    </dgm:pt>
    <dgm:pt modelId="{86982213-408F-4309-9C58-1D76EDE39E5B}">
      <dgm:prSet custT="1"/>
      <dgm:spPr>
        <a:solidFill>
          <a:srgbClr val="FFC000"/>
        </a:solidFill>
        <a:ln w="19050">
          <a:solidFill>
            <a:schemeClr val="tx1"/>
          </a:solidFill>
        </a:ln>
      </dgm:spPr>
      <dgm:t>
        <a:bodyPr/>
        <a:lstStyle/>
        <a:p>
          <a:pPr>
            <a:buFont typeface="Arial" panose="020B0604020202020204" pitchFamily="34" charset="0"/>
            <a:buChar char="•"/>
          </a:pPr>
          <a:r>
            <a:rPr lang="en-IN" sz="3200" b="0" dirty="0">
              <a:solidFill>
                <a:schemeClr val="tx1"/>
              </a:solidFill>
            </a:rPr>
            <a:t>Support Vector Regression</a:t>
          </a:r>
        </a:p>
      </dgm:t>
    </dgm:pt>
    <dgm:pt modelId="{EC9D61B1-1540-44E5-90F9-05936B632B32}" type="parTrans" cxnId="{931F1EAE-610A-477C-A95D-F28C39A39951}">
      <dgm:prSet custT="1"/>
      <dgm:spPr>
        <a:solidFill>
          <a:srgbClr val="FFC000"/>
        </a:solidFill>
        <a:ln w="19050">
          <a:solidFill>
            <a:schemeClr val="tx1"/>
          </a:solidFill>
        </a:ln>
      </dgm:spPr>
      <dgm:t>
        <a:bodyPr/>
        <a:lstStyle/>
        <a:p>
          <a:endParaRPr lang="en-IN" sz="3200">
            <a:solidFill>
              <a:schemeClr val="tx1"/>
            </a:solidFill>
          </a:endParaRPr>
        </a:p>
      </dgm:t>
    </dgm:pt>
    <dgm:pt modelId="{223B35B6-8FEB-46EE-B764-8033ECCDA79D}" type="sibTrans" cxnId="{931F1EAE-610A-477C-A95D-F28C39A39951}">
      <dgm:prSet/>
      <dgm:spPr/>
      <dgm:t>
        <a:bodyPr/>
        <a:lstStyle/>
        <a:p>
          <a:endParaRPr lang="en-IN"/>
        </a:p>
      </dgm:t>
    </dgm:pt>
    <dgm:pt modelId="{E7E6B105-4705-4CE2-98EE-87F759F7382A}">
      <dgm:prSet custT="1"/>
      <dgm:spPr>
        <a:solidFill>
          <a:srgbClr val="FFC000"/>
        </a:solidFill>
        <a:ln w="19050">
          <a:solidFill>
            <a:schemeClr val="tx1"/>
          </a:solidFill>
        </a:ln>
      </dgm:spPr>
      <dgm:t>
        <a:bodyPr/>
        <a:lstStyle/>
        <a:p>
          <a:pPr>
            <a:buFont typeface="Arial" panose="020B0604020202020204" pitchFamily="34" charset="0"/>
            <a:buChar char="•"/>
          </a:pPr>
          <a:r>
            <a:rPr lang="en-IN" sz="3200" b="0" dirty="0">
              <a:solidFill>
                <a:schemeClr val="tx1"/>
              </a:solidFill>
            </a:rPr>
            <a:t>Decision Tree Regression</a:t>
          </a:r>
        </a:p>
      </dgm:t>
    </dgm:pt>
    <dgm:pt modelId="{D0535494-142F-4304-9D57-A251A61EF3B0}" type="parTrans" cxnId="{E44D6A40-0049-4D06-9699-D0B3635C3420}">
      <dgm:prSet custT="1"/>
      <dgm:spPr>
        <a:solidFill>
          <a:srgbClr val="FFC000"/>
        </a:solidFill>
        <a:ln w="19050">
          <a:solidFill>
            <a:schemeClr val="tx1"/>
          </a:solidFill>
        </a:ln>
      </dgm:spPr>
      <dgm:t>
        <a:bodyPr/>
        <a:lstStyle/>
        <a:p>
          <a:endParaRPr lang="en-IN" sz="3200">
            <a:solidFill>
              <a:schemeClr val="tx1"/>
            </a:solidFill>
          </a:endParaRPr>
        </a:p>
      </dgm:t>
    </dgm:pt>
    <dgm:pt modelId="{94FCD5A8-3D25-450B-AA56-C683C0936D4B}" type="sibTrans" cxnId="{E44D6A40-0049-4D06-9699-D0B3635C3420}">
      <dgm:prSet/>
      <dgm:spPr/>
      <dgm:t>
        <a:bodyPr/>
        <a:lstStyle/>
        <a:p>
          <a:endParaRPr lang="en-IN"/>
        </a:p>
      </dgm:t>
    </dgm:pt>
    <dgm:pt modelId="{095C502D-45FE-4C1B-BEC1-2BEF5999A974}">
      <dgm:prSet custT="1"/>
      <dgm:spPr>
        <a:solidFill>
          <a:srgbClr val="FFC000"/>
        </a:solidFill>
        <a:ln w="19050">
          <a:solidFill>
            <a:schemeClr val="tx1"/>
          </a:solidFill>
        </a:ln>
      </dgm:spPr>
      <dgm:t>
        <a:bodyPr/>
        <a:lstStyle/>
        <a:p>
          <a:pPr>
            <a:buFont typeface="Arial" panose="020B0604020202020204" pitchFamily="34" charset="0"/>
            <a:buChar char="•"/>
          </a:pPr>
          <a:r>
            <a:rPr lang="en-IN" sz="3200" b="0" dirty="0">
              <a:solidFill>
                <a:schemeClr val="tx1"/>
              </a:solidFill>
            </a:rPr>
            <a:t>Random Forest Regression</a:t>
          </a:r>
        </a:p>
      </dgm:t>
    </dgm:pt>
    <dgm:pt modelId="{40CC30FC-1614-4FC6-A85B-DC2E2EFE7DF8}" type="parTrans" cxnId="{1B986F1A-3FB5-4B93-938B-FC87FA6F7771}">
      <dgm:prSet custT="1"/>
      <dgm:spPr>
        <a:solidFill>
          <a:srgbClr val="FFC000"/>
        </a:solidFill>
        <a:ln w="19050">
          <a:solidFill>
            <a:schemeClr val="tx1"/>
          </a:solidFill>
        </a:ln>
      </dgm:spPr>
      <dgm:t>
        <a:bodyPr/>
        <a:lstStyle/>
        <a:p>
          <a:endParaRPr lang="en-IN" sz="3200">
            <a:solidFill>
              <a:schemeClr val="tx1"/>
            </a:solidFill>
          </a:endParaRPr>
        </a:p>
      </dgm:t>
    </dgm:pt>
    <dgm:pt modelId="{1E29256E-B469-43D2-8DC3-29976653D413}" type="sibTrans" cxnId="{1B986F1A-3FB5-4B93-938B-FC87FA6F7771}">
      <dgm:prSet/>
      <dgm:spPr/>
      <dgm:t>
        <a:bodyPr/>
        <a:lstStyle/>
        <a:p>
          <a:endParaRPr lang="en-IN"/>
        </a:p>
      </dgm:t>
    </dgm:pt>
    <dgm:pt modelId="{48D50753-4B2E-4239-B13D-70897754D54E}" type="pres">
      <dgm:prSet presAssocID="{DD618DD4-ACA3-4E39-ABF9-1BB57E4558EF}" presName="mainComposite" presStyleCnt="0">
        <dgm:presLayoutVars>
          <dgm:chPref val="1"/>
          <dgm:dir/>
          <dgm:animOne val="branch"/>
          <dgm:animLvl val="lvl"/>
          <dgm:resizeHandles val="exact"/>
        </dgm:presLayoutVars>
      </dgm:prSet>
      <dgm:spPr/>
    </dgm:pt>
    <dgm:pt modelId="{D89DE7E0-1839-4945-9423-0429E0DBE806}" type="pres">
      <dgm:prSet presAssocID="{DD618DD4-ACA3-4E39-ABF9-1BB57E4558EF}" presName="hierFlow" presStyleCnt="0"/>
      <dgm:spPr/>
    </dgm:pt>
    <dgm:pt modelId="{7286EEC0-37BD-48F2-A009-0D812589FE25}" type="pres">
      <dgm:prSet presAssocID="{DD618DD4-ACA3-4E39-ABF9-1BB57E4558EF}" presName="hierChild1" presStyleCnt="0">
        <dgm:presLayoutVars>
          <dgm:chPref val="1"/>
          <dgm:animOne val="branch"/>
          <dgm:animLvl val="lvl"/>
        </dgm:presLayoutVars>
      </dgm:prSet>
      <dgm:spPr/>
    </dgm:pt>
    <dgm:pt modelId="{308A5F48-2132-4E1F-8FD1-3D642B3EDE93}" type="pres">
      <dgm:prSet presAssocID="{82134BCC-77E3-41D5-BE1D-5A9A1976526D}" presName="Name17" presStyleCnt="0"/>
      <dgm:spPr/>
    </dgm:pt>
    <dgm:pt modelId="{99AFDEFF-3E8D-4A7F-A737-6164F17B8F19}" type="pres">
      <dgm:prSet presAssocID="{82134BCC-77E3-41D5-BE1D-5A9A1976526D}" presName="level1Shape" presStyleLbl="node0" presStyleIdx="0" presStyleCnt="1" custScaleX="222500" custScaleY="175410" custLinFactX="-40995" custLinFactNeighborX="-100000" custLinFactNeighborY="0">
        <dgm:presLayoutVars>
          <dgm:chPref val="3"/>
        </dgm:presLayoutVars>
      </dgm:prSet>
      <dgm:spPr/>
    </dgm:pt>
    <dgm:pt modelId="{2552CE7C-D2A1-4625-991B-E26828B39F15}" type="pres">
      <dgm:prSet presAssocID="{82134BCC-77E3-41D5-BE1D-5A9A1976526D}" presName="hierChild2" presStyleCnt="0"/>
      <dgm:spPr/>
    </dgm:pt>
    <dgm:pt modelId="{9E13DC0A-6F57-4DCD-BB51-FA0ABEFB2E9A}" type="pres">
      <dgm:prSet presAssocID="{C671AE51-0A88-45B5-913C-250175C964B2}" presName="Name25" presStyleLbl="parChTrans1D2" presStyleIdx="0" presStyleCnt="7" custScaleX="2000000"/>
      <dgm:spPr/>
    </dgm:pt>
    <dgm:pt modelId="{605201AC-A4FB-4676-92F1-8182FA41A07D}" type="pres">
      <dgm:prSet presAssocID="{C671AE51-0A88-45B5-913C-250175C964B2}" presName="connTx" presStyleLbl="parChTrans1D2" presStyleIdx="0" presStyleCnt="7"/>
      <dgm:spPr/>
    </dgm:pt>
    <dgm:pt modelId="{87079ED5-EC86-4584-83B6-76CF5F039865}" type="pres">
      <dgm:prSet presAssocID="{55CB5EB3-1845-4469-AA53-3B0F5F1C7CBC}" presName="Name30" presStyleCnt="0"/>
      <dgm:spPr/>
    </dgm:pt>
    <dgm:pt modelId="{84F00382-3F7F-47EA-8017-EFE481874F61}" type="pres">
      <dgm:prSet presAssocID="{55CB5EB3-1845-4469-AA53-3B0F5F1C7CBC}" presName="level2Shape" presStyleLbl="node2" presStyleIdx="0" presStyleCnt="7" custScaleX="368927"/>
      <dgm:spPr/>
    </dgm:pt>
    <dgm:pt modelId="{55DD1487-B1FA-4352-A471-BF9A1BA37D74}" type="pres">
      <dgm:prSet presAssocID="{55CB5EB3-1845-4469-AA53-3B0F5F1C7CBC}" presName="hierChild3" presStyleCnt="0"/>
      <dgm:spPr/>
    </dgm:pt>
    <dgm:pt modelId="{49944BAA-7939-4569-A51E-2F542A5F5A65}" type="pres">
      <dgm:prSet presAssocID="{02E7D7E3-A312-4487-A407-273FA8038138}" presName="Name25" presStyleLbl="parChTrans1D2" presStyleIdx="1" presStyleCnt="7" custScaleX="2000000"/>
      <dgm:spPr/>
    </dgm:pt>
    <dgm:pt modelId="{ED3FEEE0-A382-42F1-896B-B1AF5C29B2A3}" type="pres">
      <dgm:prSet presAssocID="{02E7D7E3-A312-4487-A407-273FA8038138}" presName="connTx" presStyleLbl="parChTrans1D2" presStyleIdx="1" presStyleCnt="7"/>
      <dgm:spPr/>
    </dgm:pt>
    <dgm:pt modelId="{D5FBAE14-4EB9-4D6F-8778-2304DFB71FF9}" type="pres">
      <dgm:prSet presAssocID="{60733E75-1C3B-4AA8-A052-F5AFD550C219}" presName="Name30" presStyleCnt="0"/>
      <dgm:spPr/>
    </dgm:pt>
    <dgm:pt modelId="{77E9B860-93C8-43AC-83ED-35E4A6B43DC8}" type="pres">
      <dgm:prSet presAssocID="{60733E75-1C3B-4AA8-A052-F5AFD550C219}" presName="level2Shape" presStyleLbl="node2" presStyleIdx="1" presStyleCnt="7" custScaleX="375878" custLinFactNeighborX="4865"/>
      <dgm:spPr/>
    </dgm:pt>
    <dgm:pt modelId="{68F0B750-678D-47F0-BE83-4EB1CEBE1444}" type="pres">
      <dgm:prSet presAssocID="{60733E75-1C3B-4AA8-A052-F5AFD550C219}" presName="hierChild3" presStyleCnt="0"/>
      <dgm:spPr/>
    </dgm:pt>
    <dgm:pt modelId="{4B0B39E6-0DA5-49F2-83CF-72728F5C094F}" type="pres">
      <dgm:prSet presAssocID="{21926D84-058D-499F-9160-CEEC42783594}" presName="Name25" presStyleLbl="parChTrans1D2" presStyleIdx="2" presStyleCnt="7" custScaleX="2000000"/>
      <dgm:spPr/>
    </dgm:pt>
    <dgm:pt modelId="{66F6077C-877E-4682-B927-23EF127EDD65}" type="pres">
      <dgm:prSet presAssocID="{21926D84-058D-499F-9160-CEEC42783594}" presName="connTx" presStyleLbl="parChTrans1D2" presStyleIdx="2" presStyleCnt="7"/>
      <dgm:spPr/>
    </dgm:pt>
    <dgm:pt modelId="{DB31B8D0-4DFA-4E58-A4E7-709290B32479}" type="pres">
      <dgm:prSet presAssocID="{A34DC525-6B3A-4CFE-9838-105032BE3845}" presName="Name30" presStyleCnt="0"/>
      <dgm:spPr/>
    </dgm:pt>
    <dgm:pt modelId="{B2E745BE-C0A5-4F77-B9B4-29EEA5B062C1}" type="pres">
      <dgm:prSet presAssocID="{A34DC525-6B3A-4CFE-9838-105032BE3845}" presName="level2Shape" presStyleLbl="node2" presStyleIdx="2" presStyleCnt="7" custScaleX="366846"/>
      <dgm:spPr/>
    </dgm:pt>
    <dgm:pt modelId="{AA782340-461A-4AAF-9E68-91071C76DE35}" type="pres">
      <dgm:prSet presAssocID="{A34DC525-6B3A-4CFE-9838-105032BE3845}" presName="hierChild3" presStyleCnt="0"/>
      <dgm:spPr/>
    </dgm:pt>
    <dgm:pt modelId="{CE4B1B30-494E-49F5-916E-00C677849577}" type="pres">
      <dgm:prSet presAssocID="{EC9D61B1-1540-44E5-90F9-05936B632B32}" presName="Name25" presStyleLbl="parChTrans1D2" presStyleIdx="3" presStyleCnt="7" custScaleX="2000000"/>
      <dgm:spPr/>
    </dgm:pt>
    <dgm:pt modelId="{4C6A426F-01DF-4196-87CB-85739134350E}" type="pres">
      <dgm:prSet presAssocID="{EC9D61B1-1540-44E5-90F9-05936B632B32}" presName="connTx" presStyleLbl="parChTrans1D2" presStyleIdx="3" presStyleCnt="7"/>
      <dgm:spPr/>
    </dgm:pt>
    <dgm:pt modelId="{93459B0D-31FE-47EC-8C1D-312392D7893D}" type="pres">
      <dgm:prSet presAssocID="{86982213-408F-4309-9C58-1D76EDE39E5B}" presName="Name30" presStyleCnt="0"/>
      <dgm:spPr/>
    </dgm:pt>
    <dgm:pt modelId="{E330C24B-CC3E-4ADC-8156-5A7363881F66}" type="pres">
      <dgm:prSet presAssocID="{86982213-408F-4309-9C58-1D76EDE39E5B}" presName="level2Shape" presStyleLbl="node2" presStyleIdx="3" presStyleCnt="7" custScaleX="380746"/>
      <dgm:spPr/>
    </dgm:pt>
    <dgm:pt modelId="{C162FC50-4B69-4C06-AF28-1F4CF1957C78}" type="pres">
      <dgm:prSet presAssocID="{86982213-408F-4309-9C58-1D76EDE39E5B}" presName="hierChild3" presStyleCnt="0"/>
      <dgm:spPr/>
    </dgm:pt>
    <dgm:pt modelId="{BCCD2E92-97BC-4C2F-A494-51698DC0EA87}" type="pres">
      <dgm:prSet presAssocID="{D0535494-142F-4304-9D57-A251A61EF3B0}" presName="Name25" presStyleLbl="parChTrans1D2" presStyleIdx="4" presStyleCnt="7" custScaleX="2000000"/>
      <dgm:spPr/>
    </dgm:pt>
    <dgm:pt modelId="{7A254AB1-6A56-4288-9EC4-EFAC0426E5FA}" type="pres">
      <dgm:prSet presAssocID="{D0535494-142F-4304-9D57-A251A61EF3B0}" presName="connTx" presStyleLbl="parChTrans1D2" presStyleIdx="4" presStyleCnt="7"/>
      <dgm:spPr/>
    </dgm:pt>
    <dgm:pt modelId="{00751324-3FE2-4FD0-9AD6-E7B6F3AD1880}" type="pres">
      <dgm:prSet presAssocID="{E7E6B105-4705-4CE2-98EE-87F759F7382A}" presName="Name30" presStyleCnt="0"/>
      <dgm:spPr/>
    </dgm:pt>
    <dgm:pt modelId="{42CA6425-CFBD-468E-B67F-39D0DBF721D5}" type="pres">
      <dgm:prSet presAssocID="{E7E6B105-4705-4CE2-98EE-87F759F7382A}" presName="level2Shape" presStyleLbl="node2" presStyleIdx="4" presStyleCnt="7" custScaleX="435646"/>
      <dgm:spPr/>
    </dgm:pt>
    <dgm:pt modelId="{6526474D-76B0-4932-9EB0-50FDA59BA613}" type="pres">
      <dgm:prSet presAssocID="{E7E6B105-4705-4CE2-98EE-87F759F7382A}" presName="hierChild3" presStyleCnt="0"/>
      <dgm:spPr/>
    </dgm:pt>
    <dgm:pt modelId="{DF48D09A-08CF-4797-AD33-89D7031E56F9}" type="pres">
      <dgm:prSet presAssocID="{40CC30FC-1614-4FC6-A85B-DC2E2EFE7DF8}" presName="Name25" presStyleLbl="parChTrans1D2" presStyleIdx="5" presStyleCnt="7" custScaleX="2000000"/>
      <dgm:spPr/>
    </dgm:pt>
    <dgm:pt modelId="{4018CD97-D8EC-442E-8353-1FF7156AC289}" type="pres">
      <dgm:prSet presAssocID="{40CC30FC-1614-4FC6-A85B-DC2E2EFE7DF8}" presName="connTx" presStyleLbl="parChTrans1D2" presStyleIdx="5" presStyleCnt="7"/>
      <dgm:spPr/>
    </dgm:pt>
    <dgm:pt modelId="{6C57178D-A4D9-48E4-B3CD-DBA03EFD560F}" type="pres">
      <dgm:prSet presAssocID="{095C502D-45FE-4C1B-BEC1-2BEF5999A974}" presName="Name30" presStyleCnt="0"/>
      <dgm:spPr/>
    </dgm:pt>
    <dgm:pt modelId="{AF5CEDF3-B317-480F-8098-9BE7F50A624E}" type="pres">
      <dgm:prSet presAssocID="{095C502D-45FE-4C1B-BEC1-2BEF5999A974}" presName="level2Shape" presStyleLbl="node2" presStyleIdx="5" presStyleCnt="7" custScaleX="386300"/>
      <dgm:spPr/>
    </dgm:pt>
    <dgm:pt modelId="{3C756C05-B0CE-4716-906A-E9363E9E3648}" type="pres">
      <dgm:prSet presAssocID="{095C502D-45FE-4C1B-BEC1-2BEF5999A974}" presName="hierChild3" presStyleCnt="0"/>
      <dgm:spPr/>
    </dgm:pt>
    <dgm:pt modelId="{F90F48DF-F248-4611-A9DE-42D4B58BB96D}" type="pres">
      <dgm:prSet presAssocID="{8CBDB2BC-9519-44EE-B51B-E9E64340CAB3}" presName="Name25" presStyleLbl="parChTrans1D2" presStyleIdx="6" presStyleCnt="7" custScaleX="2000000"/>
      <dgm:spPr/>
    </dgm:pt>
    <dgm:pt modelId="{A8D491B3-4C9D-48D0-B2D6-EA3361508565}" type="pres">
      <dgm:prSet presAssocID="{8CBDB2BC-9519-44EE-B51B-E9E64340CAB3}" presName="connTx" presStyleLbl="parChTrans1D2" presStyleIdx="6" presStyleCnt="7"/>
      <dgm:spPr/>
    </dgm:pt>
    <dgm:pt modelId="{87F234E3-DB2E-4FAE-A2E7-85250ACAFEA0}" type="pres">
      <dgm:prSet presAssocID="{6DDE2ED3-6989-44AA-8171-6177B8C1BE74}" presName="Name30" presStyleCnt="0"/>
      <dgm:spPr/>
    </dgm:pt>
    <dgm:pt modelId="{575E51E8-23D6-413A-90B4-4F7F13A284F4}" type="pres">
      <dgm:prSet presAssocID="{6DDE2ED3-6989-44AA-8171-6177B8C1BE74}" presName="level2Shape" presStyleLbl="node2" presStyleIdx="6" presStyleCnt="7" custScaleX="341821"/>
      <dgm:spPr/>
    </dgm:pt>
    <dgm:pt modelId="{27BF721E-38DE-403A-B911-12410A97C824}" type="pres">
      <dgm:prSet presAssocID="{6DDE2ED3-6989-44AA-8171-6177B8C1BE74}" presName="hierChild3" presStyleCnt="0"/>
      <dgm:spPr/>
    </dgm:pt>
    <dgm:pt modelId="{C1D7AD62-E997-4CE1-B3D0-35F4BB5DBDA3}" type="pres">
      <dgm:prSet presAssocID="{DD618DD4-ACA3-4E39-ABF9-1BB57E4558EF}" presName="bgShapesFlow" presStyleCnt="0"/>
      <dgm:spPr/>
    </dgm:pt>
  </dgm:ptLst>
  <dgm:cxnLst>
    <dgm:cxn modelId="{1B986F1A-3FB5-4B93-938B-FC87FA6F7771}" srcId="{82134BCC-77E3-41D5-BE1D-5A9A1976526D}" destId="{095C502D-45FE-4C1B-BEC1-2BEF5999A974}" srcOrd="5" destOrd="0" parTransId="{40CC30FC-1614-4FC6-A85B-DC2E2EFE7DF8}" sibTransId="{1E29256E-B469-43D2-8DC3-29976653D413}"/>
    <dgm:cxn modelId="{661EEA1E-15D4-4261-A863-4D960828659C}" type="presOf" srcId="{55CB5EB3-1845-4469-AA53-3B0F5F1C7CBC}" destId="{84F00382-3F7F-47EA-8017-EFE481874F61}" srcOrd="0" destOrd="0" presId="urn:microsoft.com/office/officeart/2005/8/layout/hierarchy5"/>
    <dgm:cxn modelId="{B5E5C721-D5BB-4024-B48E-F67697E2F870}" type="presOf" srcId="{02E7D7E3-A312-4487-A407-273FA8038138}" destId="{49944BAA-7939-4569-A51E-2F542A5F5A65}" srcOrd="0" destOrd="0" presId="urn:microsoft.com/office/officeart/2005/8/layout/hierarchy5"/>
    <dgm:cxn modelId="{62E7803C-AAAD-42CC-80D7-D8514B4DF7CB}" type="presOf" srcId="{C671AE51-0A88-45B5-913C-250175C964B2}" destId="{605201AC-A4FB-4676-92F1-8182FA41A07D}" srcOrd="1" destOrd="0" presId="urn:microsoft.com/office/officeart/2005/8/layout/hierarchy5"/>
    <dgm:cxn modelId="{7904E33E-4BB5-418E-9860-BC872FF85C21}" type="presOf" srcId="{D0535494-142F-4304-9D57-A251A61EF3B0}" destId="{BCCD2E92-97BC-4C2F-A494-51698DC0EA87}" srcOrd="0" destOrd="0" presId="urn:microsoft.com/office/officeart/2005/8/layout/hierarchy5"/>
    <dgm:cxn modelId="{E44D6A40-0049-4D06-9699-D0B3635C3420}" srcId="{82134BCC-77E3-41D5-BE1D-5A9A1976526D}" destId="{E7E6B105-4705-4CE2-98EE-87F759F7382A}" srcOrd="4" destOrd="0" parTransId="{D0535494-142F-4304-9D57-A251A61EF3B0}" sibTransId="{94FCD5A8-3D25-450B-AA56-C683C0936D4B}"/>
    <dgm:cxn modelId="{C5DD025F-F584-441B-82D0-85A4FFF8680B}" type="presOf" srcId="{8CBDB2BC-9519-44EE-B51B-E9E64340CAB3}" destId="{F90F48DF-F248-4611-A9DE-42D4B58BB96D}" srcOrd="0" destOrd="0" presId="urn:microsoft.com/office/officeart/2005/8/layout/hierarchy5"/>
    <dgm:cxn modelId="{6A1C6A42-5542-4764-B533-0E2121364C20}" type="presOf" srcId="{40CC30FC-1614-4FC6-A85B-DC2E2EFE7DF8}" destId="{4018CD97-D8EC-442E-8353-1FF7156AC289}" srcOrd="1" destOrd="0" presId="urn:microsoft.com/office/officeart/2005/8/layout/hierarchy5"/>
    <dgm:cxn modelId="{C71DC648-F9E7-4B1D-A022-A00B4C0C4923}" type="presOf" srcId="{21926D84-058D-499F-9160-CEEC42783594}" destId="{66F6077C-877E-4682-B927-23EF127EDD65}" srcOrd="1" destOrd="0" presId="urn:microsoft.com/office/officeart/2005/8/layout/hierarchy5"/>
    <dgm:cxn modelId="{7322DF7C-D9CF-4FC5-ADF6-32CD4B49BB89}" type="presOf" srcId="{60733E75-1C3B-4AA8-A052-F5AFD550C219}" destId="{77E9B860-93C8-43AC-83ED-35E4A6B43DC8}" srcOrd="0" destOrd="0" presId="urn:microsoft.com/office/officeart/2005/8/layout/hierarchy5"/>
    <dgm:cxn modelId="{CECFB487-21AE-4617-B74B-1D76B01E51B9}" type="presOf" srcId="{21926D84-058D-499F-9160-CEEC42783594}" destId="{4B0B39E6-0DA5-49F2-83CF-72728F5C094F}" srcOrd="0" destOrd="0" presId="urn:microsoft.com/office/officeart/2005/8/layout/hierarchy5"/>
    <dgm:cxn modelId="{E414C787-77D2-40D8-BDEB-3F1EE61E21DD}" type="presOf" srcId="{82134BCC-77E3-41D5-BE1D-5A9A1976526D}" destId="{99AFDEFF-3E8D-4A7F-A737-6164F17B8F19}" srcOrd="0" destOrd="0" presId="urn:microsoft.com/office/officeart/2005/8/layout/hierarchy5"/>
    <dgm:cxn modelId="{3C6EF596-D5C5-40C0-9D5A-E276E8C9B3D3}" type="presOf" srcId="{40CC30FC-1614-4FC6-A85B-DC2E2EFE7DF8}" destId="{DF48D09A-08CF-4797-AD33-89D7031E56F9}" srcOrd="0" destOrd="0" presId="urn:microsoft.com/office/officeart/2005/8/layout/hierarchy5"/>
    <dgm:cxn modelId="{8392A19B-933E-450A-BC0D-35FE081B1DCF}" srcId="{DD618DD4-ACA3-4E39-ABF9-1BB57E4558EF}" destId="{82134BCC-77E3-41D5-BE1D-5A9A1976526D}" srcOrd="0" destOrd="0" parTransId="{EFE4B325-388C-4DDF-A9CC-0727D648AF59}" sibTransId="{D2747840-44F0-499B-9C0A-7116B0EABEE5}"/>
    <dgm:cxn modelId="{8F6A5CA9-26DD-43C1-8784-BFB9CBE0C70B}" type="presOf" srcId="{C671AE51-0A88-45B5-913C-250175C964B2}" destId="{9E13DC0A-6F57-4DCD-BB51-FA0ABEFB2E9A}" srcOrd="0" destOrd="0" presId="urn:microsoft.com/office/officeart/2005/8/layout/hierarchy5"/>
    <dgm:cxn modelId="{12BCA0AA-4D8C-45CC-9382-22E9D5BC2DAC}" type="presOf" srcId="{D0535494-142F-4304-9D57-A251A61EF3B0}" destId="{7A254AB1-6A56-4288-9EC4-EFAC0426E5FA}" srcOrd="1" destOrd="0" presId="urn:microsoft.com/office/officeart/2005/8/layout/hierarchy5"/>
    <dgm:cxn modelId="{931F1EAE-610A-477C-A95D-F28C39A39951}" srcId="{82134BCC-77E3-41D5-BE1D-5A9A1976526D}" destId="{86982213-408F-4309-9C58-1D76EDE39E5B}" srcOrd="3" destOrd="0" parTransId="{EC9D61B1-1540-44E5-90F9-05936B632B32}" sibTransId="{223B35B6-8FEB-46EE-B764-8033ECCDA79D}"/>
    <dgm:cxn modelId="{14A7ACB3-6A13-4000-9225-BC1BDE7E0CEC}" type="presOf" srcId="{02E7D7E3-A312-4487-A407-273FA8038138}" destId="{ED3FEEE0-A382-42F1-896B-B1AF5C29B2A3}" srcOrd="1" destOrd="0" presId="urn:microsoft.com/office/officeart/2005/8/layout/hierarchy5"/>
    <dgm:cxn modelId="{BDA4CAB9-BD64-4738-AFD6-E850C42F7B4B}" srcId="{82134BCC-77E3-41D5-BE1D-5A9A1976526D}" destId="{55CB5EB3-1845-4469-AA53-3B0F5F1C7CBC}" srcOrd="0" destOrd="0" parTransId="{C671AE51-0A88-45B5-913C-250175C964B2}" sibTransId="{99D4AB59-B53B-4FF7-834D-F4AEE9A3C437}"/>
    <dgm:cxn modelId="{F691E5CB-AF01-4CC0-9225-BB3BC2B6A246}" type="presOf" srcId="{A34DC525-6B3A-4CFE-9838-105032BE3845}" destId="{B2E745BE-C0A5-4F77-B9B4-29EEA5B062C1}" srcOrd="0" destOrd="0" presId="urn:microsoft.com/office/officeart/2005/8/layout/hierarchy5"/>
    <dgm:cxn modelId="{55C7C4D8-6CA7-4319-899B-F4AD4726E29B}" srcId="{82134BCC-77E3-41D5-BE1D-5A9A1976526D}" destId="{A34DC525-6B3A-4CFE-9838-105032BE3845}" srcOrd="2" destOrd="0" parTransId="{21926D84-058D-499F-9160-CEEC42783594}" sibTransId="{73B24F05-BDC7-43D0-9853-389F89B5E92F}"/>
    <dgm:cxn modelId="{102C22DA-D353-40E2-B42E-A584256F3DC0}" type="presOf" srcId="{8CBDB2BC-9519-44EE-B51B-E9E64340CAB3}" destId="{A8D491B3-4C9D-48D0-B2D6-EA3361508565}" srcOrd="1" destOrd="0" presId="urn:microsoft.com/office/officeart/2005/8/layout/hierarchy5"/>
    <dgm:cxn modelId="{6D0534DD-B241-4C1A-88A8-6F6A47F831E8}" type="presOf" srcId="{86982213-408F-4309-9C58-1D76EDE39E5B}" destId="{E330C24B-CC3E-4ADC-8156-5A7363881F66}" srcOrd="0" destOrd="0" presId="urn:microsoft.com/office/officeart/2005/8/layout/hierarchy5"/>
    <dgm:cxn modelId="{D26D64E3-55AC-4CAD-BDE5-7A42734C4AF5}" type="presOf" srcId="{EC9D61B1-1540-44E5-90F9-05936B632B32}" destId="{CE4B1B30-494E-49F5-916E-00C677849577}" srcOrd="0" destOrd="0" presId="urn:microsoft.com/office/officeart/2005/8/layout/hierarchy5"/>
    <dgm:cxn modelId="{5AD9BBE4-432F-4AC6-8F02-90071D990234}" srcId="{82134BCC-77E3-41D5-BE1D-5A9A1976526D}" destId="{6DDE2ED3-6989-44AA-8171-6177B8C1BE74}" srcOrd="6" destOrd="0" parTransId="{8CBDB2BC-9519-44EE-B51B-E9E64340CAB3}" sibTransId="{456BD9F9-089B-4B3E-923D-F046CE8A1A00}"/>
    <dgm:cxn modelId="{63DEEBE4-1C11-4018-8C89-91FA73C9BF07}" type="presOf" srcId="{EC9D61B1-1540-44E5-90F9-05936B632B32}" destId="{4C6A426F-01DF-4196-87CB-85739134350E}" srcOrd="1" destOrd="0" presId="urn:microsoft.com/office/officeart/2005/8/layout/hierarchy5"/>
    <dgm:cxn modelId="{252D69EF-CDE7-402A-B24D-25FC9E073DE6}" type="presOf" srcId="{6DDE2ED3-6989-44AA-8171-6177B8C1BE74}" destId="{575E51E8-23D6-413A-90B4-4F7F13A284F4}" srcOrd="0" destOrd="0" presId="urn:microsoft.com/office/officeart/2005/8/layout/hierarchy5"/>
    <dgm:cxn modelId="{49A7CBEF-712A-4A04-AB48-505E2C30B6FC}" type="presOf" srcId="{095C502D-45FE-4C1B-BEC1-2BEF5999A974}" destId="{AF5CEDF3-B317-480F-8098-9BE7F50A624E}" srcOrd="0" destOrd="0" presId="urn:microsoft.com/office/officeart/2005/8/layout/hierarchy5"/>
    <dgm:cxn modelId="{6F814BF6-51B3-4253-92B5-17779AB81993}" type="presOf" srcId="{E7E6B105-4705-4CE2-98EE-87F759F7382A}" destId="{42CA6425-CFBD-468E-B67F-39D0DBF721D5}" srcOrd="0" destOrd="0" presId="urn:microsoft.com/office/officeart/2005/8/layout/hierarchy5"/>
    <dgm:cxn modelId="{83D8DDF9-1AD1-4976-BF58-42265208D32F}" srcId="{82134BCC-77E3-41D5-BE1D-5A9A1976526D}" destId="{60733E75-1C3B-4AA8-A052-F5AFD550C219}" srcOrd="1" destOrd="0" parTransId="{02E7D7E3-A312-4487-A407-273FA8038138}" sibTransId="{348D466A-3BD0-4D35-87CF-024228536B84}"/>
    <dgm:cxn modelId="{ABCE36FF-4CF5-4569-AAA4-F0F367F07AA6}" type="presOf" srcId="{DD618DD4-ACA3-4E39-ABF9-1BB57E4558EF}" destId="{48D50753-4B2E-4239-B13D-70897754D54E}" srcOrd="0" destOrd="0" presId="urn:microsoft.com/office/officeart/2005/8/layout/hierarchy5"/>
    <dgm:cxn modelId="{078DA453-4898-4E09-B6B0-D44FCF9E7F39}" type="presParOf" srcId="{48D50753-4B2E-4239-B13D-70897754D54E}" destId="{D89DE7E0-1839-4945-9423-0429E0DBE806}" srcOrd="0" destOrd="0" presId="urn:microsoft.com/office/officeart/2005/8/layout/hierarchy5"/>
    <dgm:cxn modelId="{5D96634B-9733-4F4C-A569-9AA3E1DB7CE1}" type="presParOf" srcId="{D89DE7E0-1839-4945-9423-0429E0DBE806}" destId="{7286EEC0-37BD-48F2-A009-0D812589FE25}" srcOrd="0" destOrd="0" presId="urn:microsoft.com/office/officeart/2005/8/layout/hierarchy5"/>
    <dgm:cxn modelId="{C65D8BDA-D6B5-48E9-BA7E-A649FD95C5A9}" type="presParOf" srcId="{7286EEC0-37BD-48F2-A009-0D812589FE25}" destId="{308A5F48-2132-4E1F-8FD1-3D642B3EDE93}" srcOrd="0" destOrd="0" presId="urn:microsoft.com/office/officeart/2005/8/layout/hierarchy5"/>
    <dgm:cxn modelId="{DBE722A4-AA59-4E07-94D7-751DCB258142}" type="presParOf" srcId="{308A5F48-2132-4E1F-8FD1-3D642B3EDE93}" destId="{99AFDEFF-3E8D-4A7F-A737-6164F17B8F19}" srcOrd="0" destOrd="0" presId="urn:microsoft.com/office/officeart/2005/8/layout/hierarchy5"/>
    <dgm:cxn modelId="{42BC23AF-4CF5-4448-8E76-A5DF49568786}" type="presParOf" srcId="{308A5F48-2132-4E1F-8FD1-3D642B3EDE93}" destId="{2552CE7C-D2A1-4625-991B-E26828B39F15}" srcOrd="1" destOrd="0" presId="urn:microsoft.com/office/officeart/2005/8/layout/hierarchy5"/>
    <dgm:cxn modelId="{C596FB00-754F-4568-9D68-0F841BE863C3}" type="presParOf" srcId="{2552CE7C-D2A1-4625-991B-E26828B39F15}" destId="{9E13DC0A-6F57-4DCD-BB51-FA0ABEFB2E9A}" srcOrd="0" destOrd="0" presId="urn:microsoft.com/office/officeart/2005/8/layout/hierarchy5"/>
    <dgm:cxn modelId="{E9309F06-736A-44A7-8DF7-339B00536ADC}" type="presParOf" srcId="{9E13DC0A-6F57-4DCD-BB51-FA0ABEFB2E9A}" destId="{605201AC-A4FB-4676-92F1-8182FA41A07D}" srcOrd="0" destOrd="0" presId="urn:microsoft.com/office/officeart/2005/8/layout/hierarchy5"/>
    <dgm:cxn modelId="{E4D9A49E-01C3-4A75-8D95-7B4C9A7C48C5}" type="presParOf" srcId="{2552CE7C-D2A1-4625-991B-E26828B39F15}" destId="{87079ED5-EC86-4584-83B6-76CF5F039865}" srcOrd="1" destOrd="0" presId="urn:microsoft.com/office/officeart/2005/8/layout/hierarchy5"/>
    <dgm:cxn modelId="{D37BF6B9-1B75-4B79-A839-A86BA5AD732B}" type="presParOf" srcId="{87079ED5-EC86-4584-83B6-76CF5F039865}" destId="{84F00382-3F7F-47EA-8017-EFE481874F61}" srcOrd="0" destOrd="0" presId="urn:microsoft.com/office/officeart/2005/8/layout/hierarchy5"/>
    <dgm:cxn modelId="{5EA74CAF-3A68-4583-8723-1245BA50E7F6}" type="presParOf" srcId="{87079ED5-EC86-4584-83B6-76CF5F039865}" destId="{55DD1487-B1FA-4352-A471-BF9A1BA37D74}" srcOrd="1" destOrd="0" presId="urn:microsoft.com/office/officeart/2005/8/layout/hierarchy5"/>
    <dgm:cxn modelId="{83F31047-8CFF-4823-BFF3-2354AB2E8067}" type="presParOf" srcId="{2552CE7C-D2A1-4625-991B-E26828B39F15}" destId="{49944BAA-7939-4569-A51E-2F542A5F5A65}" srcOrd="2" destOrd="0" presId="urn:microsoft.com/office/officeart/2005/8/layout/hierarchy5"/>
    <dgm:cxn modelId="{1A6F565D-F45F-42E7-A6D1-8B05E09AF514}" type="presParOf" srcId="{49944BAA-7939-4569-A51E-2F542A5F5A65}" destId="{ED3FEEE0-A382-42F1-896B-B1AF5C29B2A3}" srcOrd="0" destOrd="0" presId="urn:microsoft.com/office/officeart/2005/8/layout/hierarchy5"/>
    <dgm:cxn modelId="{BEEBF970-B43A-4E65-8B24-8C7E6848E9A9}" type="presParOf" srcId="{2552CE7C-D2A1-4625-991B-E26828B39F15}" destId="{D5FBAE14-4EB9-4D6F-8778-2304DFB71FF9}" srcOrd="3" destOrd="0" presId="urn:microsoft.com/office/officeart/2005/8/layout/hierarchy5"/>
    <dgm:cxn modelId="{B21A5853-353E-4069-98BE-9CAA1C98DC23}" type="presParOf" srcId="{D5FBAE14-4EB9-4D6F-8778-2304DFB71FF9}" destId="{77E9B860-93C8-43AC-83ED-35E4A6B43DC8}" srcOrd="0" destOrd="0" presId="urn:microsoft.com/office/officeart/2005/8/layout/hierarchy5"/>
    <dgm:cxn modelId="{DF5679F8-F8C4-46C2-961F-D5DE36372C00}" type="presParOf" srcId="{D5FBAE14-4EB9-4D6F-8778-2304DFB71FF9}" destId="{68F0B750-678D-47F0-BE83-4EB1CEBE1444}" srcOrd="1" destOrd="0" presId="urn:microsoft.com/office/officeart/2005/8/layout/hierarchy5"/>
    <dgm:cxn modelId="{378E2D2A-3556-4633-A195-AE7A53D36E3F}" type="presParOf" srcId="{2552CE7C-D2A1-4625-991B-E26828B39F15}" destId="{4B0B39E6-0DA5-49F2-83CF-72728F5C094F}" srcOrd="4" destOrd="0" presId="urn:microsoft.com/office/officeart/2005/8/layout/hierarchy5"/>
    <dgm:cxn modelId="{818CC1F6-6E5E-473D-9A95-21313A577F93}" type="presParOf" srcId="{4B0B39E6-0DA5-49F2-83CF-72728F5C094F}" destId="{66F6077C-877E-4682-B927-23EF127EDD65}" srcOrd="0" destOrd="0" presId="urn:microsoft.com/office/officeart/2005/8/layout/hierarchy5"/>
    <dgm:cxn modelId="{04AFD977-3B31-46DE-B129-479D80E0A1A7}" type="presParOf" srcId="{2552CE7C-D2A1-4625-991B-E26828B39F15}" destId="{DB31B8D0-4DFA-4E58-A4E7-709290B32479}" srcOrd="5" destOrd="0" presId="urn:microsoft.com/office/officeart/2005/8/layout/hierarchy5"/>
    <dgm:cxn modelId="{5FEC238D-ABB3-465B-8CC7-0A466ADA2522}" type="presParOf" srcId="{DB31B8D0-4DFA-4E58-A4E7-709290B32479}" destId="{B2E745BE-C0A5-4F77-B9B4-29EEA5B062C1}" srcOrd="0" destOrd="0" presId="urn:microsoft.com/office/officeart/2005/8/layout/hierarchy5"/>
    <dgm:cxn modelId="{C1FFF85F-CB9B-487F-BC3C-F8BE93B36D37}" type="presParOf" srcId="{DB31B8D0-4DFA-4E58-A4E7-709290B32479}" destId="{AA782340-461A-4AAF-9E68-91071C76DE35}" srcOrd="1" destOrd="0" presId="urn:microsoft.com/office/officeart/2005/8/layout/hierarchy5"/>
    <dgm:cxn modelId="{A40B7740-4278-4FB3-A7C5-ABA4C3D755A6}" type="presParOf" srcId="{2552CE7C-D2A1-4625-991B-E26828B39F15}" destId="{CE4B1B30-494E-49F5-916E-00C677849577}" srcOrd="6" destOrd="0" presId="urn:microsoft.com/office/officeart/2005/8/layout/hierarchy5"/>
    <dgm:cxn modelId="{1D634E5F-5C3D-4419-8701-4DA96C955579}" type="presParOf" srcId="{CE4B1B30-494E-49F5-916E-00C677849577}" destId="{4C6A426F-01DF-4196-87CB-85739134350E}" srcOrd="0" destOrd="0" presId="urn:microsoft.com/office/officeart/2005/8/layout/hierarchy5"/>
    <dgm:cxn modelId="{5E5BF886-E8FB-438F-BBD9-570C89883C8D}" type="presParOf" srcId="{2552CE7C-D2A1-4625-991B-E26828B39F15}" destId="{93459B0D-31FE-47EC-8C1D-312392D7893D}" srcOrd="7" destOrd="0" presId="urn:microsoft.com/office/officeart/2005/8/layout/hierarchy5"/>
    <dgm:cxn modelId="{2009A590-F468-4091-943E-F6BDCA30A8D9}" type="presParOf" srcId="{93459B0D-31FE-47EC-8C1D-312392D7893D}" destId="{E330C24B-CC3E-4ADC-8156-5A7363881F66}" srcOrd="0" destOrd="0" presId="urn:microsoft.com/office/officeart/2005/8/layout/hierarchy5"/>
    <dgm:cxn modelId="{1261E211-AE58-4FF4-B300-4178FC002C30}" type="presParOf" srcId="{93459B0D-31FE-47EC-8C1D-312392D7893D}" destId="{C162FC50-4B69-4C06-AF28-1F4CF1957C78}" srcOrd="1" destOrd="0" presId="urn:microsoft.com/office/officeart/2005/8/layout/hierarchy5"/>
    <dgm:cxn modelId="{23A6D714-6F02-4210-93B9-E9246AAAB7B4}" type="presParOf" srcId="{2552CE7C-D2A1-4625-991B-E26828B39F15}" destId="{BCCD2E92-97BC-4C2F-A494-51698DC0EA87}" srcOrd="8" destOrd="0" presId="urn:microsoft.com/office/officeart/2005/8/layout/hierarchy5"/>
    <dgm:cxn modelId="{6B6E5957-FD1D-4FBE-AA1C-8E4C7A00FE43}" type="presParOf" srcId="{BCCD2E92-97BC-4C2F-A494-51698DC0EA87}" destId="{7A254AB1-6A56-4288-9EC4-EFAC0426E5FA}" srcOrd="0" destOrd="0" presId="urn:microsoft.com/office/officeart/2005/8/layout/hierarchy5"/>
    <dgm:cxn modelId="{528343DE-8FA8-4F47-8F06-1532C385A047}" type="presParOf" srcId="{2552CE7C-D2A1-4625-991B-E26828B39F15}" destId="{00751324-3FE2-4FD0-9AD6-E7B6F3AD1880}" srcOrd="9" destOrd="0" presId="urn:microsoft.com/office/officeart/2005/8/layout/hierarchy5"/>
    <dgm:cxn modelId="{F0DFC770-B32D-4585-85EA-982ABAF61955}" type="presParOf" srcId="{00751324-3FE2-4FD0-9AD6-E7B6F3AD1880}" destId="{42CA6425-CFBD-468E-B67F-39D0DBF721D5}" srcOrd="0" destOrd="0" presId="urn:microsoft.com/office/officeart/2005/8/layout/hierarchy5"/>
    <dgm:cxn modelId="{8FE2344E-79C5-4AC9-A26F-0C9468FAAA5B}" type="presParOf" srcId="{00751324-3FE2-4FD0-9AD6-E7B6F3AD1880}" destId="{6526474D-76B0-4932-9EB0-50FDA59BA613}" srcOrd="1" destOrd="0" presId="urn:microsoft.com/office/officeart/2005/8/layout/hierarchy5"/>
    <dgm:cxn modelId="{1FCDBDA4-744E-44E9-93A3-25664A71188C}" type="presParOf" srcId="{2552CE7C-D2A1-4625-991B-E26828B39F15}" destId="{DF48D09A-08CF-4797-AD33-89D7031E56F9}" srcOrd="10" destOrd="0" presId="urn:microsoft.com/office/officeart/2005/8/layout/hierarchy5"/>
    <dgm:cxn modelId="{87475C5A-B178-4835-B5AE-546868E7EDBF}" type="presParOf" srcId="{DF48D09A-08CF-4797-AD33-89D7031E56F9}" destId="{4018CD97-D8EC-442E-8353-1FF7156AC289}" srcOrd="0" destOrd="0" presId="urn:microsoft.com/office/officeart/2005/8/layout/hierarchy5"/>
    <dgm:cxn modelId="{CF478220-3349-435D-9DA6-A38C561F335E}" type="presParOf" srcId="{2552CE7C-D2A1-4625-991B-E26828B39F15}" destId="{6C57178D-A4D9-48E4-B3CD-DBA03EFD560F}" srcOrd="11" destOrd="0" presId="urn:microsoft.com/office/officeart/2005/8/layout/hierarchy5"/>
    <dgm:cxn modelId="{14C0D916-71BF-43F1-8D15-3AD5A757F843}" type="presParOf" srcId="{6C57178D-A4D9-48E4-B3CD-DBA03EFD560F}" destId="{AF5CEDF3-B317-480F-8098-9BE7F50A624E}" srcOrd="0" destOrd="0" presId="urn:microsoft.com/office/officeart/2005/8/layout/hierarchy5"/>
    <dgm:cxn modelId="{FDAA1027-7B26-4DD9-B776-33C7B0703B70}" type="presParOf" srcId="{6C57178D-A4D9-48E4-B3CD-DBA03EFD560F}" destId="{3C756C05-B0CE-4716-906A-E9363E9E3648}" srcOrd="1" destOrd="0" presId="urn:microsoft.com/office/officeart/2005/8/layout/hierarchy5"/>
    <dgm:cxn modelId="{90E80B9E-5E4E-422B-B4B9-9BAEF58F7469}" type="presParOf" srcId="{2552CE7C-D2A1-4625-991B-E26828B39F15}" destId="{F90F48DF-F248-4611-A9DE-42D4B58BB96D}" srcOrd="12" destOrd="0" presId="urn:microsoft.com/office/officeart/2005/8/layout/hierarchy5"/>
    <dgm:cxn modelId="{CCF7CBB0-9AEB-4777-B83E-500A31510642}" type="presParOf" srcId="{F90F48DF-F248-4611-A9DE-42D4B58BB96D}" destId="{A8D491B3-4C9D-48D0-B2D6-EA3361508565}" srcOrd="0" destOrd="0" presId="urn:microsoft.com/office/officeart/2005/8/layout/hierarchy5"/>
    <dgm:cxn modelId="{741F42BF-738F-4D3A-8A27-802580E613EA}" type="presParOf" srcId="{2552CE7C-D2A1-4625-991B-E26828B39F15}" destId="{87F234E3-DB2E-4FAE-A2E7-85250ACAFEA0}" srcOrd="13" destOrd="0" presId="urn:microsoft.com/office/officeart/2005/8/layout/hierarchy5"/>
    <dgm:cxn modelId="{152EABF6-A2C2-46E5-8E54-0341B041558A}" type="presParOf" srcId="{87F234E3-DB2E-4FAE-A2E7-85250ACAFEA0}" destId="{575E51E8-23D6-413A-90B4-4F7F13A284F4}" srcOrd="0" destOrd="0" presId="urn:microsoft.com/office/officeart/2005/8/layout/hierarchy5"/>
    <dgm:cxn modelId="{123F7ACF-2147-481D-ADF6-F15D967A6C76}" type="presParOf" srcId="{87F234E3-DB2E-4FAE-A2E7-85250ACAFEA0}" destId="{27BF721E-38DE-403A-B911-12410A97C824}" srcOrd="1" destOrd="0" presId="urn:microsoft.com/office/officeart/2005/8/layout/hierarchy5"/>
    <dgm:cxn modelId="{9A32CE25-1083-43C6-B11B-98304C73FB88}" type="presParOf" srcId="{48D50753-4B2E-4239-B13D-70897754D54E}" destId="{C1D7AD62-E997-4CE1-B3D0-35F4BB5DBDA3}" srcOrd="1" destOrd="0" presId="urn:microsoft.com/office/officeart/2005/8/layout/hierarchy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DD618DD4-ACA3-4E39-ABF9-1BB57E4558EF}" type="doc">
      <dgm:prSet loTypeId="urn:microsoft.com/office/officeart/2005/8/layout/hierarchy5" loCatId="hierarchy" qsTypeId="urn:microsoft.com/office/officeart/2005/8/quickstyle/simple1" qsCatId="simple" csTypeId="urn:microsoft.com/office/officeart/2005/8/colors/accent1_2" csCatId="accent1" phldr="1"/>
      <dgm:spPr/>
      <dgm:t>
        <a:bodyPr/>
        <a:lstStyle/>
        <a:p>
          <a:endParaRPr lang="en-IN"/>
        </a:p>
      </dgm:t>
    </dgm:pt>
    <dgm:pt modelId="{82134BCC-77E3-41D5-BE1D-5A9A1976526D}">
      <dgm:prSet phldrT="[Text]" custT="1"/>
      <dgm:spPr>
        <a:solidFill>
          <a:srgbClr val="FFC000"/>
        </a:solidFill>
        <a:ln>
          <a:solidFill>
            <a:schemeClr val="tx1"/>
          </a:solidFill>
        </a:ln>
      </dgm:spPr>
      <dgm:t>
        <a:bodyPr/>
        <a:lstStyle/>
        <a:p>
          <a:r>
            <a:rPr lang="en-IN" sz="2800" dirty="0">
              <a:solidFill>
                <a:schemeClr val="tx1"/>
              </a:solidFill>
            </a:rPr>
            <a:t>Scikit-learn</a:t>
          </a:r>
        </a:p>
      </dgm:t>
    </dgm:pt>
    <dgm:pt modelId="{EFE4B325-388C-4DDF-A9CC-0727D648AF59}" type="parTrans" cxnId="{8392A19B-933E-450A-BC0D-35FE081B1DCF}">
      <dgm:prSet/>
      <dgm:spPr/>
      <dgm:t>
        <a:bodyPr/>
        <a:lstStyle/>
        <a:p>
          <a:endParaRPr lang="en-IN"/>
        </a:p>
      </dgm:t>
    </dgm:pt>
    <dgm:pt modelId="{D2747840-44F0-499B-9C0A-7116B0EABEE5}" type="sibTrans" cxnId="{8392A19B-933E-450A-BC0D-35FE081B1DCF}">
      <dgm:prSet/>
      <dgm:spPr/>
      <dgm:t>
        <a:bodyPr/>
        <a:lstStyle/>
        <a:p>
          <a:endParaRPr lang="en-IN"/>
        </a:p>
      </dgm:t>
    </dgm:pt>
    <dgm:pt modelId="{86065E9E-10EE-469F-937D-21357067E4F3}">
      <dgm:prSet phldrT="[Text]" custT="1"/>
      <dgm:spPr>
        <a:solidFill>
          <a:srgbClr val="FFC000"/>
        </a:solidFill>
        <a:ln>
          <a:solidFill>
            <a:schemeClr val="tx1"/>
          </a:solidFill>
        </a:ln>
      </dgm:spPr>
      <dgm:t>
        <a:bodyPr/>
        <a:lstStyle/>
        <a:p>
          <a:pPr>
            <a:buFont typeface="Arial" panose="020B0604020202020204" pitchFamily="34" charset="0"/>
            <a:buChar char="•"/>
          </a:pPr>
          <a:r>
            <a:rPr lang="pt-BR" sz="2400" b="1" i="0" dirty="0">
              <a:solidFill>
                <a:schemeClr val="tx1"/>
              </a:solidFill>
            </a:rPr>
            <a:t>NumPy</a:t>
          </a:r>
          <a:r>
            <a:rPr lang="pt-BR" sz="2400" b="0" i="0" dirty="0">
              <a:solidFill>
                <a:schemeClr val="tx1"/>
              </a:solidFill>
            </a:rPr>
            <a:t>: Base n-dimensional array package</a:t>
          </a:r>
          <a:endParaRPr lang="en-IN" sz="2400" dirty="0">
            <a:solidFill>
              <a:schemeClr val="tx1"/>
            </a:solidFill>
          </a:endParaRPr>
        </a:p>
      </dgm:t>
    </dgm:pt>
    <dgm:pt modelId="{8600B4E0-7F28-4A02-B812-7ED7A655580D}" type="sibTrans" cxnId="{F0F71297-9B2F-4520-99F7-7D6DF4EDC688}">
      <dgm:prSet/>
      <dgm:spPr/>
      <dgm:t>
        <a:bodyPr/>
        <a:lstStyle/>
        <a:p>
          <a:endParaRPr lang="en-IN"/>
        </a:p>
      </dgm:t>
    </dgm:pt>
    <dgm:pt modelId="{253B27CF-F492-40DE-AF58-907FB87BE0A5}" type="parTrans" cxnId="{F0F71297-9B2F-4520-99F7-7D6DF4EDC688}">
      <dgm:prSet custT="1"/>
      <dgm:spPr>
        <a:solidFill>
          <a:srgbClr val="FFC000"/>
        </a:solidFill>
        <a:ln>
          <a:solidFill>
            <a:schemeClr val="tx1"/>
          </a:solidFill>
        </a:ln>
      </dgm:spPr>
      <dgm:t>
        <a:bodyPr/>
        <a:lstStyle/>
        <a:p>
          <a:endParaRPr lang="en-IN" sz="2400">
            <a:solidFill>
              <a:schemeClr val="tx1"/>
            </a:solidFill>
          </a:endParaRPr>
        </a:p>
      </dgm:t>
    </dgm:pt>
    <dgm:pt modelId="{CF2D5B57-39A5-460A-B285-5267C43FE3A9}">
      <dgm:prSet custT="1"/>
      <dgm:spPr>
        <a:solidFill>
          <a:srgbClr val="FFC000"/>
        </a:solidFill>
        <a:ln>
          <a:solidFill>
            <a:schemeClr val="tx1"/>
          </a:solidFill>
        </a:ln>
      </dgm:spPr>
      <dgm:t>
        <a:bodyPr/>
        <a:lstStyle/>
        <a:p>
          <a:pPr>
            <a:buFont typeface="Arial" panose="020B0604020202020204" pitchFamily="34" charset="0"/>
            <a:buChar char="•"/>
          </a:pPr>
          <a:r>
            <a:rPr lang="en-US" sz="2400" b="1" i="0" dirty="0">
              <a:solidFill>
                <a:schemeClr val="tx1"/>
              </a:solidFill>
            </a:rPr>
            <a:t>SciPy</a:t>
          </a:r>
          <a:r>
            <a:rPr lang="en-US" sz="2400" b="0" i="0" dirty="0">
              <a:solidFill>
                <a:schemeClr val="tx1"/>
              </a:solidFill>
            </a:rPr>
            <a:t>: Fundamental library for scientific computing</a:t>
          </a:r>
        </a:p>
      </dgm:t>
    </dgm:pt>
    <dgm:pt modelId="{510DF9CC-CD12-434D-9E9B-AAD71B568ABF}" type="parTrans" cxnId="{1114E426-FF58-4768-AD58-18DF836E85B9}">
      <dgm:prSet custT="1"/>
      <dgm:spPr>
        <a:solidFill>
          <a:srgbClr val="FFC000"/>
        </a:solidFill>
        <a:ln>
          <a:solidFill>
            <a:schemeClr val="tx1"/>
          </a:solidFill>
        </a:ln>
      </dgm:spPr>
      <dgm:t>
        <a:bodyPr/>
        <a:lstStyle/>
        <a:p>
          <a:endParaRPr lang="en-IN" sz="2400">
            <a:solidFill>
              <a:schemeClr val="tx1"/>
            </a:solidFill>
          </a:endParaRPr>
        </a:p>
      </dgm:t>
    </dgm:pt>
    <dgm:pt modelId="{F965A26F-7F8C-47C9-9325-B708A3D9262C}" type="sibTrans" cxnId="{1114E426-FF58-4768-AD58-18DF836E85B9}">
      <dgm:prSet/>
      <dgm:spPr/>
      <dgm:t>
        <a:bodyPr/>
        <a:lstStyle/>
        <a:p>
          <a:endParaRPr lang="en-IN"/>
        </a:p>
      </dgm:t>
    </dgm:pt>
    <dgm:pt modelId="{871978FF-AE20-4F8B-AD14-937D9F1B8C5E}">
      <dgm:prSet custT="1"/>
      <dgm:spPr>
        <a:solidFill>
          <a:srgbClr val="FFC000"/>
        </a:solidFill>
        <a:ln>
          <a:solidFill>
            <a:schemeClr val="tx1"/>
          </a:solidFill>
        </a:ln>
      </dgm:spPr>
      <dgm:t>
        <a:bodyPr/>
        <a:lstStyle/>
        <a:p>
          <a:pPr>
            <a:buFont typeface="Arial" panose="020B0604020202020204" pitchFamily="34" charset="0"/>
            <a:buChar char="•"/>
          </a:pPr>
          <a:r>
            <a:rPr lang="en-IN" sz="2400" b="1" i="0" dirty="0">
              <a:solidFill>
                <a:schemeClr val="tx1"/>
              </a:solidFill>
            </a:rPr>
            <a:t>Matplotlib</a:t>
          </a:r>
          <a:r>
            <a:rPr lang="en-IN" sz="2400" b="0" i="0" dirty="0">
              <a:solidFill>
                <a:schemeClr val="tx1"/>
              </a:solidFill>
            </a:rPr>
            <a:t>: Comprehensive 2D/3D plotting</a:t>
          </a:r>
        </a:p>
      </dgm:t>
    </dgm:pt>
    <dgm:pt modelId="{2975C3BA-7538-47B9-BB70-5D24B34BA709}" type="parTrans" cxnId="{EA38C4B3-88AE-4E3C-BCFE-3934CC6D6687}">
      <dgm:prSet custT="1"/>
      <dgm:spPr>
        <a:solidFill>
          <a:srgbClr val="FFC000"/>
        </a:solidFill>
        <a:ln>
          <a:solidFill>
            <a:schemeClr val="tx1"/>
          </a:solidFill>
        </a:ln>
      </dgm:spPr>
      <dgm:t>
        <a:bodyPr/>
        <a:lstStyle/>
        <a:p>
          <a:endParaRPr lang="en-IN" sz="2400">
            <a:solidFill>
              <a:schemeClr val="tx1"/>
            </a:solidFill>
          </a:endParaRPr>
        </a:p>
      </dgm:t>
    </dgm:pt>
    <dgm:pt modelId="{F1D6325C-1200-40E4-ADD0-FBDC2B1D99F0}" type="sibTrans" cxnId="{EA38C4B3-88AE-4E3C-BCFE-3934CC6D6687}">
      <dgm:prSet/>
      <dgm:spPr/>
      <dgm:t>
        <a:bodyPr/>
        <a:lstStyle/>
        <a:p>
          <a:endParaRPr lang="en-IN"/>
        </a:p>
      </dgm:t>
    </dgm:pt>
    <dgm:pt modelId="{1C835C73-F2D7-4249-9AEA-930B65079C40}">
      <dgm:prSet custT="1"/>
      <dgm:spPr>
        <a:solidFill>
          <a:srgbClr val="FFC000"/>
        </a:solidFill>
        <a:ln>
          <a:solidFill>
            <a:schemeClr val="tx1"/>
          </a:solidFill>
        </a:ln>
      </dgm:spPr>
      <dgm:t>
        <a:bodyPr/>
        <a:lstStyle/>
        <a:p>
          <a:pPr>
            <a:buFont typeface="Arial" panose="020B0604020202020204" pitchFamily="34" charset="0"/>
            <a:buChar char="•"/>
          </a:pPr>
          <a:r>
            <a:rPr lang="en-IN" sz="2400" b="1" i="0" dirty="0" err="1">
              <a:solidFill>
                <a:schemeClr val="tx1"/>
              </a:solidFill>
            </a:rPr>
            <a:t>IPython</a:t>
          </a:r>
          <a:r>
            <a:rPr lang="en-IN" sz="2400" b="0" i="0" dirty="0">
              <a:solidFill>
                <a:schemeClr val="tx1"/>
              </a:solidFill>
            </a:rPr>
            <a:t>: Enhanced interactive console</a:t>
          </a:r>
        </a:p>
      </dgm:t>
    </dgm:pt>
    <dgm:pt modelId="{D4B40D07-EEAB-4526-B8E9-74880653ED6E}" type="parTrans" cxnId="{FD792C8D-6BEE-436F-ADFD-4156D1742097}">
      <dgm:prSet custT="1"/>
      <dgm:spPr>
        <a:solidFill>
          <a:srgbClr val="FFC000"/>
        </a:solidFill>
        <a:ln>
          <a:solidFill>
            <a:schemeClr val="tx1"/>
          </a:solidFill>
        </a:ln>
      </dgm:spPr>
      <dgm:t>
        <a:bodyPr/>
        <a:lstStyle/>
        <a:p>
          <a:endParaRPr lang="en-IN" sz="2400">
            <a:solidFill>
              <a:schemeClr val="tx1"/>
            </a:solidFill>
          </a:endParaRPr>
        </a:p>
      </dgm:t>
    </dgm:pt>
    <dgm:pt modelId="{9ABD4E13-CB15-41E0-B649-6CBD9A6C6F37}" type="sibTrans" cxnId="{FD792C8D-6BEE-436F-ADFD-4156D1742097}">
      <dgm:prSet/>
      <dgm:spPr/>
      <dgm:t>
        <a:bodyPr/>
        <a:lstStyle/>
        <a:p>
          <a:endParaRPr lang="en-IN"/>
        </a:p>
      </dgm:t>
    </dgm:pt>
    <dgm:pt modelId="{C6A78361-5F66-46A6-ABCE-9952138C7B0A}">
      <dgm:prSet custT="1"/>
      <dgm:spPr>
        <a:solidFill>
          <a:srgbClr val="FFC000"/>
        </a:solidFill>
        <a:ln>
          <a:solidFill>
            <a:schemeClr val="tx1"/>
          </a:solidFill>
        </a:ln>
      </dgm:spPr>
      <dgm:t>
        <a:bodyPr/>
        <a:lstStyle/>
        <a:p>
          <a:pPr>
            <a:buFont typeface="Arial" panose="020B0604020202020204" pitchFamily="34" charset="0"/>
            <a:buChar char="•"/>
          </a:pPr>
          <a:r>
            <a:rPr lang="en-IN" sz="2400" b="1" i="0" dirty="0" err="1">
              <a:solidFill>
                <a:schemeClr val="tx1"/>
              </a:solidFill>
            </a:rPr>
            <a:t>Sympy</a:t>
          </a:r>
          <a:r>
            <a:rPr lang="en-IN" sz="2400" b="0" i="0" dirty="0">
              <a:solidFill>
                <a:schemeClr val="tx1"/>
              </a:solidFill>
            </a:rPr>
            <a:t>: Symbolic mathematics</a:t>
          </a:r>
        </a:p>
      </dgm:t>
    </dgm:pt>
    <dgm:pt modelId="{0D300B50-AE43-439D-A4D2-F636FD55787E}" type="parTrans" cxnId="{DEF7C4A5-4F0B-451B-9483-B84723EEB192}">
      <dgm:prSet custT="1"/>
      <dgm:spPr>
        <a:solidFill>
          <a:srgbClr val="FFC000"/>
        </a:solidFill>
        <a:ln>
          <a:solidFill>
            <a:schemeClr val="tx1"/>
          </a:solidFill>
        </a:ln>
      </dgm:spPr>
      <dgm:t>
        <a:bodyPr/>
        <a:lstStyle/>
        <a:p>
          <a:endParaRPr lang="en-IN" sz="2400">
            <a:solidFill>
              <a:schemeClr val="tx1"/>
            </a:solidFill>
          </a:endParaRPr>
        </a:p>
      </dgm:t>
    </dgm:pt>
    <dgm:pt modelId="{B454FDC9-F5B5-495F-B6E2-BCE4B6779C28}" type="sibTrans" cxnId="{DEF7C4A5-4F0B-451B-9483-B84723EEB192}">
      <dgm:prSet/>
      <dgm:spPr/>
      <dgm:t>
        <a:bodyPr/>
        <a:lstStyle/>
        <a:p>
          <a:endParaRPr lang="en-IN"/>
        </a:p>
      </dgm:t>
    </dgm:pt>
    <dgm:pt modelId="{D39789B1-D335-4862-9B56-6BE3D16DD5D3}">
      <dgm:prSet custT="1"/>
      <dgm:spPr>
        <a:solidFill>
          <a:srgbClr val="FFC000"/>
        </a:solidFill>
        <a:ln>
          <a:solidFill>
            <a:schemeClr val="tx1"/>
          </a:solidFill>
        </a:ln>
      </dgm:spPr>
      <dgm:t>
        <a:bodyPr/>
        <a:lstStyle/>
        <a:p>
          <a:pPr>
            <a:buFont typeface="Arial" panose="020B0604020202020204" pitchFamily="34" charset="0"/>
            <a:buChar char="•"/>
          </a:pPr>
          <a:r>
            <a:rPr lang="en-US" sz="2400" b="1" i="0">
              <a:solidFill>
                <a:schemeClr val="tx1"/>
              </a:solidFill>
            </a:rPr>
            <a:t>Pandas</a:t>
          </a:r>
          <a:r>
            <a:rPr lang="en-US" sz="2400" b="0" i="0">
              <a:solidFill>
                <a:schemeClr val="tx1"/>
              </a:solidFill>
            </a:rPr>
            <a:t>: Data structures and analysis</a:t>
          </a:r>
        </a:p>
      </dgm:t>
    </dgm:pt>
    <dgm:pt modelId="{0C74A79E-EBBF-44C4-ACE2-D5A15EC98AC6}" type="parTrans" cxnId="{C6F5A5BB-CD62-4124-8DF7-145F279A6475}">
      <dgm:prSet custT="1"/>
      <dgm:spPr>
        <a:solidFill>
          <a:srgbClr val="FFC000"/>
        </a:solidFill>
        <a:ln>
          <a:solidFill>
            <a:schemeClr val="tx1"/>
          </a:solidFill>
        </a:ln>
      </dgm:spPr>
      <dgm:t>
        <a:bodyPr/>
        <a:lstStyle/>
        <a:p>
          <a:endParaRPr lang="en-IN" sz="2400">
            <a:solidFill>
              <a:schemeClr val="tx1"/>
            </a:solidFill>
          </a:endParaRPr>
        </a:p>
      </dgm:t>
    </dgm:pt>
    <dgm:pt modelId="{9BFD2855-9129-450C-BBEE-FB1F93B1A587}" type="sibTrans" cxnId="{C6F5A5BB-CD62-4124-8DF7-145F279A6475}">
      <dgm:prSet/>
      <dgm:spPr/>
      <dgm:t>
        <a:bodyPr/>
        <a:lstStyle/>
        <a:p>
          <a:endParaRPr lang="en-IN"/>
        </a:p>
      </dgm:t>
    </dgm:pt>
    <dgm:pt modelId="{48D50753-4B2E-4239-B13D-70897754D54E}" type="pres">
      <dgm:prSet presAssocID="{DD618DD4-ACA3-4E39-ABF9-1BB57E4558EF}" presName="mainComposite" presStyleCnt="0">
        <dgm:presLayoutVars>
          <dgm:chPref val="1"/>
          <dgm:dir/>
          <dgm:animOne val="branch"/>
          <dgm:animLvl val="lvl"/>
          <dgm:resizeHandles val="exact"/>
        </dgm:presLayoutVars>
      </dgm:prSet>
      <dgm:spPr/>
    </dgm:pt>
    <dgm:pt modelId="{D89DE7E0-1839-4945-9423-0429E0DBE806}" type="pres">
      <dgm:prSet presAssocID="{DD618DD4-ACA3-4E39-ABF9-1BB57E4558EF}" presName="hierFlow" presStyleCnt="0"/>
      <dgm:spPr/>
    </dgm:pt>
    <dgm:pt modelId="{7286EEC0-37BD-48F2-A009-0D812589FE25}" type="pres">
      <dgm:prSet presAssocID="{DD618DD4-ACA3-4E39-ABF9-1BB57E4558EF}" presName="hierChild1" presStyleCnt="0">
        <dgm:presLayoutVars>
          <dgm:chPref val="1"/>
          <dgm:animOne val="branch"/>
          <dgm:animLvl val="lvl"/>
        </dgm:presLayoutVars>
      </dgm:prSet>
      <dgm:spPr/>
    </dgm:pt>
    <dgm:pt modelId="{308A5F48-2132-4E1F-8FD1-3D642B3EDE93}" type="pres">
      <dgm:prSet presAssocID="{82134BCC-77E3-41D5-BE1D-5A9A1976526D}" presName="Name17" presStyleCnt="0"/>
      <dgm:spPr/>
    </dgm:pt>
    <dgm:pt modelId="{99AFDEFF-3E8D-4A7F-A737-6164F17B8F19}" type="pres">
      <dgm:prSet presAssocID="{82134BCC-77E3-41D5-BE1D-5A9A1976526D}" presName="level1Shape" presStyleLbl="node0" presStyleIdx="0" presStyleCnt="1" custScaleX="119273" custLinFactX="-40995" custLinFactNeighborX="-100000" custLinFactNeighborY="0">
        <dgm:presLayoutVars>
          <dgm:chPref val="3"/>
        </dgm:presLayoutVars>
      </dgm:prSet>
      <dgm:spPr/>
    </dgm:pt>
    <dgm:pt modelId="{2552CE7C-D2A1-4625-991B-E26828B39F15}" type="pres">
      <dgm:prSet presAssocID="{82134BCC-77E3-41D5-BE1D-5A9A1976526D}" presName="hierChild2" presStyleCnt="0"/>
      <dgm:spPr/>
    </dgm:pt>
    <dgm:pt modelId="{F1F07851-B986-4ED4-B04B-702795DD317E}" type="pres">
      <dgm:prSet presAssocID="{253B27CF-F492-40DE-AF58-907FB87BE0A5}" presName="Name25" presStyleLbl="parChTrans1D2" presStyleIdx="0" presStyleCnt="6"/>
      <dgm:spPr/>
    </dgm:pt>
    <dgm:pt modelId="{991974BF-593E-4BEF-B90F-CC92B769FD2D}" type="pres">
      <dgm:prSet presAssocID="{253B27CF-F492-40DE-AF58-907FB87BE0A5}" presName="connTx" presStyleLbl="parChTrans1D2" presStyleIdx="0" presStyleCnt="6"/>
      <dgm:spPr/>
    </dgm:pt>
    <dgm:pt modelId="{93131F92-EBE9-4206-A6D8-B88DFC00BA39}" type="pres">
      <dgm:prSet presAssocID="{86065E9E-10EE-469F-937D-21357067E4F3}" presName="Name30" presStyleCnt="0"/>
      <dgm:spPr/>
    </dgm:pt>
    <dgm:pt modelId="{930EFBBF-346A-4400-A8A8-D292B97C7415}" type="pres">
      <dgm:prSet presAssocID="{86065E9E-10EE-469F-937D-21357067E4F3}" presName="level2Shape" presStyleLbl="node2" presStyleIdx="0" presStyleCnt="6" custScaleX="397283"/>
      <dgm:spPr/>
    </dgm:pt>
    <dgm:pt modelId="{C88E6148-AC86-4AC3-9568-156E3C77C833}" type="pres">
      <dgm:prSet presAssocID="{86065E9E-10EE-469F-937D-21357067E4F3}" presName="hierChild3" presStyleCnt="0"/>
      <dgm:spPr/>
    </dgm:pt>
    <dgm:pt modelId="{3E394D0B-2B1D-4B2D-B1AE-03037D104501}" type="pres">
      <dgm:prSet presAssocID="{510DF9CC-CD12-434D-9E9B-AAD71B568ABF}" presName="Name25" presStyleLbl="parChTrans1D2" presStyleIdx="1" presStyleCnt="6"/>
      <dgm:spPr/>
    </dgm:pt>
    <dgm:pt modelId="{880C7B0A-907C-4837-B4E2-1D07B56679F8}" type="pres">
      <dgm:prSet presAssocID="{510DF9CC-CD12-434D-9E9B-AAD71B568ABF}" presName="connTx" presStyleLbl="parChTrans1D2" presStyleIdx="1" presStyleCnt="6"/>
      <dgm:spPr/>
    </dgm:pt>
    <dgm:pt modelId="{B9E8668A-D0CF-4FDA-B455-CA4A5DD22175}" type="pres">
      <dgm:prSet presAssocID="{CF2D5B57-39A5-460A-B285-5267C43FE3A9}" presName="Name30" presStyleCnt="0"/>
      <dgm:spPr/>
    </dgm:pt>
    <dgm:pt modelId="{234C634F-F8F9-4B9D-A258-F750CDD09136}" type="pres">
      <dgm:prSet presAssocID="{CF2D5B57-39A5-460A-B285-5267C43FE3A9}" presName="level2Shape" presStyleLbl="node2" presStyleIdx="1" presStyleCnt="6" custScaleX="462552"/>
      <dgm:spPr/>
    </dgm:pt>
    <dgm:pt modelId="{7679D437-12F3-4A2A-ABC5-5E4523712918}" type="pres">
      <dgm:prSet presAssocID="{CF2D5B57-39A5-460A-B285-5267C43FE3A9}" presName="hierChild3" presStyleCnt="0"/>
      <dgm:spPr/>
    </dgm:pt>
    <dgm:pt modelId="{45385521-6043-42F7-8C0C-89DF5B0DF697}" type="pres">
      <dgm:prSet presAssocID="{2975C3BA-7538-47B9-BB70-5D24B34BA709}" presName="Name25" presStyleLbl="parChTrans1D2" presStyleIdx="2" presStyleCnt="6"/>
      <dgm:spPr/>
    </dgm:pt>
    <dgm:pt modelId="{65578F65-FEDB-434E-9F48-03D82E90672D}" type="pres">
      <dgm:prSet presAssocID="{2975C3BA-7538-47B9-BB70-5D24B34BA709}" presName="connTx" presStyleLbl="parChTrans1D2" presStyleIdx="2" presStyleCnt="6"/>
      <dgm:spPr/>
    </dgm:pt>
    <dgm:pt modelId="{F645D451-1AAD-4C89-AE5C-64134C0D8549}" type="pres">
      <dgm:prSet presAssocID="{871978FF-AE20-4F8B-AD14-937D9F1B8C5E}" presName="Name30" presStyleCnt="0"/>
      <dgm:spPr/>
    </dgm:pt>
    <dgm:pt modelId="{D049B583-44CB-48CF-B8F4-5575E00F8ADA}" type="pres">
      <dgm:prSet presAssocID="{871978FF-AE20-4F8B-AD14-937D9F1B8C5E}" presName="level2Shape" presStyleLbl="node2" presStyleIdx="2" presStyleCnt="6" custScaleX="401219"/>
      <dgm:spPr/>
    </dgm:pt>
    <dgm:pt modelId="{C50ECE8D-3B26-42B9-80F7-5DE043F4856D}" type="pres">
      <dgm:prSet presAssocID="{871978FF-AE20-4F8B-AD14-937D9F1B8C5E}" presName="hierChild3" presStyleCnt="0"/>
      <dgm:spPr/>
    </dgm:pt>
    <dgm:pt modelId="{D38026FF-79C3-48E3-8D16-10EE62B6B125}" type="pres">
      <dgm:prSet presAssocID="{D4B40D07-EEAB-4526-B8E9-74880653ED6E}" presName="Name25" presStyleLbl="parChTrans1D2" presStyleIdx="3" presStyleCnt="6"/>
      <dgm:spPr/>
    </dgm:pt>
    <dgm:pt modelId="{3FB7A96E-6C09-498B-B910-DFDBB92041D2}" type="pres">
      <dgm:prSet presAssocID="{D4B40D07-EEAB-4526-B8E9-74880653ED6E}" presName="connTx" presStyleLbl="parChTrans1D2" presStyleIdx="3" presStyleCnt="6"/>
      <dgm:spPr/>
    </dgm:pt>
    <dgm:pt modelId="{819A7EB2-60BC-44CC-ABE1-B01B529A22AD}" type="pres">
      <dgm:prSet presAssocID="{1C835C73-F2D7-4249-9AEA-930B65079C40}" presName="Name30" presStyleCnt="0"/>
      <dgm:spPr/>
    </dgm:pt>
    <dgm:pt modelId="{F1C67B91-122D-4296-AC5D-A8E197030CD6}" type="pres">
      <dgm:prSet presAssocID="{1C835C73-F2D7-4249-9AEA-930B65079C40}" presName="level2Shape" presStyleLbl="node2" presStyleIdx="3" presStyleCnt="6" custScaleX="388423"/>
      <dgm:spPr/>
    </dgm:pt>
    <dgm:pt modelId="{1F269052-532F-4199-AE3B-EE8F96176490}" type="pres">
      <dgm:prSet presAssocID="{1C835C73-F2D7-4249-9AEA-930B65079C40}" presName="hierChild3" presStyleCnt="0"/>
      <dgm:spPr/>
    </dgm:pt>
    <dgm:pt modelId="{73FE1B70-B90E-4DFC-82F4-3B620446F0EF}" type="pres">
      <dgm:prSet presAssocID="{0D300B50-AE43-439D-A4D2-F636FD55787E}" presName="Name25" presStyleLbl="parChTrans1D2" presStyleIdx="4" presStyleCnt="6"/>
      <dgm:spPr/>
    </dgm:pt>
    <dgm:pt modelId="{BCA1ED03-5397-4457-BA59-6F2E897F23F3}" type="pres">
      <dgm:prSet presAssocID="{0D300B50-AE43-439D-A4D2-F636FD55787E}" presName="connTx" presStyleLbl="parChTrans1D2" presStyleIdx="4" presStyleCnt="6"/>
      <dgm:spPr/>
    </dgm:pt>
    <dgm:pt modelId="{7422731D-B299-4F2A-B303-ED8F845D17C0}" type="pres">
      <dgm:prSet presAssocID="{C6A78361-5F66-46A6-ABCE-9952138C7B0A}" presName="Name30" presStyleCnt="0"/>
      <dgm:spPr/>
    </dgm:pt>
    <dgm:pt modelId="{4FA08CA3-3986-4022-A238-DD33365B5027}" type="pres">
      <dgm:prSet presAssocID="{C6A78361-5F66-46A6-ABCE-9952138C7B0A}" presName="level2Shape" presStyleLbl="node2" presStyleIdx="4" presStyleCnt="6" custScaleX="355155"/>
      <dgm:spPr/>
    </dgm:pt>
    <dgm:pt modelId="{EAEF9185-A804-4871-8171-8AD4B8D13C66}" type="pres">
      <dgm:prSet presAssocID="{C6A78361-5F66-46A6-ABCE-9952138C7B0A}" presName="hierChild3" presStyleCnt="0"/>
      <dgm:spPr/>
    </dgm:pt>
    <dgm:pt modelId="{E039F7A2-AA55-43A9-8883-8AF4F76A4B4E}" type="pres">
      <dgm:prSet presAssocID="{0C74A79E-EBBF-44C4-ACE2-D5A15EC98AC6}" presName="Name25" presStyleLbl="parChTrans1D2" presStyleIdx="5" presStyleCnt="6"/>
      <dgm:spPr/>
    </dgm:pt>
    <dgm:pt modelId="{42D67BE5-EE74-475B-BA69-7D42A82F7445}" type="pres">
      <dgm:prSet presAssocID="{0C74A79E-EBBF-44C4-ACE2-D5A15EC98AC6}" presName="connTx" presStyleLbl="parChTrans1D2" presStyleIdx="5" presStyleCnt="6"/>
      <dgm:spPr/>
    </dgm:pt>
    <dgm:pt modelId="{0B9D2C2A-1372-4F30-8B0F-92373DCD7E5F}" type="pres">
      <dgm:prSet presAssocID="{D39789B1-D335-4862-9B56-6BE3D16DD5D3}" presName="Name30" presStyleCnt="0"/>
      <dgm:spPr/>
    </dgm:pt>
    <dgm:pt modelId="{8CE0217A-3730-4223-B08B-D173DD879B39}" type="pres">
      <dgm:prSet presAssocID="{D39789B1-D335-4862-9B56-6BE3D16DD5D3}" presName="level2Shape" presStyleLbl="node2" presStyleIdx="5" presStyleCnt="6" custScaleX="418261"/>
      <dgm:spPr/>
    </dgm:pt>
    <dgm:pt modelId="{120BBEC3-DCD9-4B17-8D5A-ED18711CA590}" type="pres">
      <dgm:prSet presAssocID="{D39789B1-D335-4862-9B56-6BE3D16DD5D3}" presName="hierChild3" presStyleCnt="0"/>
      <dgm:spPr/>
    </dgm:pt>
    <dgm:pt modelId="{C1D7AD62-E997-4CE1-B3D0-35F4BB5DBDA3}" type="pres">
      <dgm:prSet presAssocID="{DD618DD4-ACA3-4E39-ABF9-1BB57E4558EF}" presName="bgShapesFlow" presStyleCnt="0"/>
      <dgm:spPr/>
    </dgm:pt>
  </dgm:ptLst>
  <dgm:cxnLst>
    <dgm:cxn modelId="{56671600-0E35-4109-83D8-BEB372C86BE4}" type="presOf" srcId="{D39789B1-D335-4862-9B56-6BE3D16DD5D3}" destId="{8CE0217A-3730-4223-B08B-D173DD879B39}" srcOrd="0" destOrd="0" presId="urn:microsoft.com/office/officeart/2005/8/layout/hierarchy5"/>
    <dgm:cxn modelId="{D9818701-BAF5-4A32-97C3-931CE51ABCA8}" type="presOf" srcId="{0C74A79E-EBBF-44C4-ACE2-D5A15EC98AC6}" destId="{42D67BE5-EE74-475B-BA69-7D42A82F7445}" srcOrd="1" destOrd="0" presId="urn:microsoft.com/office/officeart/2005/8/layout/hierarchy5"/>
    <dgm:cxn modelId="{08D37218-58C6-4BFF-A889-CF27311E9C22}" type="presOf" srcId="{86065E9E-10EE-469F-937D-21357067E4F3}" destId="{930EFBBF-346A-4400-A8A8-D292B97C7415}" srcOrd="0" destOrd="0" presId="urn:microsoft.com/office/officeart/2005/8/layout/hierarchy5"/>
    <dgm:cxn modelId="{1114E426-FF58-4768-AD58-18DF836E85B9}" srcId="{82134BCC-77E3-41D5-BE1D-5A9A1976526D}" destId="{CF2D5B57-39A5-460A-B285-5267C43FE3A9}" srcOrd="1" destOrd="0" parTransId="{510DF9CC-CD12-434D-9E9B-AAD71B568ABF}" sibTransId="{F965A26F-7F8C-47C9-9325-B708A3D9262C}"/>
    <dgm:cxn modelId="{3401642C-3557-4006-B048-F71E85D8C9AB}" type="presOf" srcId="{253B27CF-F492-40DE-AF58-907FB87BE0A5}" destId="{991974BF-593E-4BEF-B90F-CC92B769FD2D}" srcOrd="1" destOrd="0" presId="urn:microsoft.com/office/officeart/2005/8/layout/hierarchy5"/>
    <dgm:cxn modelId="{B73CD546-9481-478C-83DB-C41AF58397EE}" type="presOf" srcId="{0D300B50-AE43-439D-A4D2-F636FD55787E}" destId="{73FE1B70-B90E-4DFC-82F4-3B620446F0EF}" srcOrd="0" destOrd="0" presId="urn:microsoft.com/office/officeart/2005/8/layout/hierarchy5"/>
    <dgm:cxn modelId="{5566D14B-5E79-45AC-A093-5DEF4214B333}" type="presOf" srcId="{871978FF-AE20-4F8B-AD14-937D9F1B8C5E}" destId="{D049B583-44CB-48CF-B8F4-5575E00F8ADA}" srcOrd="0" destOrd="0" presId="urn:microsoft.com/office/officeart/2005/8/layout/hierarchy5"/>
    <dgm:cxn modelId="{70816955-F55B-4FCB-985C-301EEAC91207}" type="presOf" srcId="{D4B40D07-EEAB-4526-B8E9-74880653ED6E}" destId="{3FB7A96E-6C09-498B-B910-DFDBB92041D2}" srcOrd="1" destOrd="0" presId="urn:microsoft.com/office/officeart/2005/8/layout/hierarchy5"/>
    <dgm:cxn modelId="{B030BA76-BED2-4835-BC1F-3828690F8CD2}" type="presOf" srcId="{1C835C73-F2D7-4249-9AEA-930B65079C40}" destId="{F1C67B91-122D-4296-AC5D-A8E197030CD6}" srcOrd="0" destOrd="0" presId="urn:microsoft.com/office/officeart/2005/8/layout/hierarchy5"/>
    <dgm:cxn modelId="{E414C787-77D2-40D8-BDEB-3F1EE61E21DD}" type="presOf" srcId="{82134BCC-77E3-41D5-BE1D-5A9A1976526D}" destId="{99AFDEFF-3E8D-4A7F-A737-6164F17B8F19}" srcOrd="0" destOrd="0" presId="urn:microsoft.com/office/officeart/2005/8/layout/hierarchy5"/>
    <dgm:cxn modelId="{FD792C8D-6BEE-436F-ADFD-4156D1742097}" srcId="{82134BCC-77E3-41D5-BE1D-5A9A1976526D}" destId="{1C835C73-F2D7-4249-9AEA-930B65079C40}" srcOrd="3" destOrd="0" parTransId="{D4B40D07-EEAB-4526-B8E9-74880653ED6E}" sibTransId="{9ABD4E13-CB15-41E0-B649-6CBD9A6C6F37}"/>
    <dgm:cxn modelId="{B0B1C68D-682F-4C43-97D1-C49890682616}" type="presOf" srcId="{510DF9CC-CD12-434D-9E9B-AAD71B568ABF}" destId="{3E394D0B-2B1D-4B2D-B1AE-03037D104501}" srcOrd="0" destOrd="0" presId="urn:microsoft.com/office/officeart/2005/8/layout/hierarchy5"/>
    <dgm:cxn modelId="{67D1FE91-DE3C-48D1-AD8D-C71CF46310FF}" type="presOf" srcId="{CF2D5B57-39A5-460A-B285-5267C43FE3A9}" destId="{234C634F-F8F9-4B9D-A258-F750CDD09136}" srcOrd="0" destOrd="0" presId="urn:microsoft.com/office/officeart/2005/8/layout/hierarchy5"/>
    <dgm:cxn modelId="{A540A992-A1E0-43B9-A0CD-48E40C89DC09}" type="presOf" srcId="{2975C3BA-7538-47B9-BB70-5D24B34BA709}" destId="{65578F65-FEDB-434E-9F48-03D82E90672D}" srcOrd="1" destOrd="0" presId="urn:microsoft.com/office/officeart/2005/8/layout/hierarchy5"/>
    <dgm:cxn modelId="{F0F71297-9B2F-4520-99F7-7D6DF4EDC688}" srcId="{82134BCC-77E3-41D5-BE1D-5A9A1976526D}" destId="{86065E9E-10EE-469F-937D-21357067E4F3}" srcOrd="0" destOrd="0" parTransId="{253B27CF-F492-40DE-AF58-907FB87BE0A5}" sibTransId="{8600B4E0-7F28-4A02-B812-7ED7A655580D}"/>
    <dgm:cxn modelId="{2D5E7898-975B-4074-AEFD-CB59D1CD2B2A}" type="presOf" srcId="{0C74A79E-EBBF-44C4-ACE2-D5A15EC98AC6}" destId="{E039F7A2-AA55-43A9-8883-8AF4F76A4B4E}" srcOrd="0" destOrd="0" presId="urn:microsoft.com/office/officeart/2005/8/layout/hierarchy5"/>
    <dgm:cxn modelId="{FF4FEA98-B020-4D4F-9AB7-AE177027A208}" type="presOf" srcId="{2975C3BA-7538-47B9-BB70-5D24B34BA709}" destId="{45385521-6043-42F7-8C0C-89DF5B0DF697}" srcOrd="0" destOrd="0" presId="urn:microsoft.com/office/officeart/2005/8/layout/hierarchy5"/>
    <dgm:cxn modelId="{8392A19B-933E-450A-BC0D-35FE081B1DCF}" srcId="{DD618DD4-ACA3-4E39-ABF9-1BB57E4558EF}" destId="{82134BCC-77E3-41D5-BE1D-5A9A1976526D}" srcOrd="0" destOrd="0" parTransId="{EFE4B325-388C-4DDF-A9CC-0727D648AF59}" sibTransId="{D2747840-44F0-499B-9C0A-7116B0EABEE5}"/>
    <dgm:cxn modelId="{DEF7C4A5-4F0B-451B-9483-B84723EEB192}" srcId="{82134BCC-77E3-41D5-BE1D-5A9A1976526D}" destId="{C6A78361-5F66-46A6-ABCE-9952138C7B0A}" srcOrd="4" destOrd="0" parTransId="{0D300B50-AE43-439D-A4D2-F636FD55787E}" sibTransId="{B454FDC9-F5B5-495F-B6E2-BCE4B6779C28}"/>
    <dgm:cxn modelId="{937273A6-B7A1-41A3-A87A-B87F1968659D}" type="presOf" srcId="{0D300B50-AE43-439D-A4D2-F636FD55787E}" destId="{BCA1ED03-5397-4457-BA59-6F2E897F23F3}" srcOrd="1" destOrd="0" presId="urn:microsoft.com/office/officeart/2005/8/layout/hierarchy5"/>
    <dgm:cxn modelId="{3A319BB3-E2F0-491B-8800-B6D75770D64F}" type="presOf" srcId="{253B27CF-F492-40DE-AF58-907FB87BE0A5}" destId="{F1F07851-B986-4ED4-B04B-702795DD317E}" srcOrd="0" destOrd="0" presId="urn:microsoft.com/office/officeart/2005/8/layout/hierarchy5"/>
    <dgm:cxn modelId="{EA38C4B3-88AE-4E3C-BCFE-3934CC6D6687}" srcId="{82134BCC-77E3-41D5-BE1D-5A9A1976526D}" destId="{871978FF-AE20-4F8B-AD14-937D9F1B8C5E}" srcOrd="2" destOrd="0" parTransId="{2975C3BA-7538-47B9-BB70-5D24B34BA709}" sibTransId="{F1D6325C-1200-40E4-ADD0-FBDC2B1D99F0}"/>
    <dgm:cxn modelId="{0A7956B4-060C-4D59-91F8-ECA48BE73D06}" type="presOf" srcId="{C6A78361-5F66-46A6-ABCE-9952138C7B0A}" destId="{4FA08CA3-3986-4022-A238-DD33365B5027}" srcOrd="0" destOrd="0" presId="urn:microsoft.com/office/officeart/2005/8/layout/hierarchy5"/>
    <dgm:cxn modelId="{5879AFB4-845C-45C7-885B-469D889CFF27}" type="presOf" srcId="{510DF9CC-CD12-434D-9E9B-AAD71B568ABF}" destId="{880C7B0A-907C-4837-B4E2-1D07B56679F8}" srcOrd="1" destOrd="0" presId="urn:microsoft.com/office/officeart/2005/8/layout/hierarchy5"/>
    <dgm:cxn modelId="{C6F5A5BB-CD62-4124-8DF7-145F279A6475}" srcId="{82134BCC-77E3-41D5-BE1D-5A9A1976526D}" destId="{D39789B1-D335-4862-9B56-6BE3D16DD5D3}" srcOrd="5" destOrd="0" parTransId="{0C74A79E-EBBF-44C4-ACE2-D5A15EC98AC6}" sibTransId="{9BFD2855-9129-450C-BBEE-FB1F93B1A587}"/>
    <dgm:cxn modelId="{2DA10CCF-712C-43AD-A469-34C92A822601}" type="presOf" srcId="{D4B40D07-EEAB-4526-B8E9-74880653ED6E}" destId="{D38026FF-79C3-48E3-8D16-10EE62B6B125}" srcOrd="0" destOrd="0" presId="urn:microsoft.com/office/officeart/2005/8/layout/hierarchy5"/>
    <dgm:cxn modelId="{ABCE36FF-4CF5-4569-AAA4-F0F367F07AA6}" type="presOf" srcId="{DD618DD4-ACA3-4E39-ABF9-1BB57E4558EF}" destId="{48D50753-4B2E-4239-B13D-70897754D54E}" srcOrd="0" destOrd="0" presId="urn:microsoft.com/office/officeart/2005/8/layout/hierarchy5"/>
    <dgm:cxn modelId="{078DA453-4898-4E09-B6B0-D44FCF9E7F39}" type="presParOf" srcId="{48D50753-4B2E-4239-B13D-70897754D54E}" destId="{D89DE7E0-1839-4945-9423-0429E0DBE806}" srcOrd="0" destOrd="0" presId="urn:microsoft.com/office/officeart/2005/8/layout/hierarchy5"/>
    <dgm:cxn modelId="{5D96634B-9733-4F4C-A569-9AA3E1DB7CE1}" type="presParOf" srcId="{D89DE7E0-1839-4945-9423-0429E0DBE806}" destId="{7286EEC0-37BD-48F2-A009-0D812589FE25}" srcOrd="0" destOrd="0" presId="urn:microsoft.com/office/officeart/2005/8/layout/hierarchy5"/>
    <dgm:cxn modelId="{C65D8BDA-D6B5-48E9-BA7E-A649FD95C5A9}" type="presParOf" srcId="{7286EEC0-37BD-48F2-A009-0D812589FE25}" destId="{308A5F48-2132-4E1F-8FD1-3D642B3EDE93}" srcOrd="0" destOrd="0" presId="urn:microsoft.com/office/officeart/2005/8/layout/hierarchy5"/>
    <dgm:cxn modelId="{DBE722A4-AA59-4E07-94D7-751DCB258142}" type="presParOf" srcId="{308A5F48-2132-4E1F-8FD1-3D642B3EDE93}" destId="{99AFDEFF-3E8D-4A7F-A737-6164F17B8F19}" srcOrd="0" destOrd="0" presId="urn:microsoft.com/office/officeart/2005/8/layout/hierarchy5"/>
    <dgm:cxn modelId="{42BC23AF-4CF5-4448-8E76-A5DF49568786}" type="presParOf" srcId="{308A5F48-2132-4E1F-8FD1-3D642B3EDE93}" destId="{2552CE7C-D2A1-4625-991B-E26828B39F15}" srcOrd="1" destOrd="0" presId="urn:microsoft.com/office/officeart/2005/8/layout/hierarchy5"/>
    <dgm:cxn modelId="{C7686BEC-ADBD-4079-A120-8672AA937DE4}" type="presParOf" srcId="{2552CE7C-D2A1-4625-991B-E26828B39F15}" destId="{F1F07851-B986-4ED4-B04B-702795DD317E}" srcOrd="0" destOrd="0" presId="urn:microsoft.com/office/officeart/2005/8/layout/hierarchy5"/>
    <dgm:cxn modelId="{0C63899D-33F8-441E-81F2-D5745912E62B}" type="presParOf" srcId="{F1F07851-B986-4ED4-B04B-702795DD317E}" destId="{991974BF-593E-4BEF-B90F-CC92B769FD2D}" srcOrd="0" destOrd="0" presId="urn:microsoft.com/office/officeart/2005/8/layout/hierarchy5"/>
    <dgm:cxn modelId="{F66B2DFF-53FD-47F1-B88F-E0E09F0F4761}" type="presParOf" srcId="{2552CE7C-D2A1-4625-991B-E26828B39F15}" destId="{93131F92-EBE9-4206-A6D8-B88DFC00BA39}" srcOrd="1" destOrd="0" presId="urn:microsoft.com/office/officeart/2005/8/layout/hierarchy5"/>
    <dgm:cxn modelId="{AB5403E4-7F0C-4AA2-A4ED-47BF9FA949AF}" type="presParOf" srcId="{93131F92-EBE9-4206-A6D8-B88DFC00BA39}" destId="{930EFBBF-346A-4400-A8A8-D292B97C7415}" srcOrd="0" destOrd="0" presId="urn:microsoft.com/office/officeart/2005/8/layout/hierarchy5"/>
    <dgm:cxn modelId="{57EFD21F-6060-4F0B-91D2-AD3913472A49}" type="presParOf" srcId="{93131F92-EBE9-4206-A6D8-B88DFC00BA39}" destId="{C88E6148-AC86-4AC3-9568-156E3C77C833}" srcOrd="1" destOrd="0" presId="urn:microsoft.com/office/officeart/2005/8/layout/hierarchy5"/>
    <dgm:cxn modelId="{F7EB352C-0CD3-4E1F-B0DE-98684C7AB4CC}" type="presParOf" srcId="{2552CE7C-D2A1-4625-991B-E26828B39F15}" destId="{3E394D0B-2B1D-4B2D-B1AE-03037D104501}" srcOrd="2" destOrd="0" presId="urn:microsoft.com/office/officeart/2005/8/layout/hierarchy5"/>
    <dgm:cxn modelId="{96846735-A9D2-4F40-8B34-D455E3BA470E}" type="presParOf" srcId="{3E394D0B-2B1D-4B2D-B1AE-03037D104501}" destId="{880C7B0A-907C-4837-B4E2-1D07B56679F8}" srcOrd="0" destOrd="0" presId="urn:microsoft.com/office/officeart/2005/8/layout/hierarchy5"/>
    <dgm:cxn modelId="{1F87C2A5-D69E-4461-9020-B38A2C381B92}" type="presParOf" srcId="{2552CE7C-D2A1-4625-991B-E26828B39F15}" destId="{B9E8668A-D0CF-4FDA-B455-CA4A5DD22175}" srcOrd="3" destOrd="0" presId="urn:microsoft.com/office/officeart/2005/8/layout/hierarchy5"/>
    <dgm:cxn modelId="{77FDCF9C-59F3-484B-8FBB-A4ADA94FBEB1}" type="presParOf" srcId="{B9E8668A-D0CF-4FDA-B455-CA4A5DD22175}" destId="{234C634F-F8F9-4B9D-A258-F750CDD09136}" srcOrd="0" destOrd="0" presId="urn:microsoft.com/office/officeart/2005/8/layout/hierarchy5"/>
    <dgm:cxn modelId="{8DE96692-B87A-4A23-88A5-DABBE23005C4}" type="presParOf" srcId="{B9E8668A-D0CF-4FDA-B455-CA4A5DD22175}" destId="{7679D437-12F3-4A2A-ABC5-5E4523712918}" srcOrd="1" destOrd="0" presId="urn:microsoft.com/office/officeart/2005/8/layout/hierarchy5"/>
    <dgm:cxn modelId="{033BAC61-B1CC-411C-B2B8-800FA84823EB}" type="presParOf" srcId="{2552CE7C-D2A1-4625-991B-E26828B39F15}" destId="{45385521-6043-42F7-8C0C-89DF5B0DF697}" srcOrd="4" destOrd="0" presId="urn:microsoft.com/office/officeart/2005/8/layout/hierarchy5"/>
    <dgm:cxn modelId="{333CC000-B4AC-4F1D-B74B-382BBC862C64}" type="presParOf" srcId="{45385521-6043-42F7-8C0C-89DF5B0DF697}" destId="{65578F65-FEDB-434E-9F48-03D82E90672D}" srcOrd="0" destOrd="0" presId="urn:microsoft.com/office/officeart/2005/8/layout/hierarchy5"/>
    <dgm:cxn modelId="{37214685-0EB6-4D87-932B-4522B9584F76}" type="presParOf" srcId="{2552CE7C-D2A1-4625-991B-E26828B39F15}" destId="{F645D451-1AAD-4C89-AE5C-64134C0D8549}" srcOrd="5" destOrd="0" presId="urn:microsoft.com/office/officeart/2005/8/layout/hierarchy5"/>
    <dgm:cxn modelId="{49CD677E-BC8B-4D00-9862-2104FE41181C}" type="presParOf" srcId="{F645D451-1AAD-4C89-AE5C-64134C0D8549}" destId="{D049B583-44CB-48CF-B8F4-5575E00F8ADA}" srcOrd="0" destOrd="0" presId="urn:microsoft.com/office/officeart/2005/8/layout/hierarchy5"/>
    <dgm:cxn modelId="{F5177DDE-22D0-4A71-8456-19D2903959E4}" type="presParOf" srcId="{F645D451-1AAD-4C89-AE5C-64134C0D8549}" destId="{C50ECE8D-3B26-42B9-80F7-5DE043F4856D}" srcOrd="1" destOrd="0" presId="urn:microsoft.com/office/officeart/2005/8/layout/hierarchy5"/>
    <dgm:cxn modelId="{9A4B29CA-CA31-4F82-B678-33D2F96FB3E5}" type="presParOf" srcId="{2552CE7C-D2A1-4625-991B-E26828B39F15}" destId="{D38026FF-79C3-48E3-8D16-10EE62B6B125}" srcOrd="6" destOrd="0" presId="urn:microsoft.com/office/officeart/2005/8/layout/hierarchy5"/>
    <dgm:cxn modelId="{D539B847-E477-4961-95A3-97048B041B98}" type="presParOf" srcId="{D38026FF-79C3-48E3-8D16-10EE62B6B125}" destId="{3FB7A96E-6C09-498B-B910-DFDBB92041D2}" srcOrd="0" destOrd="0" presId="urn:microsoft.com/office/officeart/2005/8/layout/hierarchy5"/>
    <dgm:cxn modelId="{712F0611-1709-4781-AD4E-E871CBD1EC9A}" type="presParOf" srcId="{2552CE7C-D2A1-4625-991B-E26828B39F15}" destId="{819A7EB2-60BC-44CC-ABE1-B01B529A22AD}" srcOrd="7" destOrd="0" presId="urn:microsoft.com/office/officeart/2005/8/layout/hierarchy5"/>
    <dgm:cxn modelId="{26C7BB08-999B-46A3-9ECE-D8DC9E835E97}" type="presParOf" srcId="{819A7EB2-60BC-44CC-ABE1-B01B529A22AD}" destId="{F1C67B91-122D-4296-AC5D-A8E197030CD6}" srcOrd="0" destOrd="0" presId="urn:microsoft.com/office/officeart/2005/8/layout/hierarchy5"/>
    <dgm:cxn modelId="{1D06B9BB-E439-4AB9-9B5C-03867B2AD37E}" type="presParOf" srcId="{819A7EB2-60BC-44CC-ABE1-B01B529A22AD}" destId="{1F269052-532F-4199-AE3B-EE8F96176490}" srcOrd="1" destOrd="0" presId="urn:microsoft.com/office/officeart/2005/8/layout/hierarchy5"/>
    <dgm:cxn modelId="{65B5BFFB-8353-4205-9709-8AB6837AC32B}" type="presParOf" srcId="{2552CE7C-D2A1-4625-991B-E26828B39F15}" destId="{73FE1B70-B90E-4DFC-82F4-3B620446F0EF}" srcOrd="8" destOrd="0" presId="urn:microsoft.com/office/officeart/2005/8/layout/hierarchy5"/>
    <dgm:cxn modelId="{914B3FFF-A8B4-459F-A07E-98947CE84A82}" type="presParOf" srcId="{73FE1B70-B90E-4DFC-82F4-3B620446F0EF}" destId="{BCA1ED03-5397-4457-BA59-6F2E897F23F3}" srcOrd="0" destOrd="0" presId="urn:microsoft.com/office/officeart/2005/8/layout/hierarchy5"/>
    <dgm:cxn modelId="{46D36C59-3D01-4A14-B651-913A95C73584}" type="presParOf" srcId="{2552CE7C-D2A1-4625-991B-E26828B39F15}" destId="{7422731D-B299-4F2A-B303-ED8F845D17C0}" srcOrd="9" destOrd="0" presId="urn:microsoft.com/office/officeart/2005/8/layout/hierarchy5"/>
    <dgm:cxn modelId="{8E0A067C-6738-4A03-8288-7A54537FCC7B}" type="presParOf" srcId="{7422731D-B299-4F2A-B303-ED8F845D17C0}" destId="{4FA08CA3-3986-4022-A238-DD33365B5027}" srcOrd="0" destOrd="0" presId="urn:microsoft.com/office/officeart/2005/8/layout/hierarchy5"/>
    <dgm:cxn modelId="{EB9A4EFC-AB87-4355-BB3D-76D25A446FB7}" type="presParOf" srcId="{7422731D-B299-4F2A-B303-ED8F845D17C0}" destId="{EAEF9185-A804-4871-8171-8AD4B8D13C66}" srcOrd="1" destOrd="0" presId="urn:microsoft.com/office/officeart/2005/8/layout/hierarchy5"/>
    <dgm:cxn modelId="{3AD6327C-E966-456F-BEA8-8173AD3BACEA}" type="presParOf" srcId="{2552CE7C-D2A1-4625-991B-E26828B39F15}" destId="{E039F7A2-AA55-43A9-8883-8AF4F76A4B4E}" srcOrd="10" destOrd="0" presId="urn:microsoft.com/office/officeart/2005/8/layout/hierarchy5"/>
    <dgm:cxn modelId="{CB6FDB49-1F93-4156-8D8E-41AF8465645F}" type="presParOf" srcId="{E039F7A2-AA55-43A9-8883-8AF4F76A4B4E}" destId="{42D67BE5-EE74-475B-BA69-7D42A82F7445}" srcOrd="0" destOrd="0" presId="urn:microsoft.com/office/officeart/2005/8/layout/hierarchy5"/>
    <dgm:cxn modelId="{62EB2F80-5FBE-498E-82DF-C4F94931B326}" type="presParOf" srcId="{2552CE7C-D2A1-4625-991B-E26828B39F15}" destId="{0B9D2C2A-1372-4F30-8B0F-92373DCD7E5F}" srcOrd="11" destOrd="0" presId="urn:microsoft.com/office/officeart/2005/8/layout/hierarchy5"/>
    <dgm:cxn modelId="{7738B641-2999-4A52-9484-DECF78F5CE1B}" type="presParOf" srcId="{0B9D2C2A-1372-4F30-8B0F-92373DCD7E5F}" destId="{8CE0217A-3730-4223-B08B-D173DD879B39}" srcOrd="0" destOrd="0" presId="urn:microsoft.com/office/officeart/2005/8/layout/hierarchy5"/>
    <dgm:cxn modelId="{8434120F-5C85-42A7-8815-3C11D9801ED5}" type="presParOf" srcId="{0B9D2C2A-1372-4F30-8B0F-92373DCD7E5F}" destId="{120BBEC3-DCD9-4B17-8D5A-ED18711CA590}" srcOrd="1" destOrd="0" presId="urn:microsoft.com/office/officeart/2005/8/layout/hierarchy5"/>
    <dgm:cxn modelId="{9A32CE25-1083-43C6-B11B-98304C73FB88}" type="presParOf" srcId="{48D50753-4B2E-4239-B13D-70897754D54E}" destId="{C1D7AD62-E997-4CE1-B3D0-35F4BB5DBDA3}" srcOrd="1" destOrd="0" presId="urn:microsoft.com/office/officeart/2005/8/layout/hierarchy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AFDEFF-3E8D-4A7F-A737-6164F17B8F19}">
      <dsp:nvSpPr>
        <dsp:cNvPr id="0" name=""/>
        <dsp:cNvSpPr/>
      </dsp:nvSpPr>
      <dsp:spPr>
        <a:xfrm>
          <a:off x="0" y="1687249"/>
          <a:ext cx="3906837" cy="2044167"/>
        </a:xfrm>
        <a:prstGeom prst="roundRect">
          <a:avLst>
            <a:gd name="adj" fmla="val 10000"/>
          </a:avLst>
        </a:prstGeom>
        <a:solidFill>
          <a:srgbClr val="FFC000"/>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1422400">
            <a:lnSpc>
              <a:spcPct val="90000"/>
            </a:lnSpc>
            <a:spcBef>
              <a:spcPct val="0"/>
            </a:spcBef>
            <a:spcAft>
              <a:spcPct val="35000"/>
            </a:spcAft>
            <a:buNone/>
          </a:pPr>
          <a:r>
            <a:rPr lang="en-IN" sz="3200" kern="1200" dirty="0">
              <a:solidFill>
                <a:schemeClr val="tx1"/>
              </a:solidFill>
            </a:rPr>
            <a:t>Early examples of ML</a:t>
          </a:r>
        </a:p>
      </dsp:txBody>
      <dsp:txXfrm>
        <a:off x="59872" y="1747121"/>
        <a:ext cx="3787093" cy="1924423"/>
      </dsp:txXfrm>
    </dsp:sp>
    <dsp:sp modelId="{F1F07851-B986-4ED4-B04B-702795DD317E}">
      <dsp:nvSpPr>
        <dsp:cNvPr id="0" name=""/>
        <dsp:cNvSpPr/>
      </dsp:nvSpPr>
      <dsp:spPr>
        <a:xfrm rot="19504506">
          <a:off x="3762259" y="2222540"/>
          <a:ext cx="1605552" cy="54404"/>
        </a:xfrm>
        <a:custGeom>
          <a:avLst/>
          <a:gdLst/>
          <a:ahLst/>
          <a:cxnLst/>
          <a:rect l="0" t="0" r="0" b="0"/>
          <a:pathLst>
            <a:path>
              <a:moveTo>
                <a:pt x="0" y="27202"/>
              </a:moveTo>
              <a:lnTo>
                <a:pt x="1605552" y="27202"/>
              </a:lnTo>
            </a:path>
          </a:pathLst>
        </a:custGeom>
        <a:noFill/>
        <a:ln w="12700" cap="flat" cmpd="sng" algn="ctr">
          <a:solidFill>
            <a:schemeClr val="tx1"/>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422400">
            <a:lnSpc>
              <a:spcPct val="90000"/>
            </a:lnSpc>
            <a:spcBef>
              <a:spcPct val="0"/>
            </a:spcBef>
            <a:spcAft>
              <a:spcPct val="35000"/>
            </a:spcAft>
            <a:buNone/>
          </a:pPr>
          <a:endParaRPr lang="en-IN" sz="3200" kern="1200">
            <a:solidFill>
              <a:schemeClr val="tx1"/>
            </a:solidFill>
          </a:endParaRPr>
        </a:p>
      </dsp:txBody>
      <dsp:txXfrm>
        <a:off x="4524896" y="2209603"/>
        <a:ext cx="80277" cy="80277"/>
      </dsp:txXfrm>
    </dsp:sp>
    <dsp:sp modelId="{930EFBBF-346A-4400-A8A8-D292B97C7415}">
      <dsp:nvSpPr>
        <dsp:cNvPr id="0" name=""/>
        <dsp:cNvSpPr/>
      </dsp:nvSpPr>
      <dsp:spPr>
        <a:xfrm>
          <a:off x="5223234" y="971265"/>
          <a:ext cx="6421601" cy="1637770"/>
        </a:xfrm>
        <a:prstGeom prst="roundRect">
          <a:avLst>
            <a:gd name="adj" fmla="val 10000"/>
          </a:avLst>
        </a:prstGeom>
        <a:solidFill>
          <a:srgbClr val="FFC000"/>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1422400">
            <a:lnSpc>
              <a:spcPct val="90000"/>
            </a:lnSpc>
            <a:spcBef>
              <a:spcPct val="0"/>
            </a:spcBef>
            <a:spcAft>
              <a:spcPct val="35000"/>
            </a:spcAft>
            <a:buFont typeface="Arial" panose="020B0604020202020204" pitchFamily="34" charset="0"/>
            <a:buNone/>
          </a:pPr>
          <a:r>
            <a:rPr lang="en-IN" sz="3200" kern="1200" dirty="0">
              <a:solidFill>
                <a:schemeClr val="tx1"/>
              </a:solidFill>
            </a:rPr>
            <a:t>OCR:- Optical Character Recognition</a:t>
          </a:r>
        </a:p>
      </dsp:txBody>
      <dsp:txXfrm>
        <a:off x="5271203" y="1019234"/>
        <a:ext cx="6325663" cy="1541832"/>
      </dsp:txXfrm>
    </dsp:sp>
    <dsp:sp modelId="{3E394D0B-2B1D-4B2D-B1AE-03037D104501}">
      <dsp:nvSpPr>
        <dsp:cNvPr id="0" name=""/>
        <dsp:cNvSpPr/>
      </dsp:nvSpPr>
      <dsp:spPr>
        <a:xfrm rot="2138565">
          <a:off x="3755466" y="3152990"/>
          <a:ext cx="1616047" cy="54404"/>
        </a:xfrm>
        <a:custGeom>
          <a:avLst/>
          <a:gdLst/>
          <a:ahLst/>
          <a:cxnLst/>
          <a:rect l="0" t="0" r="0" b="0"/>
          <a:pathLst>
            <a:path>
              <a:moveTo>
                <a:pt x="0" y="27202"/>
              </a:moveTo>
              <a:lnTo>
                <a:pt x="1616047" y="27202"/>
              </a:lnTo>
            </a:path>
          </a:pathLst>
        </a:custGeom>
        <a:noFill/>
        <a:ln w="12700" cap="flat" cmpd="sng" algn="ctr">
          <a:solidFill>
            <a:schemeClr val="tx1"/>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422400">
            <a:lnSpc>
              <a:spcPct val="90000"/>
            </a:lnSpc>
            <a:spcBef>
              <a:spcPct val="0"/>
            </a:spcBef>
            <a:spcAft>
              <a:spcPct val="35000"/>
            </a:spcAft>
            <a:buNone/>
          </a:pPr>
          <a:endParaRPr lang="en-IN" sz="3200" kern="1200">
            <a:solidFill>
              <a:schemeClr val="tx1"/>
            </a:solidFill>
          </a:endParaRPr>
        </a:p>
      </dsp:txBody>
      <dsp:txXfrm>
        <a:off x="4523089" y="3139791"/>
        <a:ext cx="80802" cy="80802"/>
      </dsp:txXfrm>
    </dsp:sp>
    <dsp:sp modelId="{234C634F-F8F9-4B9D-A258-F750CDD09136}">
      <dsp:nvSpPr>
        <dsp:cNvPr id="0" name=""/>
        <dsp:cNvSpPr/>
      </dsp:nvSpPr>
      <dsp:spPr>
        <a:xfrm>
          <a:off x="5220144" y="2832166"/>
          <a:ext cx="5459542" cy="1637770"/>
        </a:xfrm>
        <a:prstGeom prst="roundRect">
          <a:avLst>
            <a:gd name="adj" fmla="val 10000"/>
          </a:avLst>
        </a:prstGeom>
        <a:solidFill>
          <a:srgbClr val="FFC000"/>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1422400">
            <a:lnSpc>
              <a:spcPct val="90000"/>
            </a:lnSpc>
            <a:spcBef>
              <a:spcPct val="0"/>
            </a:spcBef>
            <a:spcAft>
              <a:spcPct val="35000"/>
            </a:spcAft>
            <a:buFont typeface="Arial" panose="020B0604020202020204" pitchFamily="34" charset="0"/>
            <a:buNone/>
          </a:pPr>
          <a:r>
            <a:rPr lang="en-US" sz="3200" b="0" i="0" kern="1200" dirty="0">
              <a:solidFill>
                <a:schemeClr val="tx1"/>
              </a:solidFill>
            </a:rPr>
            <a:t>Spam Filter</a:t>
          </a:r>
        </a:p>
      </dsp:txBody>
      <dsp:txXfrm>
        <a:off x="5268113" y="2880135"/>
        <a:ext cx="5363604" cy="154183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AFDEFF-3E8D-4A7F-A737-6164F17B8F19}">
      <dsp:nvSpPr>
        <dsp:cNvPr id="0" name=""/>
        <dsp:cNvSpPr/>
      </dsp:nvSpPr>
      <dsp:spPr>
        <a:xfrm>
          <a:off x="0" y="1701051"/>
          <a:ext cx="3280833" cy="16404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3495" tIns="23495" rIns="23495" bIns="23495" numCol="1" spcCol="1270" anchor="ctr" anchorCtr="0">
          <a:noAutofit/>
        </a:bodyPr>
        <a:lstStyle/>
        <a:p>
          <a:pPr marL="0" lvl="0" indent="0" algn="ctr" defTabSz="1644650">
            <a:lnSpc>
              <a:spcPct val="90000"/>
            </a:lnSpc>
            <a:spcBef>
              <a:spcPct val="0"/>
            </a:spcBef>
            <a:spcAft>
              <a:spcPct val="35000"/>
            </a:spcAft>
            <a:buNone/>
          </a:pPr>
          <a:r>
            <a:rPr lang="en-IN" sz="3700" kern="1200" dirty="0"/>
            <a:t>Machine Learning</a:t>
          </a:r>
        </a:p>
      </dsp:txBody>
      <dsp:txXfrm>
        <a:off x="48046" y="1749097"/>
        <a:ext cx="3184741" cy="1544324"/>
      </dsp:txXfrm>
    </dsp:sp>
    <dsp:sp modelId="{9D8EA497-F3C8-4BCD-B7A6-CA0D40480CAF}">
      <dsp:nvSpPr>
        <dsp:cNvPr id="0" name=""/>
        <dsp:cNvSpPr/>
      </dsp:nvSpPr>
      <dsp:spPr>
        <a:xfrm rot="19206167">
          <a:off x="2972611" y="1644810"/>
          <a:ext cx="2647915" cy="54492"/>
        </a:xfrm>
        <a:custGeom>
          <a:avLst/>
          <a:gdLst/>
          <a:ahLst/>
          <a:cxnLst/>
          <a:rect l="0" t="0" r="0" b="0"/>
          <a:pathLst>
            <a:path>
              <a:moveTo>
                <a:pt x="0" y="27246"/>
              </a:moveTo>
              <a:lnTo>
                <a:pt x="2647915" y="2724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44500">
            <a:lnSpc>
              <a:spcPct val="90000"/>
            </a:lnSpc>
            <a:spcBef>
              <a:spcPct val="0"/>
            </a:spcBef>
            <a:spcAft>
              <a:spcPct val="35000"/>
            </a:spcAft>
            <a:buNone/>
          </a:pPr>
          <a:endParaRPr lang="en-IN" sz="1000" kern="1200"/>
        </a:p>
      </dsp:txBody>
      <dsp:txXfrm>
        <a:off x="4230370" y="1605859"/>
        <a:ext cx="132395" cy="132395"/>
      </dsp:txXfrm>
    </dsp:sp>
    <dsp:sp modelId="{2C6C5647-15D2-4A0F-97AB-321C40ED5AA3}">
      <dsp:nvSpPr>
        <dsp:cNvPr id="0" name=""/>
        <dsp:cNvSpPr/>
      </dsp:nvSpPr>
      <dsp:spPr>
        <a:xfrm>
          <a:off x="5312304" y="2645"/>
          <a:ext cx="3280833" cy="16404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3495" tIns="23495" rIns="23495" bIns="23495" numCol="1" spcCol="1270" anchor="ctr" anchorCtr="0">
          <a:noAutofit/>
        </a:bodyPr>
        <a:lstStyle/>
        <a:p>
          <a:pPr marL="0" lvl="0" indent="0" algn="ctr" defTabSz="1644650">
            <a:lnSpc>
              <a:spcPct val="90000"/>
            </a:lnSpc>
            <a:spcBef>
              <a:spcPct val="0"/>
            </a:spcBef>
            <a:spcAft>
              <a:spcPct val="35000"/>
            </a:spcAft>
            <a:buNone/>
          </a:pPr>
          <a:r>
            <a:rPr lang="en-IN" sz="3700" kern="1200" dirty="0"/>
            <a:t>Supervised</a:t>
          </a:r>
        </a:p>
      </dsp:txBody>
      <dsp:txXfrm>
        <a:off x="5360350" y="50691"/>
        <a:ext cx="3184741" cy="1544324"/>
      </dsp:txXfrm>
    </dsp:sp>
    <dsp:sp modelId="{8783BEC0-548B-4202-BD3B-24C6FCDFDF2B}">
      <dsp:nvSpPr>
        <dsp:cNvPr id="0" name=""/>
        <dsp:cNvSpPr/>
      </dsp:nvSpPr>
      <dsp:spPr>
        <a:xfrm rot="317362">
          <a:off x="3276489" y="2588050"/>
          <a:ext cx="2040158" cy="54492"/>
        </a:xfrm>
        <a:custGeom>
          <a:avLst/>
          <a:gdLst/>
          <a:ahLst/>
          <a:cxnLst/>
          <a:rect l="0" t="0" r="0" b="0"/>
          <a:pathLst>
            <a:path>
              <a:moveTo>
                <a:pt x="0" y="27246"/>
              </a:moveTo>
              <a:lnTo>
                <a:pt x="2040158" y="2724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11150">
            <a:lnSpc>
              <a:spcPct val="90000"/>
            </a:lnSpc>
            <a:spcBef>
              <a:spcPct val="0"/>
            </a:spcBef>
            <a:spcAft>
              <a:spcPct val="35000"/>
            </a:spcAft>
            <a:buNone/>
          </a:pPr>
          <a:endParaRPr lang="en-IN" sz="700" kern="1200"/>
        </a:p>
      </dsp:txBody>
      <dsp:txXfrm>
        <a:off x="4245564" y="2564292"/>
        <a:ext cx="102007" cy="102007"/>
      </dsp:txXfrm>
    </dsp:sp>
    <dsp:sp modelId="{0BE91CBB-8ED9-44FB-9A97-BAE545B718CC}">
      <dsp:nvSpPr>
        <dsp:cNvPr id="0" name=""/>
        <dsp:cNvSpPr/>
      </dsp:nvSpPr>
      <dsp:spPr>
        <a:xfrm>
          <a:off x="5312304" y="1889125"/>
          <a:ext cx="3280833" cy="16404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3495" tIns="23495" rIns="23495" bIns="23495" numCol="1" spcCol="1270" anchor="ctr" anchorCtr="0">
          <a:noAutofit/>
        </a:bodyPr>
        <a:lstStyle/>
        <a:p>
          <a:pPr marL="0" lvl="0" indent="0" algn="ctr" defTabSz="1644650">
            <a:lnSpc>
              <a:spcPct val="90000"/>
            </a:lnSpc>
            <a:spcBef>
              <a:spcPct val="0"/>
            </a:spcBef>
            <a:spcAft>
              <a:spcPct val="35000"/>
            </a:spcAft>
            <a:buNone/>
          </a:pPr>
          <a:r>
            <a:rPr lang="en-IN" sz="3700" kern="1200" dirty="0"/>
            <a:t>Unsupervised</a:t>
          </a:r>
        </a:p>
      </dsp:txBody>
      <dsp:txXfrm>
        <a:off x="5360350" y="1937171"/>
        <a:ext cx="3184741" cy="1544324"/>
      </dsp:txXfrm>
    </dsp:sp>
    <dsp:sp modelId="{77E57F52-91EB-4710-9D83-87881FEE8D36}">
      <dsp:nvSpPr>
        <dsp:cNvPr id="0" name=""/>
        <dsp:cNvSpPr/>
      </dsp:nvSpPr>
      <dsp:spPr>
        <a:xfrm rot="2736069">
          <a:off x="2844790" y="3531290"/>
          <a:ext cx="2903557" cy="54492"/>
        </a:xfrm>
        <a:custGeom>
          <a:avLst/>
          <a:gdLst/>
          <a:ahLst/>
          <a:cxnLst/>
          <a:rect l="0" t="0" r="0" b="0"/>
          <a:pathLst>
            <a:path>
              <a:moveTo>
                <a:pt x="0" y="27246"/>
              </a:moveTo>
              <a:lnTo>
                <a:pt x="2903557" y="2724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88950">
            <a:lnSpc>
              <a:spcPct val="90000"/>
            </a:lnSpc>
            <a:spcBef>
              <a:spcPct val="0"/>
            </a:spcBef>
            <a:spcAft>
              <a:spcPct val="35000"/>
            </a:spcAft>
            <a:buNone/>
          </a:pPr>
          <a:endParaRPr lang="en-IN" sz="1100" kern="1200"/>
        </a:p>
      </dsp:txBody>
      <dsp:txXfrm>
        <a:off x="4223979" y="3485947"/>
        <a:ext cx="145177" cy="145177"/>
      </dsp:txXfrm>
    </dsp:sp>
    <dsp:sp modelId="{AD8D6C12-0C5B-41F3-92B0-7DF8CC294DDF}">
      <dsp:nvSpPr>
        <dsp:cNvPr id="0" name=""/>
        <dsp:cNvSpPr/>
      </dsp:nvSpPr>
      <dsp:spPr>
        <a:xfrm>
          <a:off x="5312304" y="3775604"/>
          <a:ext cx="3280833" cy="16404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3495" tIns="23495" rIns="23495" bIns="23495" numCol="1" spcCol="1270" anchor="ctr" anchorCtr="0">
          <a:noAutofit/>
        </a:bodyPr>
        <a:lstStyle/>
        <a:p>
          <a:pPr marL="0" lvl="0" indent="0" algn="ctr" defTabSz="1644650">
            <a:lnSpc>
              <a:spcPct val="90000"/>
            </a:lnSpc>
            <a:spcBef>
              <a:spcPct val="0"/>
            </a:spcBef>
            <a:spcAft>
              <a:spcPct val="35000"/>
            </a:spcAft>
            <a:buNone/>
          </a:pPr>
          <a:r>
            <a:rPr lang="en-IN" sz="3700" kern="1200" dirty="0"/>
            <a:t>Reinforcement learning</a:t>
          </a:r>
        </a:p>
      </dsp:txBody>
      <dsp:txXfrm>
        <a:off x="5360350" y="3823650"/>
        <a:ext cx="3184741" cy="154432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AFDEFF-3E8D-4A7F-A737-6164F17B8F19}">
      <dsp:nvSpPr>
        <dsp:cNvPr id="0" name=""/>
        <dsp:cNvSpPr/>
      </dsp:nvSpPr>
      <dsp:spPr>
        <a:xfrm>
          <a:off x="0" y="1517283"/>
          <a:ext cx="3878791" cy="193939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115" tIns="31115" rIns="31115" bIns="31115" numCol="1" spcCol="1270" anchor="ctr" anchorCtr="0">
          <a:noAutofit/>
        </a:bodyPr>
        <a:lstStyle/>
        <a:p>
          <a:pPr marL="0" lvl="0" indent="0" algn="ctr" defTabSz="2178050">
            <a:lnSpc>
              <a:spcPct val="90000"/>
            </a:lnSpc>
            <a:spcBef>
              <a:spcPct val="0"/>
            </a:spcBef>
            <a:spcAft>
              <a:spcPct val="35000"/>
            </a:spcAft>
            <a:buNone/>
          </a:pPr>
          <a:r>
            <a:rPr lang="en-IN" sz="4900" kern="1200" dirty="0"/>
            <a:t>Supervised</a:t>
          </a:r>
        </a:p>
      </dsp:txBody>
      <dsp:txXfrm>
        <a:off x="56803" y="1574086"/>
        <a:ext cx="3765185" cy="1825789"/>
      </dsp:txXfrm>
    </dsp:sp>
    <dsp:sp modelId="{9D8EA497-F3C8-4BCD-B7A6-CA0D40480CAF}">
      <dsp:nvSpPr>
        <dsp:cNvPr id="0" name=""/>
        <dsp:cNvSpPr/>
      </dsp:nvSpPr>
      <dsp:spPr>
        <a:xfrm rot="19806455">
          <a:off x="3759628" y="2008369"/>
          <a:ext cx="1791431" cy="64423"/>
        </a:xfrm>
        <a:custGeom>
          <a:avLst/>
          <a:gdLst/>
          <a:ahLst/>
          <a:cxnLst/>
          <a:rect l="0" t="0" r="0" b="0"/>
          <a:pathLst>
            <a:path>
              <a:moveTo>
                <a:pt x="0" y="32211"/>
              </a:moveTo>
              <a:lnTo>
                <a:pt x="1791431" y="3221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en-IN" sz="600" kern="1200"/>
        </a:p>
      </dsp:txBody>
      <dsp:txXfrm>
        <a:off x="4610558" y="1995795"/>
        <a:ext cx="89571" cy="89571"/>
      </dsp:txXfrm>
    </dsp:sp>
    <dsp:sp modelId="{2C6C5647-15D2-4A0F-97AB-321C40ED5AA3}">
      <dsp:nvSpPr>
        <dsp:cNvPr id="0" name=""/>
        <dsp:cNvSpPr/>
      </dsp:nvSpPr>
      <dsp:spPr>
        <a:xfrm>
          <a:off x="5431895" y="624482"/>
          <a:ext cx="3878791" cy="193939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115" tIns="31115" rIns="31115" bIns="31115" numCol="1" spcCol="1270" anchor="ctr" anchorCtr="0">
          <a:noAutofit/>
        </a:bodyPr>
        <a:lstStyle/>
        <a:p>
          <a:pPr marL="0" lvl="0" indent="0" algn="ctr" defTabSz="2178050">
            <a:lnSpc>
              <a:spcPct val="90000"/>
            </a:lnSpc>
            <a:spcBef>
              <a:spcPct val="0"/>
            </a:spcBef>
            <a:spcAft>
              <a:spcPct val="35000"/>
            </a:spcAft>
            <a:buNone/>
          </a:pPr>
          <a:r>
            <a:rPr lang="en-IN" sz="4900" kern="1200"/>
            <a:t>Classification</a:t>
          </a:r>
          <a:endParaRPr lang="en-IN" sz="4900" kern="1200" dirty="0"/>
        </a:p>
      </dsp:txBody>
      <dsp:txXfrm>
        <a:off x="5488698" y="681285"/>
        <a:ext cx="3765185" cy="1825789"/>
      </dsp:txXfrm>
    </dsp:sp>
    <dsp:sp modelId="{8783BEC0-548B-4202-BD3B-24C6FCDFDF2B}">
      <dsp:nvSpPr>
        <dsp:cNvPr id="0" name=""/>
        <dsp:cNvSpPr/>
      </dsp:nvSpPr>
      <dsp:spPr>
        <a:xfrm rot="2444065">
          <a:off x="3630520" y="3123522"/>
          <a:ext cx="2049646" cy="64423"/>
        </a:xfrm>
        <a:custGeom>
          <a:avLst/>
          <a:gdLst/>
          <a:ahLst/>
          <a:cxnLst/>
          <a:rect l="0" t="0" r="0" b="0"/>
          <a:pathLst>
            <a:path>
              <a:moveTo>
                <a:pt x="0" y="32211"/>
              </a:moveTo>
              <a:lnTo>
                <a:pt x="2049646" y="3221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11150">
            <a:lnSpc>
              <a:spcPct val="90000"/>
            </a:lnSpc>
            <a:spcBef>
              <a:spcPct val="0"/>
            </a:spcBef>
            <a:spcAft>
              <a:spcPct val="35000"/>
            </a:spcAft>
            <a:buNone/>
          </a:pPr>
          <a:endParaRPr lang="en-IN" sz="700" kern="1200"/>
        </a:p>
      </dsp:txBody>
      <dsp:txXfrm>
        <a:off x="4604102" y="3104492"/>
        <a:ext cx="102482" cy="102482"/>
      </dsp:txXfrm>
    </dsp:sp>
    <dsp:sp modelId="{0BE91CBB-8ED9-44FB-9A97-BAE545B718CC}">
      <dsp:nvSpPr>
        <dsp:cNvPr id="0" name=""/>
        <dsp:cNvSpPr/>
      </dsp:nvSpPr>
      <dsp:spPr>
        <a:xfrm>
          <a:off x="5431895" y="2854788"/>
          <a:ext cx="3878791" cy="193939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115" tIns="31115" rIns="31115" bIns="31115" numCol="1" spcCol="1270" anchor="ctr" anchorCtr="0">
          <a:noAutofit/>
        </a:bodyPr>
        <a:lstStyle/>
        <a:p>
          <a:pPr marL="0" lvl="0" indent="0" algn="ctr" defTabSz="2178050">
            <a:lnSpc>
              <a:spcPct val="90000"/>
            </a:lnSpc>
            <a:spcBef>
              <a:spcPct val="0"/>
            </a:spcBef>
            <a:spcAft>
              <a:spcPct val="35000"/>
            </a:spcAft>
            <a:buNone/>
          </a:pPr>
          <a:r>
            <a:rPr lang="en-IN" sz="4900" kern="1200" dirty="0"/>
            <a:t>Regression</a:t>
          </a:r>
        </a:p>
      </dsp:txBody>
      <dsp:txXfrm>
        <a:off x="5488698" y="2911591"/>
        <a:ext cx="3765185" cy="182578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AFDEFF-3E8D-4A7F-A737-6164F17B8F19}">
      <dsp:nvSpPr>
        <dsp:cNvPr id="0" name=""/>
        <dsp:cNvSpPr/>
      </dsp:nvSpPr>
      <dsp:spPr>
        <a:xfrm>
          <a:off x="0" y="1992290"/>
          <a:ext cx="3194919" cy="1434086"/>
        </a:xfrm>
        <a:prstGeom prst="roundRect">
          <a:avLst>
            <a:gd name="adj" fmla="val 10000"/>
          </a:avLst>
        </a:prstGeom>
        <a:solidFill>
          <a:srgbClr val="FFC000"/>
        </a:solidFill>
        <a:ln w="1905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1422400">
            <a:lnSpc>
              <a:spcPct val="90000"/>
            </a:lnSpc>
            <a:spcBef>
              <a:spcPct val="0"/>
            </a:spcBef>
            <a:spcAft>
              <a:spcPct val="35000"/>
            </a:spcAft>
            <a:buNone/>
          </a:pPr>
          <a:r>
            <a:rPr lang="en-IN" sz="3200" kern="1200" dirty="0">
              <a:solidFill>
                <a:schemeClr val="tx1"/>
              </a:solidFill>
            </a:rPr>
            <a:t>Classification Algorithms</a:t>
          </a:r>
        </a:p>
      </dsp:txBody>
      <dsp:txXfrm>
        <a:off x="42003" y="2034293"/>
        <a:ext cx="3110913" cy="1350080"/>
      </dsp:txXfrm>
    </dsp:sp>
    <dsp:sp modelId="{3E394D0B-2B1D-4B2D-B1AE-03037D104501}">
      <dsp:nvSpPr>
        <dsp:cNvPr id="0" name=""/>
        <dsp:cNvSpPr/>
      </dsp:nvSpPr>
      <dsp:spPr>
        <a:xfrm rot="17171509">
          <a:off x="2331893" y="1540386"/>
          <a:ext cx="2393485" cy="39349"/>
        </a:xfrm>
        <a:custGeom>
          <a:avLst/>
          <a:gdLst/>
          <a:ahLst/>
          <a:cxnLst/>
          <a:rect l="0" t="0" r="0" b="0"/>
          <a:pathLst>
            <a:path>
              <a:moveTo>
                <a:pt x="0" y="19674"/>
              </a:moveTo>
              <a:lnTo>
                <a:pt x="2393485" y="19674"/>
              </a:lnTo>
            </a:path>
          </a:pathLst>
        </a:custGeom>
        <a:noFill/>
        <a:ln w="19050" cap="flat" cmpd="sng" algn="ctr">
          <a:solidFill>
            <a:schemeClr val="tx1"/>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422400">
            <a:lnSpc>
              <a:spcPct val="90000"/>
            </a:lnSpc>
            <a:spcBef>
              <a:spcPct val="0"/>
            </a:spcBef>
            <a:spcAft>
              <a:spcPct val="35000"/>
            </a:spcAft>
            <a:buNone/>
          </a:pPr>
          <a:endParaRPr lang="en-IN" sz="3200" kern="1200">
            <a:solidFill>
              <a:schemeClr val="tx1"/>
            </a:solidFill>
          </a:endParaRPr>
        </a:p>
      </dsp:txBody>
      <dsp:txXfrm>
        <a:off x="2331893" y="1518762"/>
        <a:ext cx="2393485" cy="82596"/>
      </dsp:txXfrm>
    </dsp:sp>
    <dsp:sp modelId="{234C634F-F8F9-4B9D-A258-F750CDD09136}">
      <dsp:nvSpPr>
        <dsp:cNvPr id="0" name=""/>
        <dsp:cNvSpPr/>
      </dsp:nvSpPr>
      <dsp:spPr>
        <a:xfrm>
          <a:off x="3862352" y="174305"/>
          <a:ext cx="7782476" cy="472968"/>
        </a:xfrm>
        <a:prstGeom prst="roundRect">
          <a:avLst>
            <a:gd name="adj" fmla="val 10000"/>
          </a:avLst>
        </a:prstGeom>
        <a:solidFill>
          <a:srgbClr val="FFC000"/>
        </a:solidFill>
        <a:ln w="1905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1422400">
            <a:lnSpc>
              <a:spcPct val="90000"/>
            </a:lnSpc>
            <a:spcBef>
              <a:spcPct val="0"/>
            </a:spcBef>
            <a:spcAft>
              <a:spcPct val="35000"/>
            </a:spcAft>
            <a:buFont typeface="Arial" panose="020B0604020202020204" pitchFamily="34" charset="0"/>
            <a:buNone/>
          </a:pPr>
          <a:r>
            <a:rPr lang="en-IN" sz="3200" b="0" kern="1200" dirty="0">
              <a:solidFill>
                <a:schemeClr val="tx1"/>
              </a:solidFill>
            </a:rPr>
            <a:t>Logistic Regression</a:t>
          </a:r>
          <a:endParaRPr lang="en-US" sz="3200" b="0" i="0" kern="1200" dirty="0">
            <a:solidFill>
              <a:schemeClr val="tx1"/>
            </a:solidFill>
          </a:endParaRPr>
        </a:p>
      </dsp:txBody>
      <dsp:txXfrm>
        <a:off x="3876205" y="188158"/>
        <a:ext cx="7754770" cy="445262"/>
      </dsp:txXfrm>
    </dsp:sp>
    <dsp:sp modelId="{2009D6FF-1506-4A56-A504-FBF41653DB71}">
      <dsp:nvSpPr>
        <dsp:cNvPr id="0" name=""/>
        <dsp:cNvSpPr/>
      </dsp:nvSpPr>
      <dsp:spPr>
        <a:xfrm rot="18767774">
          <a:off x="2880583" y="1970236"/>
          <a:ext cx="1960881" cy="39349"/>
        </a:xfrm>
        <a:custGeom>
          <a:avLst/>
          <a:gdLst/>
          <a:ahLst/>
          <a:cxnLst/>
          <a:rect l="0" t="0" r="0" b="0"/>
          <a:pathLst>
            <a:path>
              <a:moveTo>
                <a:pt x="0" y="19674"/>
              </a:moveTo>
              <a:lnTo>
                <a:pt x="1960881" y="19674"/>
              </a:lnTo>
            </a:path>
          </a:pathLst>
        </a:custGeom>
        <a:noFill/>
        <a:ln w="19050" cap="flat" cmpd="sng" algn="ctr">
          <a:solidFill>
            <a:schemeClr val="tx1"/>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422400">
            <a:lnSpc>
              <a:spcPct val="90000"/>
            </a:lnSpc>
            <a:spcBef>
              <a:spcPct val="0"/>
            </a:spcBef>
            <a:spcAft>
              <a:spcPct val="35000"/>
            </a:spcAft>
            <a:buNone/>
          </a:pPr>
          <a:endParaRPr lang="en-IN" sz="3200" kern="1200">
            <a:solidFill>
              <a:schemeClr val="tx1"/>
            </a:solidFill>
          </a:endParaRPr>
        </a:p>
      </dsp:txBody>
      <dsp:txXfrm>
        <a:off x="2880583" y="1956077"/>
        <a:ext cx="1960881" cy="67668"/>
      </dsp:txXfrm>
    </dsp:sp>
    <dsp:sp modelId="{6AE11723-77B1-40C1-AD76-E5754A6C28DC}">
      <dsp:nvSpPr>
        <dsp:cNvPr id="0" name=""/>
        <dsp:cNvSpPr/>
      </dsp:nvSpPr>
      <dsp:spPr>
        <a:xfrm>
          <a:off x="4527129" y="1034004"/>
          <a:ext cx="7117699" cy="472968"/>
        </a:xfrm>
        <a:prstGeom prst="roundRect">
          <a:avLst>
            <a:gd name="adj" fmla="val 10000"/>
          </a:avLst>
        </a:prstGeom>
        <a:solidFill>
          <a:srgbClr val="FFC000"/>
        </a:solidFill>
        <a:ln w="1905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1422400">
            <a:lnSpc>
              <a:spcPct val="90000"/>
            </a:lnSpc>
            <a:spcBef>
              <a:spcPct val="0"/>
            </a:spcBef>
            <a:spcAft>
              <a:spcPct val="35000"/>
            </a:spcAft>
            <a:buFont typeface="Arial" panose="020B0604020202020204" pitchFamily="34" charset="0"/>
            <a:buNone/>
          </a:pPr>
          <a:r>
            <a:rPr lang="en-IN" sz="3200" b="0" kern="1200" dirty="0">
              <a:solidFill>
                <a:schemeClr val="tx1"/>
              </a:solidFill>
            </a:rPr>
            <a:t>K-Nearest Neighbours</a:t>
          </a:r>
        </a:p>
      </dsp:txBody>
      <dsp:txXfrm>
        <a:off x="4540982" y="1047857"/>
        <a:ext cx="7089993" cy="445262"/>
      </dsp:txXfrm>
    </dsp:sp>
    <dsp:sp modelId="{BDD0A988-C5D6-4FD2-8D22-2AFB8D5CD3EB}">
      <dsp:nvSpPr>
        <dsp:cNvPr id="0" name=""/>
        <dsp:cNvSpPr/>
      </dsp:nvSpPr>
      <dsp:spPr>
        <a:xfrm rot="20733814">
          <a:off x="3152541" y="2355054"/>
          <a:ext cx="2684285" cy="39349"/>
        </a:xfrm>
        <a:custGeom>
          <a:avLst/>
          <a:gdLst/>
          <a:ahLst/>
          <a:cxnLst/>
          <a:rect l="0" t="0" r="0" b="0"/>
          <a:pathLst>
            <a:path>
              <a:moveTo>
                <a:pt x="0" y="19674"/>
              </a:moveTo>
              <a:lnTo>
                <a:pt x="2684285" y="19674"/>
              </a:lnTo>
            </a:path>
          </a:pathLst>
        </a:custGeom>
        <a:noFill/>
        <a:ln w="19050" cap="flat" cmpd="sng" algn="ctr">
          <a:solidFill>
            <a:schemeClr val="tx1"/>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422400">
            <a:lnSpc>
              <a:spcPct val="90000"/>
            </a:lnSpc>
            <a:spcBef>
              <a:spcPct val="0"/>
            </a:spcBef>
            <a:spcAft>
              <a:spcPct val="35000"/>
            </a:spcAft>
            <a:buNone/>
          </a:pPr>
          <a:endParaRPr lang="en-IN" sz="3200" kern="1200">
            <a:solidFill>
              <a:schemeClr val="tx1"/>
            </a:solidFill>
          </a:endParaRPr>
        </a:p>
      </dsp:txBody>
      <dsp:txXfrm>
        <a:off x="3152541" y="2328413"/>
        <a:ext cx="2684285" cy="92632"/>
      </dsp:txXfrm>
    </dsp:sp>
    <dsp:sp modelId="{B921B56A-2FF2-423C-9CDD-8DED7F8B0C4E}">
      <dsp:nvSpPr>
        <dsp:cNvPr id="0" name=""/>
        <dsp:cNvSpPr/>
      </dsp:nvSpPr>
      <dsp:spPr>
        <a:xfrm>
          <a:off x="5794449" y="1803641"/>
          <a:ext cx="5850379" cy="472968"/>
        </a:xfrm>
        <a:prstGeom prst="roundRect">
          <a:avLst>
            <a:gd name="adj" fmla="val 10000"/>
          </a:avLst>
        </a:prstGeom>
        <a:solidFill>
          <a:srgbClr val="FFC000"/>
        </a:solidFill>
        <a:ln w="1905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1422400">
            <a:lnSpc>
              <a:spcPct val="90000"/>
            </a:lnSpc>
            <a:spcBef>
              <a:spcPct val="0"/>
            </a:spcBef>
            <a:spcAft>
              <a:spcPct val="35000"/>
            </a:spcAft>
            <a:buFont typeface="Arial" panose="020B0604020202020204" pitchFamily="34" charset="0"/>
            <a:buNone/>
          </a:pPr>
          <a:r>
            <a:rPr lang="en-IN" sz="3200" b="0" kern="1200" dirty="0">
              <a:solidFill>
                <a:schemeClr val="tx1"/>
              </a:solidFill>
            </a:rPr>
            <a:t>Support Vector Machines</a:t>
          </a:r>
        </a:p>
      </dsp:txBody>
      <dsp:txXfrm>
        <a:off x="5808302" y="1817494"/>
        <a:ext cx="5822673" cy="445262"/>
      </dsp:txXfrm>
    </dsp:sp>
    <dsp:sp modelId="{591739D5-452C-4B38-9AC3-13D26FA20802}">
      <dsp:nvSpPr>
        <dsp:cNvPr id="0" name=""/>
        <dsp:cNvSpPr/>
      </dsp:nvSpPr>
      <dsp:spPr>
        <a:xfrm rot="158273">
          <a:off x="3193355" y="2757626"/>
          <a:ext cx="2953622" cy="39349"/>
        </a:xfrm>
        <a:custGeom>
          <a:avLst/>
          <a:gdLst/>
          <a:ahLst/>
          <a:cxnLst/>
          <a:rect l="0" t="0" r="0" b="0"/>
          <a:pathLst>
            <a:path>
              <a:moveTo>
                <a:pt x="0" y="19674"/>
              </a:moveTo>
              <a:lnTo>
                <a:pt x="2953622" y="19674"/>
              </a:lnTo>
            </a:path>
          </a:pathLst>
        </a:custGeom>
        <a:noFill/>
        <a:ln w="19050" cap="flat" cmpd="sng" algn="ctr">
          <a:solidFill>
            <a:schemeClr val="tx1"/>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422400">
            <a:lnSpc>
              <a:spcPct val="90000"/>
            </a:lnSpc>
            <a:spcBef>
              <a:spcPct val="0"/>
            </a:spcBef>
            <a:spcAft>
              <a:spcPct val="35000"/>
            </a:spcAft>
            <a:buNone/>
          </a:pPr>
          <a:endParaRPr lang="en-IN" sz="3200" kern="1200">
            <a:solidFill>
              <a:schemeClr val="tx1"/>
            </a:solidFill>
          </a:endParaRPr>
        </a:p>
      </dsp:txBody>
      <dsp:txXfrm>
        <a:off x="3193355" y="2726338"/>
        <a:ext cx="2953622" cy="101926"/>
      </dsp:txXfrm>
    </dsp:sp>
    <dsp:sp modelId="{2C0A7805-3FAA-4E74-9E30-42FB30E79895}">
      <dsp:nvSpPr>
        <dsp:cNvPr id="0" name=""/>
        <dsp:cNvSpPr/>
      </dsp:nvSpPr>
      <dsp:spPr>
        <a:xfrm>
          <a:off x="6145412" y="2608785"/>
          <a:ext cx="4819727" cy="472968"/>
        </a:xfrm>
        <a:prstGeom prst="roundRect">
          <a:avLst>
            <a:gd name="adj" fmla="val 10000"/>
          </a:avLst>
        </a:prstGeom>
        <a:solidFill>
          <a:srgbClr val="FFC000"/>
        </a:solidFill>
        <a:ln w="1905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1422400">
            <a:lnSpc>
              <a:spcPct val="90000"/>
            </a:lnSpc>
            <a:spcBef>
              <a:spcPct val="0"/>
            </a:spcBef>
            <a:spcAft>
              <a:spcPct val="35000"/>
            </a:spcAft>
            <a:buFont typeface="Arial" panose="020B0604020202020204" pitchFamily="34" charset="0"/>
            <a:buNone/>
          </a:pPr>
          <a:r>
            <a:rPr lang="en-IN" sz="3200" b="0" kern="1200" dirty="0">
              <a:solidFill>
                <a:schemeClr val="tx1"/>
              </a:solidFill>
            </a:rPr>
            <a:t>Kernel SVM</a:t>
          </a:r>
        </a:p>
      </dsp:txBody>
      <dsp:txXfrm>
        <a:off x="6159265" y="2622638"/>
        <a:ext cx="4792021" cy="445262"/>
      </dsp:txXfrm>
    </dsp:sp>
    <dsp:sp modelId="{54F6923C-72AF-4407-B1CA-52DF748D1027}">
      <dsp:nvSpPr>
        <dsp:cNvPr id="0" name=""/>
        <dsp:cNvSpPr/>
      </dsp:nvSpPr>
      <dsp:spPr>
        <a:xfrm rot="949514">
          <a:off x="3136802" y="3107813"/>
          <a:ext cx="3066727" cy="39349"/>
        </a:xfrm>
        <a:custGeom>
          <a:avLst/>
          <a:gdLst/>
          <a:ahLst/>
          <a:cxnLst/>
          <a:rect l="0" t="0" r="0" b="0"/>
          <a:pathLst>
            <a:path>
              <a:moveTo>
                <a:pt x="0" y="19674"/>
              </a:moveTo>
              <a:lnTo>
                <a:pt x="3066727" y="19674"/>
              </a:lnTo>
            </a:path>
          </a:pathLst>
        </a:custGeom>
        <a:noFill/>
        <a:ln w="19050" cap="flat" cmpd="sng" algn="ctr">
          <a:solidFill>
            <a:schemeClr val="tx1"/>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422400">
            <a:lnSpc>
              <a:spcPct val="90000"/>
            </a:lnSpc>
            <a:spcBef>
              <a:spcPct val="0"/>
            </a:spcBef>
            <a:spcAft>
              <a:spcPct val="35000"/>
            </a:spcAft>
            <a:buNone/>
          </a:pPr>
          <a:endParaRPr lang="en-IN" sz="3200" kern="1200">
            <a:solidFill>
              <a:schemeClr val="tx1"/>
            </a:solidFill>
          </a:endParaRPr>
        </a:p>
      </dsp:txBody>
      <dsp:txXfrm>
        <a:off x="3136802" y="3074573"/>
        <a:ext cx="3066727" cy="105829"/>
      </dsp:txXfrm>
    </dsp:sp>
    <dsp:sp modelId="{777D3437-2583-4E6C-BD64-2BC59D335107}">
      <dsp:nvSpPr>
        <dsp:cNvPr id="0" name=""/>
        <dsp:cNvSpPr/>
      </dsp:nvSpPr>
      <dsp:spPr>
        <a:xfrm>
          <a:off x="6145412" y="3309158"/>
          <a:ext cx="4444940" cy="472968"/>
        </a:xfrm>
        <a:prstGeom prst="roundRect">
          <a:avLst>
            <a:gd name="adj" fmla="val 10000"/>
          </a:avLst>
        </a:prstGeom>
        <a:solidFill>
          <a:srgbClr val="FFC000"/>
        </a:solidFill>
        <a:ln w="1905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1422400">
            <a:lnSpc>
              <a:spcPct val="90000"/>
            </a:lnSpc>
            <a:spcBef>
              <a:spcPct val="0"/>
            </a:spcBef>
            <a:spcAft>
              <a:spcPct val="35000"/>
            </a:spcAft>
            <a:buFont typeface="Arial" panose="020B0604020202020204" pitchFamily="34" charset="0"/>
            <a:buNone/>
          </a:pPr>
          <a:r>
            <a:rPr lang="en-IN" sz="3200" b="0" kern="1200" dirty="0">
              <a:solidFill>
                <a:schemeClr val="tx1"/>
              </a:solidFill>
            </a:rPr>
            <a:t>Naïve Bayes</a:t>
          </a:r>
        </a:p>
      </dsp:txBody>
      <dsp:txXfrm>
        <a:off x="6159265" y="3323011"/>
        <a:ext cx="4417234" cy="445262"/>
      </dsp:txXfrm>
    </dsp:sp>
    <dsp:sp modelId="{B64DA18A-0FB1-48F1-81F5-D094A46E6F98}">
      <dsp:nvSpPr>
        <dsp:cNvPr id="0" name=""/>
        <dsp:cNvSpPr/>
      </dsp:nvSpPr>
      <dsp:spPr>
        <a:xfrm rot="1910504">
          <a:off x="2969528" y="3479808"/>
          <a:ext cx="2995404" cy="39349"/>
        </a:xfrm>
        <a:custGeom>
          <a:avLst/>
          <a:gdLst/>
          <a:ahLst/>
          <a:cxnLst/>
          <a:rect l="0" t="0" r="0" b="0"/>
          <a:pathLst>
            <a:path>
              <a:moveTo>
                <a:pt x="0" y="19674"/>
              </a:moveTo>
              <a:lnTo>
                <a:pt x="2995404" y="19674"/>
              </a:lnTo>
            </a:path>
          </a:pathLst>
        </a:custGeom>
        <a:noFill/>
        <a:ln w="19050" cap="flat" cmpd="sng" algn="ctr">
          <a:solidFill>
            <a:schemeClr val="tx1"/>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422400">
            <a:lnSpc>
              <a:spcPct val="90000"/>
            </a:lnSpc>
            <a:spcBef>
              <a:spcPct val="0"/>
            </a:spcBef>
            <a:spcAft>
              <a:spcPct val="35000"/>
            </a:spcAft>
            <a:buNone/>
          </a:pPr>
          <a:endParaRPr lang="en-IN" sz="3200" kern="1200">
            <a:solidFill>
              <a:schemeClr val="tx1"/>
            </a:solidFill>
          </a:endParaRPr>
        </a:p>
      </dsp:txBody>
      <dsp:txXfrm>
        <a:off x="2969528" y="3447798"/>
        <a:ext cx="2995404" cy="103368"/>
      </dsp:txXfrm>
    </dsp:sp>
    <dsp:sp modelId="{517F960C-AB76-4E8F-809E-1C3268083202}">
      <dsp:nvSpPr>
        <dsp:cNvPr id="0" name=""/>
        <dsp:cNvSpPr/>
      </dsp:nvSpPr>
      <dsp:spPr>
        <a:xfrm>
          <a:off x="5739541" y="4053148"/>
          <a:ext cx="5423987" cy="472968"/>
        </a:xfrm>
        <a:prstGeom prst="roundRect">
          <a:avLst>
            <a:gd name="adj" fmla="val 10000"/>
          </a:avLst>
        </a:prstGeom>
        <a:solidFill>
          <a:srgbClr val="FFC000"/>
        </a:solidFill>
        <a:ln w="1905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1422400">
            <a:lnSpc>
              <a:spcPct val="90000"/>
            </a:lnSpc>
            <a:spcBef>
              <a:spcPct val="0"/>
            </a:spcBef>
            <a:spcAft>
              <a:spcPct val="35000"/>
            </a:spcAft>
            <a:buFont typeface="Arial" panose="020B0604020202020204" pitchFamily="34" charset="0"/>
            <a:buNone/>
          </a:pPr>
          <a:r>
            <a:rPr lang="en-IN" sz="3200" b="0" kern="1200" dirty="0">
              <a:solidFill>
                <a:schemeClr val="tx1"/>
              </a:solidFill>
            </a:rPr>
            <a:t>Decision Tree Classification</a:t>
          </a:r>
        </a:p>
      </dsp:txBody>
      <dsp:txXfrm>
        <a:off x="5753394" y="4067001"/>
        <a:ext cx="5396281" cy="445262"/>
      </dsp:txXfrm>
    </dsp:sp>
    <dsp:sp modelId="{116B0BEF-9C02-4894-BF62-1798A898B208}">
      <dsp:nvSpPr>
        <dsp:cNvPr id="0" name=""/>
        <dsp:cNvSpPr/>
      </dsp:nvSpPr>
      <dsp:spPr>
        <a:xfrm rot="2705437">
          <a:off x="2681630" y="3926083"/>
          <a:ext cx="3491619" cy="39349"/>
        </a:xfrm>
        <a:custGeom>
          <a:avLst/>
          <a:gdLst/>
          <a:ahLst/>
          <a:cxnLst/>
          <a:rect l="0" t="0" r="0" b="0"/>
          <a:pathLst>
            <a:path>
              <a:moveTo>
                <a:pt x="0" y="19674"/>
              </a:moveTo>
              <a:lnTo>
                <a:pt x="3491619" y="19674"/>
              </a:lnTo>
            </a:path>
          </a:pathLst>
        </a:custGeom>
        <a:noFill/>
        <a:ln w="19050" cap="flat" cmpd="sng" algn="ctr">
          <a:solidFill>
            <a:schemeClr val="tx1"/>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422400">
            <a:lnSpc>
              <a:spcPct val="90000"/>
            </a:lnSpc>
            <a:spcBef>
              <a:spcPct val="0"/>
            </a:spcBef>
            <a:spcAft>
              <a:spcPct val="35000"/>
            </a:spcAft>
            <a:buNone/>
          </a:pPr>
          <a:endParaRPr lang="en-IN" sz="3200" kern="1200">
            <a:solidFill>
              <a:schemeClr val="tx1"/>
            </a:solidFill>
          </a:endParaRPr>
        </a:p>
      </dsp:txBody>
      <dsp:txXfrm>
        <a:off x="2681630" y="3885512"/>
        <a:ext cx="3491619" cy="120492"/>
      </dsp:txXfrm>
    </dsp:sp>
    <dsp:sp modelId="{542FFD7A-F906-49BE-957E-4CC01D7B671E}">
      <dsp:nvSpPr>
        <dsp:cNvPr id="0" name=""/>
        <dsp:cNvSpPr/>
      </dsp:nvSpPr>
      <dsp:spPr>
        <a:xfrm>
          <a:off x="5659960" y="4945698"/>
          <a:ext cx="5984868" cy="472968"/>
        </a:xfrm>
        <a:prstGeom prst="roundRect">
          <a:avLst>
            <a:gd name="adj" fmla="val 10000"/>
          </a:avLst>
        </a:prstGeom>
        <a:solidFill>
          <a:srgbClr val="FFC000"/>
        </a:solidFill>
        <a:ln w="1905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1422400">
            <a:lnSpc>
              <a:spcPct val="90000"/>
            </a:lnSpc>
            <a:spcBef>
              <a:spcPct val="0"/>
            </a:spcBef>
            <a:spcAft>
              <a:spcPct val="35000"/>
            </a:spcAft>
            <a:buFont typeface="Arial" panose="020B0604020202020204" pitchFamily="34" charset="0"/>
            <a:buNone/>
          </a:pPr>
          <a:r>
            <a:rPr lang="en-IN" sz="3200" b="0" kern="1200" dirty="0">
              <a:solidFill>
                <a:schemeClr val="tx1"/>
              </a:solidFill>
            </a:rPr>
            <a:t>Random Forest Classification</a:t>
          </a:r>
        </a:p>
      </dsp:txBody>
      <dsp:txXfrm>
        <a:off x="5673813" y="4959551"/>
        <a:ext cx="5957162" cy="44526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AFDEFF-3E8D-4A7F-A737-6164F17B8F19}">
      <dsp:nvSpPr>
        <dsp:cNvPr id="0" name=""/>
        <dsp:cNvSpPr/>
      </dsp:nvSpPr>
      <dsp:spPr>
        <a:xfrm>
          <a:off x="0" y="2108316"/>
          <a:ext cx="3049455" cy="1202033"/>
        </a:xfrm>
        <a:prstGeom prst="roundRect">
          <a:avLst>
            <a:gd name="adj" fmla="val 10000"/>
          </a:avLst>
        </a:prstGeom>
        <a:solidFill>
          <a:srgbClr val="FFC000"/>
        </a:solidFill>
        <a:ln w="1905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1422400">
            <a:lnSpc>
              <a:spcPct val="90000"/>
            </a:lnSpc>
            <a:spcBef>
              <a:spcPct val="0"/>
            </a:spcBef>
            <a:spcAft>
              <a:spcPct val="35000"/>
            </a:spcAft>
            <a:buNone/>
          </a:pPr>
          <a:r>
            <a:rPr lang="en-IN" sz="3200" kern="1200" dirty="0">
              <a:solidFill>
                <a:schemeClr val="tx1"/>
              </a:solidFill>
            </a:rPr>
            <a:t>Regression Algorithms</a:t>
          </a:r>
        </a:p>
      </dsp:txBody>
      <dsp:txXfrm>
        <a:off x="35206" y="2143522"/>
        <a:ext cx="2979043" cy="1131621"/>
      </dsp:txXfrm>
    </dsp:sp>
    <dsp:sp modelId="{9E13DC0A-6F57-4DCD-BB51-FA0ABEFB2E9A}">
      <dsp:nvSpPr>
        <dsp:cNvPr id="0" name=""/>
        <dsp:cNvSpPr/>
      </dsp:nvSpPr>
      <dsp:spPr>
        <a:xfrm rot="18231773">
          <a:off x="2419110" y="1515859"/>
          <a:ext cx="2847133" cy="22763"/>
        </a:xfrm>
        <a:custGeom>
          <a:avLst/>
          <a:gdLst/>
          <a:ahLst/>
          <a:cxnLst/>
          <a:rect l="0" t="0" r="0" b="0"/>
          <a:pathLst>
            <a:path>
              <a:moveTo>
                <a:pt x="0" y="11381"/>
              </a:moveTo>
              <a:lnTo>
                <a:pt x="2847133" y="11381"/>
              </a:lnTo>
            </a:path>
          </a:pathLst>
        </a:custGeom>
        <a:noFill/>
        <a:ln w="19050" cap="flat" cmpd="sng" algn="ctr">
          <a:solidFill>
            <a:schemeClr val="tx1"/>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422400">
            <a:lnSpc>
              <a:spcPct val="90000"/>
            </a:lnSpc>
            <a:spcBef>
              <a:spcPct val="0"/>
            </a:spcBef>
            <a:spcAft>
              <a:spcPct val="35000"/>
            </a:spcAft>
            <a:buNone/>
          </a:pPr>
          <a:endParaRPr lang="en-IN" sz="3200" kern="1200">
            <a:solidFill>
              <a:schemeClr val="tx1"/>
            </a:solidFill>
          </a:endParaRPr>
        </a:p>
      </dsp:txBody>
      <dsp:txXfrm>
        <a:off x="2419110" y="1456062"/>
        <a:ext cx="2847133" cy="142356"/>
      </dsp:txXfrm>
    </dsp:sp>
    <dsp:sp modelId="{84F00382-3F7F-47EA-8017-EFE481874F61}">
      <dsp:nvSpPr>
        <dsp:cNvPr id="0" name=""/>
        <dsp:cNvSpPr/>
      </dsp:nvSpPr>
      <dsp:spPr>
        <a:xfrm>
          <a:off x="4635898" y="2513"/>
          <a:ext cx="5056298" cy="685270"/>
        </a:xfrm>
        <a:prstGeom prst="roundRect">
          <a:avLst>
            <a:gd name="adj" fmla="val 10000"/>
          </a:avLst>
        </a:prstGeom>
        <a:solidFill>
          <a:srgbClr val="FFC000"/>
        </a:solidFill>
        <a:ln w="1905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1422400">
            <a:lnSpc>
              <a:spcPct val="90000"/>
            </a:lnSpc>
            <a:spcBef>
              <a:spcPct val="0"/>
            </a:spcBef>
            <a:spcAft>
              <a:spcPct val="35000"/>
            </a:spcAft>
            <a:buFont typeface="Arial" panose="020B0604020202020204" pitchFamily="34" charset="0"/>
            <a:buNone/>
          </a:pPr>
          <a:r>
            <a:rPr lang="en-IN" sz="3200" b="0" kern="1200" dirty="0">
              <a:solidFill>
                <a:schemeClr val="tx1"/>
              </a:solidFill>
            </a:rPr>
            <a:t>Simple Linear Regression</a:t>
          </a:r>
          <a:endParaRPr lang="en-US" sz="3200" b="0" i="0" kern="1200" dirty="0">
            <a:solidFill>
              <a:schemeClr val="tx1"/>
            </a:solidFill>
          </a:endParaRPr>
        </a:p>
      </dsp:txBody>
      <dsp:txXfrm>
        <a:off x="4655969" y="22584"/>
        <a:ext cx="5016156" cy="645128"/>
      </dsp:txXfrm>
    </dsp:sp>
    <dsp:sp modelId="{49944BAA-7939-4569-A51E-2F542A5F5A65}">
      <dsp:nvSpPr>
        <dsp:cNvPr id="0" name=""/>
        <dsp:cNvSpPr/>
      </dsp:nvSpPr>
      <dsp:spPr>
        <a:xfrm rot="18981953">
          <a:off x="2733981" y="1909890"/>
          <a:ext cx="2284068" cy="22763"/>
        </a:xfrm>
        <a:custGeom>
          <a:avLst/>
          <a:gdLst/>
          <a:ahLst/>
          <a:cxnLst/>
          <a:rect l="0" t="0" r="0" b="0"/>
          <a:pathLst>
            <a:path>
              <a:moveTo>
                <a:pt x="0" y="11381"/>
              </a:moveTo>
              <a:lnTo>
                <a:pt x="2284068" y="11381"/>
              </a:lnTo>
            </a:path>
          </a:pathLst>
        </a:custGeom>
        <a:noFill/>
        <a:ln w="19050" cap="flat" cmpd="sng" algn="ctr">
          <a:solidFill>
            <a:schemeClr val="tx1"/>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422400">
            <a:lnSpc>
              <a:spcPct val="90000"/>
            </a:lnSpc>
            <a:spcBef>
              <a:spcPct val="0"/>
            </a:spcBef>
            <a:spcAft>
              <a:spcPct val="35000"/>
            </a:spcAft>
            <a:buNone/>
          </a:pPr>
          <a:endParaRPr lang="en-IN" sz="3200" kern="1200">
            <a:solidFill>
              <a:schemeClr val="tx1"/>
            </a:solidFill>
          </a:endParaRPr>
        </a:p>
      </dsp:txBody>
      <dsp:txXfrm>
        <a:off x="2733981" y="1864170"/>
        <a:ext cx="2284068" cy="114203"/>
      </dsp:txXfrm>
    </dsp:sp>
    <dsp:sp modelId="{77E9B860-93C8-43AC-83ED-35E4A6B43DC8}">
      <dsp:nvSpPr>
        <dsp:cNvPr id="0" name=""/>
        <dsp:cNvSpPr/>
      </dsp:nvSpPr>
      <dsp:spPr>
        <a:xfrm>
          <a:off x="4702575" y="790575"/>
          <a:ext cx="5151564" cy="685270"/>
        </a:xfrm>
        <a:prstGeom prst="roundRect">
          <a:avLst>
            <a:gd name="adj" fmla="val 10000"/>
          </a:avLst>
        </a:prstGeom>
        <a:solidFill>
          <a:srgbClr val="FFC000"/>
        </a:solidFill>
        <a:ln w="1905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1422400">
            <a:lnSpc>
              <a:spcPct val="90000"/>
            </a:lnSpc>
            <a:spcBef>
              <a:spcPct val="0"/>
            </a:spcBef>
            <a:spcAft>
              <a:spcPct val="35000"/>
            </a:spcAft>
            <a:buFont typeface="Arial" panose="020B0604020202020204" pitchFamily="34" charset="0"/>
            <a:buNone/>
          </a:pPr>
          <a:r>
            <a:rPr lang="en-IN" sz="3200" b="0" kern="1200">
              <a:solidFill>
                <a:schemeClr val="tx1"/>
              </a:solidFill>
            </a:rPr>
            <a:t>Multiple Linear Regression</a:t>
          </a:r>
        </a:p>
      </dsp:txBody>
      <dsp:txXfrm>
        <a:off x="4722646" y="810646"/>
        <a:ext cx="5111422" cy="645128"/>
      </dsp:txXfrm>
    </dsp:sp>
    <dsp:sp modelId="{4B0B39E6-0DA5-49F2-83CF-72728F5C094F}">
      <dsp:nvSpPr>
        <dsp:cNvPr id="0" name=""/>
        <dsp:cNvSpPr/>
      </dsp:nvSpPr>
      <dsp:spPr>
        <a:xfrm rot="20015054">
          <a:off x="2956979" y="2303920"/>
          <a:ext cx="1771396" cy="22763"/>
        </a:xfrm>
        <a:custGeom>
          <a:avLst/>
          <a:gdLst/>
          <a:ahLst/>
          <a:cxnLst/>
          <a:rect l="0" t="0" r="0" b="0"/>
          <a:pathLst>
            <a:path>
              <a:moveTo>
                <a:pt x="0" y="11381"/>
              </a:moveTo>
              <a:lnTo>
                <a:pt x="1771396" y="11381"/>
              </a:lnTo>
            </a:path>
          </a:pathLst>
        </a:custGeom>
        <a:noFill/>
        <a:ln w="19050" cap="flat" cmpd="sng" algn="ctr">
          <a:solidFill>
            <a:schemeClr val="tx1"/>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422400">
            <a:lnSpc>
              <a:spcPct val="90000"/>
            </a:lnSpc>
            <a:spcBef>
              <a:spcPct val="0"/>
            </a:spcBef>
            <a:spcAft>
              <a:spcPct val="35000"/>
            </a:spcAft>
            <a:buNone/>
          </a:pPr>
          <a:endParaRPr lang="en-IN" sz="3200" kern="1200">
            <a:solidFill>
              <a:schemeClr val="tx1"/>
            </a:solidFill>
          </a:endParaRPr>
        </a:p>
      </dsp:txBody>
      <dsp:txXfrm>
        <a:off x="2956979" y="2271017"/>
        <a:ext cx="1771396" cy="88569"/>
      </dsp:txXfrm>
    </dsp:sp>
    <dsp:sp modelId="{B2E745BE-C0A5-4F77-B9B4-29EEA5B062C1}">
      <dsp:nvSpPr>
        <dsp:cNvPr id="0" name=""/>
        <dsp:cNvSpPr/>
      </dsp:nvSpPr>
      <dsp:spPr>
        <a:xfrm>
          <a:off x="4635898" y="1578636"/>
          <a:ext cx="5027777" cy="685270"/>
        </a:xfrm>
        <a:prstGeom prst="roundRect">
          <a:avLst>
            <a:gd name="adj" fmla="val 10000"/>
          </a:avLst>
        </a:prstGeom>
        <a:solidFill>
          <a:srgbClr val="FFC000"/>
        </a:solidFill>
        <a:ln w="1905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1422400">
            <a:lnSpc>
              <a:spcPct val="90000"/>
            </a:lnSpc>
            <a:spcBef>
              <a:spcPct val="0"/>
            </a:spcBef>
            <a:spcAft>
              <a:spcPct val="35000"/>
            </a:spcAft>
            <a:buFont typeface="Arial" panose="020B0604020202020204" pitchFamily="34" charset="0"/>
            <a:buNone/>
          </a:pPr>
          <a:r>
            <a:rPr lang="en-IN" sz="3200" b="0" kern="1200" dirty="0">
              <a:solidFill>
                <a:schemeClr val="tx1"/>
              </a:solidFill>
            </a:rPr>
            <a:t>Polynomial Regression</a:t>
          </a:r>
        </a:p>
      </dsp:txBody>
      <dsp:txXfrm>
        <a:off x="4655969" y="1598707"/>
        <a:ext cx="4987635" cy="645128"/>
      </dsp:txXfrm>
    </dsp:sp>
    <dsp:sp modelId="{CE4B1B30-494E-49F5-916E-00C677849577}">
      <dsp:nvSpPr>
        <dsp:cNvPr id="0" name=""/>
        <dsp:cNvSpPr/>
      </dsp:nvSpPr>
      <dsp:spPr>
        <a:xfrm>
          <a:off x="3049455" y="2697951"/>
          <a:ext cx="1586443" cy="22763"/>
        </a:xfrm>
        <a:custGeom>
          <a:avLst/>
          <a:gdLst/>
          <a:ahLst/>
          <a:cxnLst/>
          <a:rect l="0" t="0" r="0" b="0"/>
          <a:pathLst>
            <a:path>
              <a:moveTo>
                <a:pt x="0" y="11381"/>
              </a:moveTo>
              <a:lnTo>
                <a:pt x="1586443" y="11381"/>
              </a:lnTo>
            </a:path>
          </a:pathLst>
        </a:custGeom>
        <a:noFill/>
        <a:ln w="19050" cap="flat" cmpd="sng" algn="ctr">
          <a:solidFill>
            <a:schemeClr val="tx1"/>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422400">
            <a:lnSpc>
              <a:spcPct val="90000"/>
            </a:lnSpc>
            <a:spcBef>
              <a:spcPct val="0"/>
            </a:spcBef>
            <a:spcAft>
              <a:spcPct val="35000"/>
            </a:spcAft>
            <a:buNone/>
          </a:pPr>
          <a:endParaRPr lang="en-IN" sz="3200" kern="1200">
            <a:solidFill>
              <a:schemeClr val="tx1"/>
            </a:solidFill>
          </a:endParaRPr>
        </a:p>
      </dsp:txBody>
      <dsp:txXfrm>
        <a:off x="3049455" y="2669672"/>
        <a:ext cx="1586443" cy="79322"/>
      </dsp:txXfrm>
    </dsp:sp>
    <dsp:sp modelId="{E330C24B-CC3E-4ADC-8156-5A7363881F66}">
      <dsp:nvSpPr>
        <dsp:cNvPr id="0" name=""/>
        <dsp:cNvSpPr/>
      </dsp:nvSpPr>
      <dsp:spPr>
        <a:xfrm>
          <a:off x="4635898" y="2366698"/>
          <a:ext cx="5218282" cy="685270"/>
        </a:xfrm>
        <a:prstGeom prst="roundRect">
          <a:avLst>
            <a:gd name="adj" fmla="val 10000"/>
          </a:avLst>
        </a:prstGeom>
        <a:solidFill>
          <a:srgbClr val="FFC000"/>
        </a:solidFill>
        <a:ln w="1905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1422400">
            <a:lnSpc>
              <a:spcPct val="90000"/>
            </a:lnSpc>
            <a:spcBef>
              <a:spcPct val="0"/>
            </a:spcBef>
            <a:spcAft>
              <a:spcPct val="35000"/>
            </a:spcAft>
            <a:buFont typeface="Arial" panose="020B0604020202020204" pitchFamily="34" charset="0"/>
            <a:buNone/>
          </a:pPr>
          <a:r>
            <a:rPr lang="en-IN" sz="3200" b="0" kern="1200" dirty="0">
              <a:solidFill>
                <a:schemeClr val="tx1"/>
              </a:solidFill>
            </a:rPr>
            <a:t>Support Vector Regression</a:t>
          </a:r>
        </a:p>
      </dsp:txBody>
      <dsp:txXfrm>
        <a:off x="4655969" y="2386769"/>
        <a:ext cx="5178140" cy="645128"/>
      </dsp:txXfrm>
    </dsp:sp>
    <dsp:sp modelId="{BCCD2E92-97BC-4C2F-A494-51698DC0EA87}">
      <dsp:nvSpPr>
        <dsp:cNvPr id="0" name=""/>
        <dsp:cNvSpPr/>
      </dsp:nvSpPr>
      <dsp:spPr>
        <a:xfrm rot="1584946">
          <a:off x="2956979" y="3091982"/>
          <a:ext cx="1771396" cy="22763"/>
        </a:xfrm>
        <a:custGeom>
          <a:avLst/>
          <a:gdLst/>
          <a:ahLst/>
          <a:cxnLst/>
          <a:rect l="0" t="0" r="0" b="0"/>
          <a:pathLst>
            <a:path>
              <a:moveTo>
                <a:pt x="0" y="11381"/>
              </a:moveTo>
              <a:lnTo>
                <a:pt x="1771396" y="11381"/>
              </a:lnTo>
            </a:path>
          </a:pathLst>
        </a:custGeom>
        <a:noFill/>
        <a:ln w="19050" cap="flat" cmpd="sng" algn="ctr">
          <a:solidFill>
            <a:schemeClr val="tx1"/>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422400">
            <a:lnSpc>
              <a:spcPct val="90000"/>
            </a:lnSpc>
            <a:spcBef>
              <a:spcPct val="0"/>
            </a:spcBef>
            <a:spcAft>
              <a:spcPct val="35000"/>
            </a:spcAft>
            <a:buNone/>
          </a:pPr>
          <a:endParaRPr lang="en-IN" sz="3200" kern="1200">
            <a:solidFill>
              <a:schemeClr val="tx1"/>
            </a:solidFill>
          </a:endParaRPr>
        </a:p>
      </dsp:txBody>
      <dsp:txXfrm>
        <a:off x="2956979" y="3059079"/>
        <a:ext cx="1771396" cy="88569"/>
      </dsp:txXfrm>
    </dsp:sp>
    <dsp:sp modelId="{42CA6425-CFBD-468E-B67F-39D0DBF721D5}">
      <dsp:nvSpPr>
        <dsp:cNvPr id="0" name=""/>
        <dsp:cNvSpPr/>
      </dsp:nvSpPr>
      <dsp:spPr>
        <a:xfrm>
          <a:off x="4635898" y="3154759"/>
          <a:ext cx="5970710" cy="685270"/>
        </a:xfrm>
        <a:prstGeom prst="roundRect">
          <a:avLst>
            <a:gd name="adj" fmla="val 10000"/>
          </a:avLst>
        </a:prstGeom>
        <a:solidFill>
          <a:srgbClr val="FFC000"/>
        </a:solidFill>
        <a:ln w="1905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1422400">
            <a:lnSpc>
              <a:spcPct val="90000"/>
            </a:lnSpc>
            <a:spcBef>
              <a:spcPct val="0"/>
            </a:spcBef>
            <a:spcAft>
              <a:spcPct val="35000"/>
            </a:spcAft>
            <a:buFont typeface="Arial" panose="020B0604020202020204" pitchFamily="34" charset="0"/>
            <a:buNone/>
          </a:pPr>
          <a:r>
            <a:rPr lang="en-IN" sz="3200" b="0" kern="1200" dirty="0">
              <a:solidFill>
                <a:schemeClr val="tx1"/>
              </a:solidFill>
            </a:rPr>
            <a:t>Decision Tree Regression</a:t>
          </a:r>
        </a:p>
      </dsp:txBody>
      <dsp:txXfrm>
        <a:off x="4655969" y="3174830"/>
        <a:ext cx="5930568" cy="645128"/>
      </dsp:txXfrm>
    </dsp:sp>
    <dsp:sp modelId="{DF48D09A-08CF-4797-AD33-89D7031E56F9}">
      <dsp:nvSpPr>
        <dsp:cNvPr id="0" name=""/>
        <dsp:cNvSpPr/>
      </dsp:nvSpPr>
      <dsp:spPr>
        <a:xfrm rot="2688782">
          <a:off x="2724535" y="3486013"/>
          <a:ext cx="2236284" cy="22763"/>
        </a:xfrm>
        <a:custGeom>
          <a:avLst/>
          <a:gdLst/>
          <a:ahLst/>
          <a:cxnLst/>
          <a:rect l="0" t="0" r="0" b="0"/>
          <a:pathLst>
            <a:path>
              <a:moveTo>
                <a:pt x="0" y="11381"/>
              </a:moveTo>
              <a:lnTo>
                <a:pt x="2236284" y="11381"/>
              </a:lnTo>
            </a:path>
          </a:pathLst>
        </a:custGeom>
        <a:noFill/>
        <a:ln w="19050" cap="flat" cmpd="sng" algn="ctr">
          <a:solidFill>
            <a:schemeClr val="tx1"/>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422400">
            <a:lnSpc>
              <a:spcPct val="90000"/>
            </a:lnSpc>
            <a:spcBef>
              <a:spcPct val="0"/>
            </a:spcBef>
            <a:spcAft>
              <a:spcPct val="35000"/>
            </a:spcAft>
            <a:buNone/>
          </a:pPr>
          <a:endParaRPr lang="en-IN" sz="3200" kern="1200">
            <a:solidFill>
              <a:schemeClr val="tx1"/>
            </a:solidFill>
          </a:endParaRPr>
        </a:p>
      </dsp:txBody>
      <dsp:txXfrm>
        <a:off x="2724535" y="3441487"/>
        <a:ext cx="2236284" cy="111814"/>
      </dsp:txXfrm>
    </dsp:sp>
    <dsp:sp modelId="{AF5CEDF3-B317-480F-8098-9BE7F50A624E}">
      <dsp:nvSpPr>
        <dsp:cNvPr id="0" name=""/>
        <dsp:cNvSpPr/>
      </dsp:nvSpPr>
      <dsp:spPr>
        <a:xfrm>
          <a:off x="4635898" y="3942821"/>
          <a:ext cx="5294402" cy="685270"/>
        </a:xfrm>
        <a:prstGeom prst="roundRect">
          <a:avLst>
            <a:gd name="adj" fmla="val 10000"/>
          </a:avLst>
        </a:prstGeom>
        <a:solidFill>
          <a:srgbClr val="FFC000"/>
        </a:solidFill>
        <a:ln w="1905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1422400">
            <a:lnSpc>
              <a:spcPct val="90000"/>
            </a:lnSpc>
            <a:spcBef>
              <a:spcPct val="0"/>
            </a:spcBef>
            <a:spcAft>
              <a:spcPct val="35000"/>
            </a:spcAft>
            <a:buFont typeface="Arial" panose="020B0604020202020204" pitchFamily="34" charset="0"/>
            <a:buNone/>
          </a:pPr>
          <a:r>
            <a:rPr lang="en-IN" sz="3200" b="0" kern="1200" dirty="0">
              <a:solidFill>
                <a:schemeClr val="tx1"/>
              </a:solidFill>
            </a:rPr>
            <a:t>Random Forest Regression</a:t>
          </a:r>
        </a:p>
      </dsp:txBody>
      <dsp:txXfrm>
        <a:off x="4655969" y="3962892"/>
        <a:ext cx="5254260" cy="645128"/>
      </dsp:txXfrm>
    </dsp:sp>
    <dsp:sp modelId="{F90F48DF-F248-4611-A9DE-42D4B58BB96D}">
      <dsp:nvSpPr>
        <dsp:cNvPr id="0" name=""/>
        <dsp:cNvSpPr/>
      </dsp:nvSpPr>
      <dsp:spPr>
        <a:xfrm rot="3368227">
          <a:off x="2419110" y="3880043"/>
          <a:ext cx="2847133" cy="22763"/>
        </a:xfrm>
        <a:custGeom>
          <a:avLst/>
          <a:gdLst/>
          <a:ahLst/>
          <a:cxnLst/>
          <a:rect l="0" t="0" r="0" b="0"/>
          <a:pathLst>
            <a:path>
              <a:moveTo>
                <a:pt x="0" y="11381"/>
              </a:moveTo>
              <a:lnTo>
                <a:pt x="2847133" y="11381"/>
              </a:lnTo>
            </a:path>
          </a:pathLst>
        </a:custGeom>
        <a:noFill/>
        <a:ln w="19050" cap="flat" cmpd="sng" algn="ctr">
          <a:solidFill>
            <a:schemeClr val="tx1"/>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422400">
            <a:lnSpc>
              <a:spcPct val="90000"/>
            </a:lnSpc>
            <a:spcBef>
              <a:spcPct val="0"/>
            </a:spcBef>
            <a:spcAft>
              <a:spcPct val="35000"/>
            </a:spcAft>
            <a:buNone/>
          </a:pPr>
          <a:endParaRPr lang="en-IN" sz="3200" kern="1200">
            <a:solidFill>
              <a:schemeClr val="tx1"/>
            </a:solidFill>
          </a:endParaRPr>
        </a:p>
      </dsp:txBody>
      <dsp:txXfrm>
        <a:off x="2419110" y="3820247"/>
        <a:ext cx="2847133" cy="142356"/>
      </dsp:txXfrm>
    </dsp:sp>
    <dsp:sp modelId="{575E51E8-23D6-413A-90B4-4F7F13A284F4}">
      <dsp:nvSpPr>
        <dsp:cNvPr id="0" name=""/>
        <dsp:cNvSpPr/>
      </dsp:nvSpPr>
      <dsp:spPr>
        <a:xfrm>
          <a:off x="4635898" y="4730882"/>
          <a:ext cx="4684799" cy="685270"/>
        </a:xfrm>
        <a:prstGeom prst="roundRect">
          <a:avLst>
            <a:gd name="adj" fmla="val 10000"/>
          </a:avLst>
        </a:prstGeom>
        <a:solidFill>
          <a:srgbClr val="FFC000"/>
        </a:solidFill>
        <a:ln w="1905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1422400">
            <a:lnSpc>
              <a:spcPct val="90000"/>
            </a:lnSpc>
            <a:spcBef>
              <a:spcPct val="0"/>
            </a:spcBef>
            <a:spcAft>
              <a:spcPct val="35000"/>
            </a:spcAft>
            <a:buFont typeface="Arial" panose="020B0604020202020204" pitchFamily="34" charset="0"/>
            <a:buNone/>
          </a:pPr>
          <a:r>
            <a:rPr lang="en-IN" sz="3200" b="0" kern="1200" dirty="0">
              <a:solidFill>
                <a:schemeClr val="tx1"/>
              </a:solidFill>
            </a:rPr>
            <a:t>K-Nearest Neighbours</a:t>
          </a:r>
        </a:p>
      </dsp:txBody>
      <dsp:txXfrm>
        <a:off x="4655969" y="4750953"/>
        <a:ext cx="4644657" cy="645128"/>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AFDEFF-3E8D-4A7F-A737-6164F17B8F19}">
      <dsp:nvSpPr>
        <dsp:cNvPr id="0" name=""/>
        <dsp:cNvSpPr/>
      </dsp:nvSpPr>
      <dsp:spPr>
        <a:xfrm>
          <a:off x="0" y="2308489"/>
          <a:ext cx="1912393" cy="801687"/>
        </a:xfrm>
        <a:prstGeom prst="roundRect">
          <a:avLst>
            <a:gd name="adj" fmla="val 10000"/>
          </a:avLst>
        </a:prstGeom>
        <a:solidFill>
          <a:srgbClr val="FFC000"/>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IN" sz="2800" kern="1200" dirty="0">
              <a:solidFill>
                <a:schemeClr val="tx1"/>
              </a:solidFill>
            </a:rPr>
            <a:t>Scikit-learn</a:t>
          </a:r>
        </a:p>
      </dsp:txBody>
      <dsp:txXfrm>
        <a:off x="23481" y="2331970"/>
        <a:ext cx="1865431" cy="754725"/>
      </dsp:txXfrm>
    </dsp:sp>
    <dsp:sp modelId="{F1F07851-B986-4ED4-B04B-702795DD317E}">
      <dsp:nvSpPr>
        <dsp:cNvPr id="0" name=""/>
        <dsp:cNvSpPr/>
      </dsp:nvSpPr>
      <dsp:spPr>
        <a:xfrm rot="18160929">
          <a:off x="1282532" y="1543592"/>
          <a:ext cx="2738397" cy="26630"/>
        </a:xfrm>
        <a:custGeom>
          <a:avLst/>
          <a:gdLst/>
          <a:ahLst/>
          <a:cxnLst/>
          <a:rect l="0" t="0" r="0" b="0"/>
          <a:pathLst>
            <a:path>
              <a:moveTo>
                <a:pt x="0" y="13315"/>
              </a:moveTo>
              <a:lnTo>
                <a:pt x="2738397" y="13315"/>
              </a:lnTo>
            </a:path>
          </a:pathLst>
        </a:custGeom>
        <a:noFill/>
        <a:ln w="12700" cap="flat" cmpd="sng" algn="ctr">
          <a:solidFill>
            <a:schemeClr val="tx1"/>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IN" sz="2400" kern="1200">
            <a:solidFill>
              <a:schemeClr val="tx1"/>
            </a:solidFill>
          </a:endParaRPr>
        </a:p>
      </dsp:txBody>
      <dsp:txXfrm>
        <a:off x="2583270" y="1488447"/>
        <a:ext cx="136919" cy="136919"/>
      </dsp:txXfrm>
    </dsp:sp>
    <dsp:sp modelId="{930EFBBF-346A-4400-A8A8-D292B97C7415}">
      <dsp:nvSpPr>
        <dsp:cNvPr id="0" name=""/>
        <dsp:cNvSpPr/>
      </dsp:nvSpPr>
      <dsp:spPr>
        <a:xfrm>
          <a:off x="3391068" y="3638"/>
          <a:ext cx="6369936" cy="801687"/>
        </a:xfrm>
        <a:prstGeom prst="roundRect">
          <a:avLst>
            <a:gd name="adj" fmla="val 10000"/>
          </a:avLst>
        </a:prstGeom>
        <a:solidFill>
          <a:srgbClr val="FFC000"/>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Font typeface="Arial" panose="020B0604020202020204" pitchFamily="34" charset="0"/>
            <a:buNone/>
          </a:pPr>
          <a:r>
            <a:rPr lang="pt-BR" sz="2400" b="1" i="0" kern="1200" dirty="0">
              <a:solidFill>
                <a:schemeClr val="tx1"/>
              </a:solidFill>
            </a:rPr>
            <a:t>NumPy</a:t>
          </a:r>
          <a:r>
            <a:rPr lang="pt-BR" sz="2400" b="0" i="0" kern="1200" dirty="0">
              <a:solidFill>
                <a:schemeClr val="tx1"/>
              </a:solidFill>
            </a:rPr>
            <a:t>: Base n-dimensional array package</a:t>
          </a:r>
          <a:endParaRPr lang="en-IN" sz="2400" kern="1200" dirty="0">
            <a:solidFill>
              <a:schemeClr val="tx1"/>
            </a:solidFill>
          </a:endParaRPr>
        </a:p>
      </dsp:txBody>
      <dsp:txXfrm>
        <a:off x="3414549" y="27119"/>
        <a:ext cx="6322974" cy="754725"/>
      </dsp:txXfrm>
    </dsp:sp>
    <dsp:sp modelId="{3E394D0B-2B1D-4B2D-B1AE-03037D104501}">
      <dsp:nvSpPr>
        <dsp:cNvPr id="0" name=""/>
        <dsp:cNvSpPr/>
      </dsp:nvSpPr>
      <dsp:spPr>
        <a:xfrm rot="19015002">
          <a:off x="1639441" y="2004562"/>
          <a:ext cx="2024579" cy="26630"/>
        </a:xfrm>
        <a:custGeom>
          <a:avLst/>
          <a:gdLst/>
          <a:ahLst/>
          <a:cxnLst/>
          <a:rect l="0" t="0" r="0" b="0"/>
          <a:pathLst>
            <a:path>
              <a:moveTo>
                <a:pt x="0" y="13315"/>
              </a:moveTo>
              <a:lnTo>
                <a:pt x="2024579" y="13315"/>
              </a:lnTo>
            </a:path>
          </a:pathLst>
        </a:custGeom>
        <a:noFill/>
        <a:ln w="12700" cap="flat" cmpd="sng" algn="ctr">
          <a:solidFill>
            <a:schemeClr val="tx1"/>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IN" sz="2400" kern="1200">
            <a:solidFill>
              <a:schemeClr val="tx1"/>
            </a:solidFill>
          </a:endParaRPr>
        </a:p>
      </dsp:txBody>
      <dsp:txXfrm>
        <a:off x="2601116" y="1967263"/>
        <a:ext cx="101228" cy="101228"/>
      </dsp:txXfrm>
    </dsp:sp>
    <dsp:sp modelId="{234C634F-F8F9-4B9D-A258-F750CDD09136}">
      <dsp:nvSpPr>
        <dsp:cNvPr id="0" name=""/>
        <dsp:cNvSpPr/>
      </dsp:nvSpPr>
      <dsp:spPr>
        <a:xfrm>
          <a:off x="3391068" y="925578"/>
          <a:ext cx="7416443" cy="801687"/>
        </a:xfrm>
        <a:prstGeom prst="roundRect">
          <a:avLst>
            <a:gd name="adj" fmla="val 10000"/>
          </a:avLst>
        </a:prstGeom>
        <a:solidFill>
          <a:srgbClr val="FFC000"/>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Font typeface="Arial" panose="020B0604020202020204" pitchFamily="34" charset="0"/>
            <a:buNone/>
          </a:pPr>
          <a:r>
            <a:rPr lang="en-US" sz="2400" b="1" i="0" kern="1200" dirty="0">
              <a:solidFill>
                <a:schemeClr val="tx1"/>
              </a:solidFill>
            </a:rPr>
            <a:t>SciPy</a:t>
          </a:r>
          <a:r>
            <a:rPr lang="en-US" sz="2400" b="0" i="0" kern="1200" dirty="0">
              <a:solidFill>
                <a:schemeClr val="tx1"/>
              </a:solidFill>
            </a:rPr>
            <a:t>: Fundamental library for scientific computing</a:t>
          </a:r>
        </a:p>
      </dsp:txBody>
      <dsp:txXfrm>
        <a:off x="3414549" y="949059"/>
        <a:ext cx="7369481" cy="754725"/>
      </dsp:txXfrm>
    </dsp:sp>
    <dsp:sp modelId="{45385521-6043-42F7-8C0C-89DF5B0DF697}">
      <dsp:nvSpPr>
        <dsp:cNvPr id="0" name=""/>
        <dsp:cNvSpPr/>
      </dsp:nvSpPr>
      <dsp:spPr>
        <a:xfrm rot="20561122">
          <a:off x="1877300" y="2465532"/>
          <a:ext cx="1548861" cy="26630"/>
        </a:xfrm>
        <a:custGeom>
          <a:avLst/>
          <a:gdLst/>
          <a:ahLst/>
          <a:cxnLst/>
          <a:rect l="0" t="0" r="0" b="0"/>
          <a:pathLst>
            <a:path>
              <a:moveTo>
                <a:pt x="0" y="13315"/>
              </a:moveTo>
              <a:lnTo>
                <a:pt x="1548861" y="13315"/>
              </a:lnTo>
            </a:path>
          </a:pathLst>
        </a:custGeom>
        <a:noFill/>
        <a:ln w="12700" cap="flat" cmpd="sng" algn="ctr">
          <a:solidFill>
            <a:schemeClr val="tx1"/>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IN" sz="2400" kern="1200">
            <a:solidFill>
              <a:schemeClr val="tx1"/>
            </a:solidFill>
          </a:endParaRPr>
        </a:p>
      </dsp:txBody>
      <dsp:txXfrm>
        <a:off x="2613009" y="2440126"/>
        <a:ext cx="77443" cy="77443"/>
      </dsp:txXfrm>
    </dsp:sp>
    <dsp:sp modelId="{D049B583-44CB-48CF-B8F4-5575E00F8ADA}">
      <dsp:nvSpPr>
        <dsp:cNvPr id="0" name=""/>
        <dsp:cNvSpPr/>
      </dsp:nvSpPr>
      <dsp:spPr>
        <a:xfrm>
          <a:off x="3391068" y="1847519"/>
          <a:ext cx="6433045" cy="801687"/>
        </a:xfrm>
        <a:prstGeom prst="roundRect">
          <a:avLst>
            <a:gd name="adj" fmla="val 10000"/>
          </a:avLst>
        </a:prstGeom>
        <a:solidFill>
          <a:srgbClr val="FFC000"/>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Font typeface="Arial" panose="020B0604020202020204" pitchFamily="34" charset="0"/>
            <a:buNone/>
          </a:pPr>
          <a:r>
            <a:rPr lang="en-IN" sz="2400" b="1" i="0" kern="1200" dirty="0">
              <a:solidFill>
                <a:schemeClr val="tx1"/>
              </a:solidFill>
            </a:rPr>
            <a:t>Matplotlib</a:t>
          </a:r>
          <a:r>
            <a:rPr lang="en-IN" sz="2400" b="0" i="0" kern="1200" dirty="0">
              <a:solidFill>
                <a:schemeClr val="tx1"/>
              </a:solidFill>
            </a:rPr>
            <a:t>: Comprehensive 2D/3D plotting</a:t>
          </a:r>
        </a:p>
      </dsp:txBody>
      <dsp:txXfrm>
        <a:off x="3414549" y="1871000"/>
        <a:ext cx="6386083" cy="754725"/>
      </dsp:txXfrm>
    </dsp:sp>
    <dsp:sp modelId="{D38026FF-79C3-48E3-8D16-10EE62B6B125}">
      <dsp:nvSpPr>
        <dsp:cNvPr id="0" name=""/>
        <dsp:cNvSpPr/>
      </dsp:nvSpPr>
      <dsp:spPr>
        <a:xfrm rot="1038878">
          <a:off x="1877300" y="2926503"/>
          <a:ext cx="1548861" cy="26630"/>
        </a:xfrm>
        <a:custGeom>
          <a:avLst/>
          <a:gdLst/>
          <a:ahLst/>
          <a:cxnLst/>
          <a:rect l="0" t="0" r="0" b="0"/>
          <a:pathLst>
            <a:path>
              <a:moveTo>
                <a:pt x="0" y="13315"/>
              </a:moveTo>
              <a:lnTo>
                <a:pt x="1548861" y="13315"/>
              </a:lnTo>
            </a:path>
          </a:pathLst>
        </a:custGeom>
        <a:noFill/>
        <a:ln w="12700" cap="flat" cmpd="sng" algn="ctr">
          <a:solidFill>
            <a:schemeClr val="tx1"/>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IN" sz="2400" kern="1200">
            <a:solidFill>
              <a:schemeClr val="tx1"/>
            </a:solidFill>
          </a:endParaRPr>
        </a:p>
      </dsp:txBody>
      <dsp:txXfrm>
        <a:off x="2613009" y="2901097"/>
        <a:ext cx="77443" cy="77443"/>
      </dsp:txXfrm>
    </dsp:sp>
    <dsp:sp modelId="{F1C67B91-122D-4296-AC5D-A8E197030CD6}">
      <dsp:nvSpPr>
        <dsp:cNvPr id="0" name=""/>
        <dsp:cNvSpPr/>
      </dsp:nvSpPr>
      <dsp:spPr>
        <a:xfrm>
          <a:off x="3391068" y="2769460"/>
          <a:ext cx="6227877" cy="801687"/>
        </a:xfrm>
        <a:prstGeom prst="roundRect">
          <a:avLst>
            <a:gd name="adj" fmla="val 10000"/>
          </a:avLst>
        </a:prstGeom>
        <a:solidFill>
          <a:srgbClr val="FFC000"/>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Font typeface="Arial" panose="020B0604020202020204" pitchFamily="34" charset="0"/>
            <a:buNone/>
          </a:pPr>
          <a:r>
            <a:rPr lang="en-IN" sz="2400" b="1" i="0" kern="1200" dirty="0" err="1">
              <a:solidFill>
                <a:schemeClr val="tx1"/>
              </a:solidFill>
            </a:rPr>
            <a:t>IPython</a:t>
          </a:r>
          <a:r>
            <a:rPr lang="en-IN" sz="2400" b="0" i="0" kern="1200" dirty="0">
              <a:solidFill>
                <a:schemeClr val="tx1"/>
              </a:solidFill>
            </a:rPr>
            <a:t>: Enhanced interactive console</a:t>
          </a:r>
        </a:p>
      </dsp:txBody>
      <dsp:txXfrm>
        <a:off x="3414549" y="2792941"/>
        <a:ext cx="6180915" cy="754725"/>
      </dsp:txXfrm>
    </dsp:sp>
    <dsp:sp modelId="{73FE1B70-B90E-4DFC-82F4-3B620446F0EF}">
      <dsp:nvSpPr>
        <dsp:cNvPr id="0" name=""/>
        <dsp:cNvSpPr/>
      </dsp:nvSpPr>
      <dsp:spPr>
        <a:xfrm rot="2584998">
          <a:off x="1639441" y="3387473"/>
          <a:ext cx="2024579" cy="26630"/>
        </a:xfrm>
        <a:custGeom>
          <a:avLst/>
          <a:gdLst/>
          <a:ahLst/>
          <a:cxnLst/>
          <a:rect l="0" t="0" r="0" b="0"/>
          <a:pathLst>
            <a:path>
              <a:moveTo>
                <a:pt x="0" y="13315"/>
              </a:moveTo>
              <a:lnTo>
                <a:pt x="2024579" y="13315"/>
              </a:lnTo>
            </a:path>
          </a:pathLst>
        </a:custGeom>
        <a:noFill/>
        <a:ln w="12700" cap="flat" cmpd="sng" algn="ctr">
          <a:solidFill>
            <a:schemeClr val="tx1"/>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IN" sz="2400" kern="1200">
            <a:solidFill>
              <a:schemeClr val="tx1"/>
            </a:solidFill>
          </a:endParaRPr>
        </a:p>
      </dsp:txBody>
      <dsp:txXfrm>
        <a:off x="2601116" y="3350174"/>
        <a:ext cx="101228" cy="101228"/>
      </dsp:txXfrm>
    </dsp:sp>
    <dsp:sp modelId="{4FA08CA3-3986-4022-A238-DD33365B5027}">
      <dsp:nvSpPr>
        <dsp:cNvPr id="0" name=""/>
        <dsp:cNvSpPr/>
      </dsp:nvSpPr>
      <dsp:spPr>
        <a:xfrm>
          <a:off x="3391068" y="3691400"/>
          <a:ext cx="5694466" cy="801687"/>
        </a:xfrm>
        <a:prstGeom prst="roundRect">
          <a:avLst>
            <a:gd name="adj" fmla="val 10000"/>
          </a:avLst>
        </a:prstGeom>
        <a:solidFill>
          <a:srgbClr val="FFC000"/>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Font typeface="Arial" panose="020B0604020202020204" pitchFamily="34" charset="0"/>
            <a:buNone/>
          </a:pPr>
          <a:r>
            <a:rPr lang="en-IN" sz="2400" b="1" i="0" kern="1200" dirty="0" err="1">
              <a:solidFill>
                <a:schemeClr val="tx1"/>
              </a:solidFill>
            </a:rPr>
            <a:t>Sympy</a:t>
          </a:r>
          <a:r>
            <a:rPr lang="en-IN" sz="2400" b="0" i="0" kern="1200" dirty="0">
              <a:solidFill>
                <a:schemeClr val="tx1"/>
              </a:solidFill>
            </a:rPr>
            <a:t>: Symbolic mathematics</a:t>
          </a:r>
        </a:p>
      </dsp:txBody>
      <dsp:txXfrm>
        <a:off x="3414549" y="3714881"/>
        <a:ext cx="5647504" cy="754725"/>
      </dsp:txXfrm>
    </dsp:sp>
    <dsp:sp modelId="{E039F7A2-AA55-43A9-8883-8AF4F76A4B4E}">
      <dsp:nvSpPr>
        <dsp:cNvPr id="0" name=""/>
        <dsp:cNvSpPr/>
      </dsp:nvSpPr>
      <dsp:spPr>
        <a:xfrm rot="3439071">
          <a:off x="1282532" y="3848443"/>
          <a:ext cx="2738397" cy="26630"/>
        </a:xfrm>
        <a:custGeom>
          <a:avLst/>
          <a:gdLst/>
          <a:ahLst/>
          <a:cxnLst/>
          <a:rect l="0" t="0" r="0" b="0"/>
          <a:pathLst>
            <a:path>
              <a:moveTo>
                <a:pt x="0" y="13315"/>
              </a:moveTo>
              <a:lnTo>
                <a:pt x="2738397" y="13315"/>
              </a:lnTo>
            </a:path>
          </a:pathLst>
        </a:custGeom>
        <a:noFill/>
        <a:ln w="12700" cap="flat" cmpd="sng" algn="ctr">
          <a:solidFill>
            <a:schemeClr val="tx1"/>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IN" sz="2400" kern="1200">
            <a:solidFill>
              <a:schemeClr val="tx1"/>
            </a:solidFill>
          </a:endParaRPr>
        </a:p>
      </dsp:txBody>
      <dsp:txXfrm>
        <a:off x="2583270" y="3793299"/>
        <a:ext cx="136919" cy="136919"/>
      </dsp:txXfrm>
    </dsp:sp>
    <dsp:sp modelId="{8CE0217A-3730-4223-B08B-D173DD879B39}">
      <dsp:nvSpPr>
        <dsp:cNvPr id="0" name=""/>
        <dsp:cNvSpPr/>
      </dsp:nvSpPr>
      <dsp:spPr>
        <a:xfrm>
          <a:off x="3391068" y="4613341"/>
          <a:ext cx="6706292" cy="801687"/>
        </a:xfrm>
        <a:prstGeom prst="roundRect">
          <a:avLst>
            <a:gd name="adj" fmla="val 10000"/>
          </a:avLst>
        </a:prstGeom>
        <a:solidFill>
          <a:srgbClr val="FFC000"/>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Font typeface="Arial" panose="020B0604020202020204" pitchFamily="34" charset="0"/>
            <a:buNone/>
          </a:pPr>
          <a:r>
            <a:rPr lang="en-US" sz="2400" b="1" i="0" kern="1200">
              <a:solidFill>
                <a:schemeClr val="tx1"/>
              </a:solidFill>
            </a:rPr>
            <a:t>Pandas</a:t>
          </a:r>
          <a:r>
            <a:rPr lang="en-US" sz="2400" b="0" i="0" kern="1200">
              <a:solidFill>
                <a:schemeClr val="tx1"/>
              </a:solidFill>
            </a:rPr>
            <a:t>: Data structures and analysis</a:t>
          </a:r>
        </a:p>
      </dsp:txBody>
      <dsp:txXfrm>
        <a:off x="3414549" y="4636822"/>
        <a:ext cx="6659330" cy="754725"/>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5">
  <dgm:title val=""/>
  <dgm:desc val=""/>
  <dgm:catLst>
    <dgm:cat type="hierarchy" pri="6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resOf/>
    <dgm:shape xmlns:r="http://schemas.openxmlformats.org/officeDocument/2006/relationships" r:blip="">
      <dgm:adjLst/>
    </dgm:shape>
    <dgm:choose name="Name0">
      <dgm:if name="Name1" axis="ch" ptType="node" func="cnt" op="gte" val="2">
        <dgm:choose name="Name2">
          <dgm:if name="Name3" func="var" arg="dir" op="equ" val="norm">
            <dgm:constrLst>
              <dgm:constr type="l" for="ch" forName="hierFlow"/>
              <dgm:constr type="t" for="ch" forName="hierFlow" refType="h" fact="0.3"/>
              <dgm:constr type="r" for="ch" forName="hierFlow" refType="w" fact="0.98"/>
              <dgm:constr type="b" for="ch" forName="hierFlow" refType="h" fact="0.96"/>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if>
          <dgm:else name="Name4">
            <dgm:constrLst>
              <dgm:constr type="l" for="ch" forName="hierFlow" refType="w" fact="0.02"/>
              <dgm:constr type="t" for="ch" forName="hierFlow" refType="h" fact="0.3"/>
              <dgm:constr type="r" for="ch" forName="hierFlow" refType="w"/>
              <dgm:constr type="b" for="ch" forName="hierFlow" refType="h" fact="0.96"/>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else>
    </dgm:choose>
    <dgm:ruleLst/>
    <dgm:layoutNode name="hierFlow">
      <dgm:choose name="Name6">
        <dgm:if name="Name7" func="var" arg="dir" op="equ" val="norm">
          <dgm:alg type="lin">
            <dgm:param type="linDir" val="fromL"/>
            <dgm:param type="nodeVertAlign" val="mid"/>
            <dgm:param type="vertAlign" val="mid"/>
            <dgm:param type="nodeHorzAlign" val="l"/>
            <dgm:param type="horzAlign" val="l"/>
            <dgm:param type="fallback" val="2D"/>
          </dgm:alg>
        </dgm:if>
        <dgm:else name="Name8">
          <dgm:alg type="lin">
            <dgm:param type="linDir" val="fromR"/>
            <dgm:param type="nodeVertAlign" val="mid"/>
            <dgm:param type="vertAlign" val="mid"/>
            <dgm:param type="nodeHorzAlign" val="r"/>
            <dgm:param type="horzAlign" val="r"/>
            <dgm:param type="fallback" val="2D"/>
          </dgm:alg>
        </dgm:else>
      </dgm:choose>
      <dgm:shape xmlns:r="http://schemas.openxmlformats.org/officeDocument/2006/relationships" r:blip="">
        <dgm:adjLst/>
      </dgm:shape>
      <dgm:presOf/>
      <dgm:constrLst>
        <dgm:constr type="primFontSz" for="des" ptType="node" op="equ" val="65"/>
        <dgm:constr type="primFontSz" for="des" forName="connTx" op="equ" val="55"/>
        <dgm:constr type="primFontSz" for="des" forName="connTx" refType="primFontSz" refFor="des" refPtType="node" op="lte" fact="0.8"/>
      </dgm:constrLst>
      <dgm:ruleLst/>
      <dgm:choose name="Name9">
        <dgm:if name="Name10" axis="ch" ptType="node" func="cnt" op="gte" val="2">
          <dgm:layoutNode name="firstBuf">
            <dgm:alg type="sp"/>
            <dgm:shape xmlns:r="http://schemas.openxmlformats.org/officeDocument/2006/relationships" r:blip="">
              <dgm:adjLst/>
            </dgm:shape>
            <dgm:presOf/>
            <dgm:constrLst/>
            <dgm:ruleLst/>
          </dgm:layoutNode>
        </dgm:if>
        <dgm:else name="Name11"/>
      </dgm:choose>
      <dgm:layoutNode name="hierChild1">
        <dgm:varLst>
          <dgm:chPref val="1"/>
          <dgm:animOne val="branch"/>
          <dgm:animLvl val="lvl"/>
        </dgm:varLst>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constrLst/>
        <dgm:ruleLst/>
        <dgm:forEach name="Name15" axis="ch" cnt="3">
          <dgm:forEach name="Name16" axis="self" ptType="node">
            <dgm:layoutNode name="Name17">
              <dgm:choose name="Name18">
                <dgm:if name="Name19" func="var" arg="dir" op="equ" val="norm">
                  <dgm:alg type="hierRoot">
                    <dgm:param type="hierAlign" val="lCtrCh"/>
                  </dgm:alg>
                </dgm:if>
                <dgm:else name="Name20">
                  <dgm:alg type="hierRoot">
                    <dgm:param type="hierAlign" val="rCtrCh"/>
                  </dgm:alg>
                </dgm:else>
              </dgm:choose>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hierChild2">
                <dgm:choose name="Name21">
                  <dgm:if name="Name22" func="var" arg="dir" op="equ" val="norm">
                    <dgm:alg type="hierChild">
                      <dgm:param type="linDir" val="fromT"/>
                      <dgm:param type="chAlign" val="l"/>
                    </dgm:alg>
                  </dgm:if>
                  <dgm:else name="Name23">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24" axis="self" ptType="parTrans" cnt="1">
                    <dgm:layoutNode name="Name25">
                      <dgm:choose name="Name26">
                        <dgm:if name="Name27" func="var" arg="dir" op="equ" val="norm">
                          <dgm:alg type="conn">
                            <dgm:param type="dim" val="1D"/>
                            <dgm:param type="begPts" val="midR"/>
                            <dgm:param type="endPts" val="midL"/>
                            <dgm:param type="endSty" val="noArr"/>
                          </dgm:alg>
                        </dgm:if>
                        <dgm:else name="Name28">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29" axis="self" ptType="node">
                    <dgm:layoutNode name="Name30">
                      <dgm:choose name="Name31">
                        <dgm:if name="Name32" func="var" arg="dir" op="equ" val="norm">
                          <dgm:alg type="hierRoot">
                            <dgm:param type="hierAlign" val="lCtrCh"/>
                          </dgm:alg>
                        </dgm:if>
                        <dgm:else name="Name33">
                          <dgm:alg type="hierRoot">
                            <dgm:param type="hierAlign" val="rCtrCh"/>
                          </dgm:alg>
                        </dgm:else>
                      </dgm:choose>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hierChild3">
                        <dgm:choose name="Name34">
                          <dgm:if name="Name35" func="var" arg="dir" op="equ" val="norm">
                            <dgm:alg type="hierChild">
                              <dgm:param type="linDir" val="fromT"/>
                              <dgm:param type="chAlign" val="l"/>
                            </dgm:alg>
                          </dgm:if>
                          <dgm:else name="Name36">
                            <dgm:alg type="hierChild">
                              <dgm:param type="linDir" val="fromT"/>
                              <dgm:param type="chAlign" val="r"/>
                            </dgm:alg>
                          </dgm:else>
                        </dgm:choose>
                        <dgm:shape xmlns:r="http://schemas.openxmlformats.org/officeDocument/2006/relationships" r:blip="">
                          <dgm:adjLst/>
                        </dgm:shape>
                        <dgm:presOf/>
                        <dgm:constrLst/>
                        <dgm:ruleLst/>
                        <dgm:forEach name="Name37" ref="repeat"/>
                      </dgm:layoutNode>
                    </dgm:layoutNode>
                  </dgm:forEach>
                </dgm:forEach>
              </dgm:layoutNode>
            </dgm:layoutNode>
          </dgm:forEach>
        </dgm:forEach>
      </dgm:layoutNode>
    </dgm:layoutNode>
    <dgm:layoutNode name="bgShapesFlow">
      <dgm:choose name="Name38">
        <dgm:if name="Name39" func="var" arg="dir" op="equ" val="norm">
          <dgm:alg type="lin">
            <dgm:param type="linDir" val="fromL"/>
            <dgm:param type="nodeVertAlign" val="mid"/>
            <dgm:param type="vertAlign" val="mid"/>
            <dgm:param type="nodeHorzAlign" val="l"/>
            <dgm:param type="horzAlign" val="l"/>
          </dgm:alg>
        </dgm:if>
        <dgm:else name="Name40">
          <dgm:alg type="lin">
            <dgm:param type="linDir" val="fromR"/>
            <dgm:param type="nodeVertAlign" val="mid"/>
            <dgm:param type="vertAlign" val="mid"/>
            <dgm:param type="nodeHorzAlign" val="r"/>
            <dgm:param type="horzAlign" val="r"/>
          </dgm:alg>
        </dgm:else>
      </dgm:choose>
      <dgm:shape xmlns:r="http://schemas.openxmlformats.org/officeDocument/2006/relationships" r:blip="">
        <dgm:adjLst/>
      </dgm:shape>
      <dgm:presOf/>
      <dgm:constrLst>
        <dgm:constr type="w" for="ch" forName="rectComp" refType="w"/>
        <dgm:constr type="h" for="ch" forName="rectComp" refType="h"/>
        <dgm:constr type="h" for="des" forName="bgRect" refType="h"/>
        <dgm:constr type="primFontSz" for="des" forName="bgRectTx" op="equ" val="65"/>
      </dgm:constrLst>
      <dgm:ruleLst/>
      <dgm:forEach name="Name41" axis="ch" ptType="node" st="2">
        <dgm:layoutNode name="rectComp">
          <dgm:alg type="composite"/>
          <dgm:shape xmlns:r="http://schemas.openxmlformats.org/officeDocument/2006/relationships" r:blip="">
            <dgm:adjLst/>
          </dgm:shape>
          <dgm:presOf/>
          <dgm:constrLst>
            <dgm:constr type="userA"/>
            <dgm:constr type="l" for="ch" forName="bgRect"/>
            <dgm:constr type="t" for="ch" forName="bgRect"/>
            <dgm:constr type="w" for="ch" forName="bgRect" refType="userA" fact="1.2"/>
            <dgm:constr type="l" for="ch" forName="bgRectTx"/>
            <dgm:constr type="t" for="ch" forName="bgRectTx"/>
            <dgm:constr type="h" for="ch" forName="bgRectTx" refType="h" refFor="ch" refForName="bgRect" fact="0.3"/>
            <dgm:constr type="w" for="ch" forName="bgRectTx" refType="w" refFor="ch" refForName="bgRect" op="equ"/>
          </dgm:constrLst>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shape xmlns:r="http://schemas.openxmlformats.org/officeDocument/2006/relationships" type="rect" r:blip="" zOrderOff="-999" hideGeom="1">
              <dgm:adjLst/>
            </dgm:shape>
            <dgm:presOf axis="desOrSelf" ptType="node"/>
            <dgm:constrLst/>
            <dgm:ruleLst>
              <dgm:rule type="primFontSz" val="5" fact="NaN" max="NaN"/>
            </dgm:ruleLst>
          </dgm:layoutNode>
        </dgm:layoutNode>
        <dgm:choose name="Name42">
          <dgm:if name="Name43" axis="self" ptType="node" func="revPos" op="gte" val="2">
            <dgm:layoutNode name="spComp">
              <dgm:alg type="composite"/>
              <dgm:shape xmlns:r="http://schemas.openxmlformats.org/officeDocument/2006/relationships" r:blip="">
                <dgm:adjLst/>
              </dgm:shape>
              <dgm:presOf/>
              <dgm:constrLst>
                <dgm:constr type="userA"/>
                <dgm:constr type="userB"/>
                <dgm:constr type="l" for="ch" forName="hSp"/>
                <dgm:constr type="t" for="ch" forName="hSp"/>
                <dgm:constr type="w" for="ch" forName="hSp" refType="userB"/>
                <dgm:constr type="wOff" for="ch" forName="hSp" refType="userA" fact="-0.2"/>
              </dgm:constrLst>
              <dgm:ruleLst/>
              <dgm:layoutNode name="hSp">
                <dgm:alg type="sp"/>
                <dgm:shape xmlns:r="http://schemas.openxmlformats.org/officeDocument/2006/relationships" r:blip="">
                  <dgm:adjLst/>
                </dgm:shape>
                <dgm:presOf/>
                <dgm:constrLst/>
                <dgm:ruleLst/>
              </dgm:layoutNode>
            </dgm:layoutNode>
          </dgm:if>
          <dgm:else name="Name44"/>
        </dgm:choose>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ierarchy5">
  <dgm:title val=""/>
  <dgm:desc val=""/>
  <dgm:catLst>
    <dgm:cat type="hierarchy" pri="6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resOf/>
    <dgm:shape xmlns:r="http://schemas.openxmlformats.org/officeDocument/2006/relationships" r:blip="">
      <dgm:adjLst/>
    </dgm:shape>
    <dgm:choose name="Name0">
      <dgm:if name="Name1" axis="ch" ptType="node" func="cnt" op="gte" val="2">
        <dgm:choose name="Name2">
          <dgm:if name="Name3" func="var" arg="dir" op="equ" val="norm">
            <dgm:constrLst>
              <dgm:constr type="l" for="ch" forName="hierFlow"/>
              <dgm:constr type="t" for="ch" forName="hierFlow" refType="h" fact="0.3"/>
              <dgm:constr type="r" for="ch" forName="hierFlow" refType="w" fact="0.98"/>
              <dgm:constr type="b" for="ch" forName="hierFlow" refType="h" fact="0.96"/>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if>
          <dgm:else name="Name4">
            <dgm:constrLst>
              <dgm:constr type="l" for="ch" forName="hierFlow" refType="w" fact="0.02"/>
              <dgm:constr type="t" for="ch" forName="hierFlow" refType="h" fact="0.3"/>
              <dgm:constr type="r" for="ch" forName="hierFlow" refType="w"/>
              <dgm:constr type="b" for="ch" forName="hierFlow" refType="h" fact="0.96"/>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else>
    </dgm:choose>
    <dgm:ruleLst/>
    <dgm:layoutNode name="hierFlow">
      <dgm:choose name="Name6">
        <dgm:if name="Name7" func="var" arg="dir" op="equ" val="norm">
          <dgm:alg type="lin">
            <dgm:param type="linDir" val="fromL"/>
            <dgm:param type="nodeVertAlign" val="mid"/>
            <dgm:param type="vertAlign" val="mid"/>
            <dgm:param type="nodeHorzAlign" val="l"/>
            <dgm:param type="horzAlign" val="l"/>
            <dgm:param type="fallback" val="2D"/>
          </dgm:alg>
        </dgm:if>
        <dgm:else name="Name8">
          <dgm:alg type="lin">
            <dgm:param type="linDir" val="fromR"/>
            <dgm:param type="nodeVertAlign" val="mid"/>
            <dgm:param type="vertAlign" val="mid"/>
            <dgm:param type="nodeHorzAlign" val="r"/>
            <dgm:param type="horzAlign" val="r"/>
            <dgm:param type="fallback" val="2D"/>
          </dgm:alg>
        </dgm:else>
      </dgm:choose>
      <dgm:shape xmlns:r="http://schemas.openxmlformats.org/officeDocument/2006/relationships" r:blip="">
        <dgm:adjLst/>
      </dgm:shape>
      <dgm:presOf/>
      <dgm:constrLst>
        <dgm:constr type="primFontSz" for="des" ptType="node" op="equ" val="65"/>
        <dgm:constr type="primFontSz" for="des" forName="connTx" op="equ" val="55"/>
        <dgm:constr type="primFontSz" for="des" forName="connTx" refType="primFontSz" refFor="des" refPtType="node" op="lte" fact="0.8"/>
      </dgm:constrLst>
      <dgm:ruleLst/>
      <dgm:choose name="Name9">
        <dgm:if name="Name10" axis="ch" ptType="node" func="cnt" op="gte" val="2">
          <dgm:layoutNode name="firstBuf">
            <dgm:alg type="sp"/>
            <dgm:shape xmlns:r="http://schemas.openxmlformats.org/officeDocument/2006/relationships" r:blip="">
              <dgm:adjLst/>
            </dgm:shape>
            <dgm:presOf/>
            <dgm:constrLst/>
            <dgm:ruleLst/>
          </dgm:layoutNode>
        </dgm:if>
        <dgm:else name="Name11"/>
      </dgm:choose>
      <dgm:layoutNode name="hierChild1">
        <dgm:varLst>
          <dgm:chPref val="1"/>
          <dgm:animOne val="branch"/>
          <dgm:animLvl val="lvl"/>
        </dgm:varLst>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constrLst/>
        <dgm:ruleLst/>
        <dgm:forEach name="Name15" axis="ch" cnt="3">
          <dgm:forEach name="Name16" axis="self" ptType="node">
            <dgm:layoutNode name="Name17">
              <dgm:choose name="Name18">
                <dgm:if name="Name19" func="var" arg="dir" op="equ" val="norm">
                  <dgm:alg type="hierRoot">
                    <dgm:param type="hierAlign" val="lCtrCh"/>
                  </dgm:alg>
                </dgm:if>
                <dgm:else name="Name20">
                  <dgm:alg type="hierRoot">
                    <dgm:param type="hierAlign" val="rCtrCh"/>
                  </dgm:alg>
                </dgm:else>
              </dgm:choose>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hierChild2">
                <dgm:choose name="Name21">
                  <dgm:if name="Name22" func="var" arg="dir" op="equ" val="norm">
                    <dgm:alg type="hierChild">
                      <dgm:param type="linDir" val="fromT"/>
                      <dgm:param type="chAlign" val="l"/>
                    </dgm:alg>
                  </dgm:if>
                  <dgm:else name="Name23">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24" axis="self" ptType="parTrans" cnt="1">
                    <dgm:layoutNode name="Name25">
                      <dgm:choose name="Name26">
                        <dgm:if name="Name27" func="var" arg="dir" op="equ" val="norm">
                          <dgm:alg type="conn">
                            <dgm:param type="dim" val="1D"/>
                            <dgm:param type="begPts" val="midR"/>
                            <dgm:param type="endPts" val="midL"/>
                            <dgm:param type="endSty" val="noArr"/>
                          </dgm:alg>
                        </dgm:if>
                        <dgm:else name="Name28">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29" axis="self" ptType="node">
                    <dgm:layoutNode name="Name30">
                      <dgm:choose name="Name31">
                        <dgm:if name="Name32" func="var" arg="dir" op="equ" val="norm">
                          <dgm:alg type="hierRoot">
                            <dgm:param type="hierAlign" val="lCtrCh"/>
                          </dgm:alg>
                        </dgm:if>
                        <dgm:else name="Name33">
                          <dgm:alg type="hierRoot">
                            <dgm:param type="hierAlign" val="rCtrCh"/>
                          </dgm:alg>
                        </dgm:else>
                      </dgm:choose>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hierChild3">
                        <dgm:choose name="Name34">
                          <dgm:if name="Name35" func="var" arg="dir" op="equ" val="norm">
                            <dgm:alg type="hierChild">
                              <dgm:param type="linDir" val="fromT"/>
                              <dgm:param type="chAlign" val="l"/>
                            </dgm:alg>
                          </dgm:if>
                          <dgm:else name="Name36">
                            <dgm:alg type="hierChild">
                              <dgm:param type="linDir" val="fromT"/>
                              <dgm:param type="chAlign" val="r"/>
                            </dgm:alg>
                          </dgm:else>
                        </dgm:choose>
                        <dgm:shape xmlns:r="http://schemas.openxmlformats.org/officeDocument/2006/relationships" r:blip="">
                          <dgm:adjLst/>
                        </dgm:shape>
                        <dgm:presOf/>
                        <dgm:constrLst/>
                        <dgm:ruleLst/>
                        <dgm:forEach name="Name37" ref="repeat"/>
                      </dgm:layoutNode>
                    </dgm:layoutNode>
                  </dgm:forEach>
                </dgm:forEach>
              </dgm:layoutNode>
            </dgm:layoutNode>
          </dgm:forEach>
        </dgm:forEach>
      </dgm:layoutNode>
    </dgm:layoutNode>
    <dgm:layoutNode name="bgShapesFlow">
      <dgm:choose name="Name38">
        <dgm:if name="Name39" func="var" arg="dir" op="equ" val="norm">
          <dgm:alg type="lin">
            <dgm:param type="linDir" val="fromL"/>
            <dgm:param type="nodeVertAlign" val="mid"/>
            <dgm:param type="vertAlign" val="mid"/>
            <dgm:param type="nodeHorzAlign" val="l"/>
            <dgm:param type="horzAlign" val="l"/>
          </dgm:alg>
        </dgm:if>
        <dgm:else name="Name40">
          <dgm:alg type="lin">
            <dgm:param type="linDir" val="fromR"/>
            <dgm:param type="nodeVertAlign" val="mid"/>
            <dgm:param type="vertAlign" val="mid"/>
            <dgm:param type="nodeHorzAlign" val="r"/>
            <dgm:param type="horzAlign" val="r"/>
          </dgm:alg>
        </dgm:else>
      </dgm:choose>
      <dgm:shape xmlns:r="http://schemas.openxmlformats.org/officeDocument/2006/relationships" r:blip="">
        <dgm:adjLst/>
      </dgm:shape>
      <dgm:presOf/>
      <dgm:constrLst>
        <dgm:constr type="w" for="ch" forName="rectComp" refType="w"/>
        <dgm:constr type="h" for="ch" forName="rectComp" refType="h"/>
        <dgm:constr type="h" for="des" forName="bgRect" refType="h"/>
        <dgm:constr type="primFontSz" for="des" forName="bgRectTx" op="equ" val="65"/>
      </dgm:constrLst>
      <dgm:ruleLst/>
      <dgm:forEach name="Name41" axis="ch" ptType="node" st="2">
        <dgm:layoutNode name="rectComp">
          <dgm:alg type="composite"/>
          <dgm:shape xmlns:r="http://schemas.openxmlformats.org/officeDocument/2006/relationships" r:blip="">
            <dgm:adjLst/>
          </dgm:shape>
          <dgm:presOf/>
          <dgm:constrLst>
            <dgm:constr type="userA"/>
            <dgm:constr type="l" for="ch" forName="bgRect"/>
            <dgm:constr type="t" for="ch" forName="bgRect"/>
            <dgm:constr type="w" for="ch" forName="bgRect" refType="userA" fact="1.2"/>
            <dgm:constr type="l" for="ch" forName="bgRectTx"/>
            <dgm:constr type="t" for="ch" forName="bgRectTx"/>
            <dgm:constr type="h" for="ch" forName="bgRectTx" refType="h" refFor="ch" refForName="bgRect" fact="0.3"/>
            <dgm:constr type="w" for="ch" forName="bgRectTx" refType="w" refFor="ch" refForName="bgRect" op="equ"/>
          </dgm:constrLst>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shape xmlns:r="http://schemas.openxmlformats.org/officeDocument/2006/relationships" type="rect" r:blip="" zOrderOff="-999" hideGeom="1">
              <dgm:adjLst/>
            </dgm:shape>
            <dgm:presOf axis="desOrSelf" ptType="node"/>
            <dgm:constrLst/>
            <dgm:ruleLst>
              <dgm:rule type="primFontSz" val="5" fact="NaN" max="NaN"/>
            </dgm:ruleLst>
          </dgm:layoutNode>
        </dgm:layoutNode>
        <dgm:choose name="Name42">
          <dgm:if name="Name43" axis="self" ptType="node" func="revPos" op="gte" val="2">
            <dgm:layoutNode name="spComp">
              <dgm:alg type="composite"/>
              <dgm:shape xmlns:r="http://schemas.openxmlformats.org/officeDocument/2006/relationships" r:blip="">
                <dgm:adjLst/>
              </dgm:shape>
              <dgm:presOf/>
              <dgm:constrLst>
                <dgm:constr type="userA"/>
                <dgm:constr type="userB"/>
                <dgm:constr type="l" for="ch" forName="hSp"/>
                <dgm:constr type="t" for="ch" forName="hSp"/>
                <dgm:constr type="w" for="ch" forName="hSp" refType="userB"/>
                <dgm:constr type="wOff" for="ch" forName="hSp" refType="userA" fact="-0.2"/>
              </dgm:constrLst>
              <dgm:ruleLst/>
              <dgm:layoutNode name="hSp">
                <dgm:alg type="sp"/>
                <dgm:shape xmlns:r="http://schemas.openxmlformats.org/officeDocument/2006/relationships" r:blip="">
                  <dgm:adjLst/>
                </dgm:shape>
                <dgm:presOf/>
                <dgm:constrLst/>
                <dgm:ruleLst/>
              </dgm:layoutNode>
            </dgm:layoutNode>
          </dgm:if>
          <dgm:else name="Name44"/>
        </dgm:choose>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hierarchy5">
  <dgm:title val=""/>
  <dgm:desc val=""/>
  <dgm:catLst>
    <dgm:cat type="hierarchy" pri="6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resOf/>
    <dgm:shape xmlns:r="http://schemas.openxmlformats.org/officeDocument/2006/relationships" r:blip="">
      <dgm:adjLst/>
    </dgm:shape>
    <dgm:choose name="Name0">
      <dgm:if name="Name1" axis="ch" ptType="node" func="cnt" op="gte" val="2">
        <dgm:choose name="Name2">
          <dgm:if name="Name3" func="var" arg="dir" op="equ" val="norm">
            <dgm:constrLst>
              <dgm:constr type="l" for="ch" forName="hierFlow"/>
              <dgm:constr type="t" for="ch" forName="hierFlow" refType="h" fact="0.3"/>
              <dgm:constr type="r" for="ch" forName="hierFlow" refType="w" fact="0.98"/>
              <dgm:constr type="b" for="ch" forName="hierFlow" refType="h" fact="0.96"/>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if>
          <dgm:else name="Name4">
            <dgm:constrLst>
              <dgm:constr type="l" for="ch" forName="hierFlow" refType="w" fact="0.02"/>
              <dgm:constr type="t" for="ch" forName="hierFlow" refType="h" fact="0.3"/>
              <dgm:constr type="r" for="ch" forName="hierFlow" refType="w"/>
              <dgm:constr type="b" for="ch" forName="hierFlow" refType="h" fact="0.96"/>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else>
    </dgm:choose>
    <dgm:ruleLst/>
    <dgm:layoutNode name="hierFlow">
      <dgm:choose name="Name6">
        <dgm:if name="Name7" func="var" arg="dir" op="equ" val="norm">
          <dgm:alg type="lin">
            <dgm:param type="linDir" val="fromL"/>
            <dgm:param type="nodeVertAlign" val="mid"/>
            <dgm:param type="vertAlign" val="mid"/>
            <dgm:param type="nodeHorzAlign" val="l"/>
            <dgm:param type="horzAlign" val="l"/>
            <dgm:param type="fallback" val="2D"/>
          </dgm:alg>
        </dgm:if>
        <dgm:else name="Name8">
          <dgm:alg type="lin">
            <dgm:param type="linDir" val="fromR"/>
            <dgm:param type="nodeVertAlign" val="mid"/>
            <dgm:param type="vertAlign" val="mid"/>
            <dgm:param type="nodeHorzAlign" val="r"/>
            <dgm:param type="horzAlign" val="r"/>
            <dgm:param type="fallback" val="2D"/>
          </dgm:alg>
        </dgm:else>
      </dgm:choose>
      <dgm:shape xmlns:r="http://schemas.openxmlformats.org/officeDocument/2006/relationships" r:blip="">
        <dgm:adjLst/>
      </dgm:shape>
      <dgm:presOf/>
      <dgm:constrLst>
        <dgm:constr type="primFontSz" for="des" ptType="node" op="equ" val="65"/>
        <dgm:constr type="primFontSz" for="des" forName="connTx" op="equ" val="55"/>
        <dgm:constr type="primFontSz" for="des" forName="connTx" refType="primFontSz" refFor="des" refPtType="node" op="lte" fact="0.8"/>
      </dgm:constrLst>
      <dgm:ruleLst/>
      <dgm:choose name="Name9">
        <dgm:if name="Name10" axis="ch" ptType="node" func="cnt" op="gte" val="2">
          <dgm:layoutNode name="firstBuf">
            <dgm:alg type="sp"/>
            <dgm:shape xmlns:r="http://schemas.openxmlformats.org/officeDocument/2006/relationships" r:blip="">
              <dgm:adjLst/>
            </dgm:shape>
            <dgm:presOf/>
            <dgm:constrLst/>
            <dgm:ruleLst/>
          </dgm:layoutNode>
        </dgm:if>
        <dgm:else name="Name11"/>
      </dgm:choose>
      <dgm:layoutNode name="hierChild1">
        <dgm:varLst>
          <dgm:chPref val="1"/>
          <dgm:animOne val="branch"/>
          <dgm:animLvl val="lvl"/>
        </dgm:varLst>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constrLst/>
        <dgm:ruleLst/>
        <dgm:forEach name="Name15" axis="ch" cnt="3">
          <dgm:forEach name="Name16" axis="self" ptType="node">
            <dgm:layoutNode name="Name17">
              <dgm:choose name="Name18">
                <dgm:if name="Name19" func="var" arg="dir" op="equ" val="norm">
                  <dgm:alg type="hierRoot">
                    <dgm:param type="hierAlign" val="lCtrCh"/>
                  </dgm:alg>
                </dgm:if>
                <dgm:else name="Name20">
                  <dgm:alg type="hierRoot">
                    <dgm:param type="hierAlign" val="rCtrCh"/>
                  </dgm:alg>
                </dgm:else>
              </dgm:choose>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hierChild2">
                <dgm:choose name="Name21">
                  <dgm:if name="Name22" func="var" arg="dir" op="equ" val="norm">
                    <dgm:alg type="hierChild">
                      <dgm:param type="linDir" val="fromT"/>
                      <dgm:param type="chAlign" val="l"/>
                    </dgm:alg>
                  </dgm:if>
                  <dgm:else name="Name23">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24" axis="self" ptType="parTrans" cnt="1">
                    <dgm:layoutNode name="Name25">
                      <dgm:choose name="Name26">
                        <dgm:if name="Name27" func="var" arg="dir" op="equ" val="norm">
                          <dgm:alg type="conn">
                            <dgm:param type="dim" val="1D"/>
                            <dgm:param type="begPts" val="midR"/>
                            <dgm:param type="endPts" val="midL"/>
                            <dgm:param type="endSty" val="noArr"/>
                          </dgm:alg>
                        </dgm:if>
                        <dgm:else name="Name28">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29" axis="self" ptType="node">
                    <dgm:layoutNode name="Name30">
                      <dgm:choose name="Name31">
                        <dgm:if name="Name32" func="var" arg="dir" op="equ" val="norm">
                          <dgm:alg type="hierRoot">
                            <dgm:param type="hierAlign" val="lCtrCh"/>
                          </dgm:alg>
                        </dgm:if>
                        <dgm:else name="Name33">
                          <dgm:alg type="hierRoot">
                            <dgm:param type="hierAlign" val="rCtrCh"/>
                          </dgm:alg>
                        </dgm:else>
                      </dgm:choose>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hierChild3">
                        <dgm:choose name="Name34">
                          <dgm:if name="Name35" func="var" arg="dir" op="equ" val="norm">
                            <dgm:alg type="hierChild">
                              <dgm:param type="linDir" val="fromT"/>
                              <dgm:param type="chAlign" val="l"/>
                            </dgm:alg>
                          </dgm:if>
                          <dgm:else name="Name36">
                            <dgm:alg type="hierChild">
                              <dgm:param type="linDir" val="fromT"/>
                              <dgm:param type="chAlign" val="r"/>
                            </dgm:alg>
                          </dgm:else>
                        </dgm:choose>
                        <dgm:shape xmlns:r="http://schemas.openxmlformats.org/officeDocument/2006/relationships" r:blip="">
                          <dgm:adjLst/>
                        </dgm:shape>
                        <dgm:presOf/>
                        <dgm:constrLst/>
                        <dgm:ruleLst/>
                        <dgm:forEach name="Name37" ref="repeat"/>
                      </dgm:layoutNode>
                    </dgm:layoutNode>
                  </dgm:forEach>
                </dgm:forEach>
              </dgm:layoutNode>
            </dgm:layoutNode>
          </dgm:forEach>
        </dgm:forEach>
      </dgm:layoutNode>
    </dgm:layoutNode>
    <dgm:layoutNode name="bgShapesFlow">
      <dgm:choose name="Name38">
        <dgm:if name="Name39" func="var" arg="dir" op="equ" val="norm">
          <dgm:alg type="lin">
            <dgm:param type="linDir" val="fromL"/>
            <dgm:param type="nodeVertAlign" val="mid"/>
            <dgm:param type="vertAlign" val="mid"/>
            <dgm:param type="nodeHorzAlign" val="l"/>
            <dgm:param type="horzAlign" val="l"/>
          </dgm:alg>
        </dgm:if>
        <dgm:else name="Name40">
          <dgm:alg type="lin">
            <dgm:param type="linDir" val="fromR"/>
            <dgm:param type="nodeVertAlign" val="mid"/>
            <dgm:param type="vertAlign" val="mid"/>
            <dgm:param type="nodeHorzAlign" val="r"/>
            <dgm:param type="horzAlign" val="r"/>
          </dgm:alg>
        </dgm:else>
      </dgm:choose>
      <dgm:shape xmlns:r="http://schemas.openxmlformats.org/officeDocument/2006/relationships" r:blip="">
        <dgm:adjLst/>
      </dgm:shape>
      <dgm:presOf/>
      <dgm:constrLst>
        <dgm:constr type="w" for="ch" forName="rectComp" refType="w"/>
        <dgm:constr type="h" for="ch" forName="rectComp" refType="h"/>
        <dgm:constr type="h" for="des" forName="bgRect" refType="h"/>
        <dgm:constr type="primFontSz" for="des" forName="bgRectTx" op="equ" val="65"/>
      </dgm:constrLst>
      <dgm:ruleLst/>
      <dgm:forEach name="Name41" axis="ch" ptType="node" st="2">
        <dgm:layoutNode name="rectComp">
          <dgm:alg type="composite"/>
          <dgm:shape xmlns:r="http://schemas.openxmlformats.org/officeDocument/2006/relationships" r:blip="">
            <dgm:adjLst/>
          </dgm:shape>
          <dgm:presOf/>
          <dgm:constrLst>
            <dgm:constr type="userA"/>
            <dgm:constr type="l" for="ch" forName="bgRect"/>
            <dgm:constr type="t" for="ch" forName="bgRect"/>
            <dgm:constr type="w" for="ch" forName="bgRect" refType="userA" fact="1.2"/>
            <dgm:constr type="l" for="ch" forName="bgRectTx"/>
            <dgm:constr type="t" for="ch" forName="bgRectTx"/>
            <dgm:constr type="h" for="ch" forName="bgRectTx" refType="h" refFor="ch" refForName="bgRect" fact="0.3"/>
            <dgm:constr type="w" for="ch" forName="bgRectTx" refType="w" refFor="ch" refForName="bgRect" op="equ"/>
          </dgm:constrLst>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shape xmlns:r="http://schemas.openxmlformats.org/officeDocument/2006/relationships" type="rect" r:blip="" zOrderOff="-999" hideGeom="1">
              <dgm:adjLst/>
            </dgm:shape>
            <dgm:presOf axis="desOrSelf" ptType="node"/>
            <dgm:constrLst/>
            <dgm:ruleLst>
              <dgm:rule type="primFontSz" val="5" fact="NaN" max="NaN"/>
            </dgm:ruleLst>
          </dgm:layoutNode>
        </dgm:layoutNode>
        <dgm:choose name="Name42">
          <dgm:if name="Name43" axis="self" ptType="node" func="revPos" op="gte" val="2">
            <dgm:layoutNode name="spComp">
              <dgm:alg type="composite"/>
              <dgm:shape xmlns:r="http://schemas.openxmlformats.org/officeDocument/2006/relationships" r:blip="">
                <dgm:adjLst/>
              </dgm:shape>
              <dgm:presOf/>
              <dgm:constrLst>
                <dgm:constr type="userA"/>
                <dgm:constr type="userB"/>
                <dgm:constr type="l" for="ch" forName="hSp"/>
                <dgm:constr type="t" for="ch" forName="hSp"/>
                <dgm:constr type="w" for="ch" forName="hSp" refType="userB"/>
                <dgm:constr type="wOff" for="ch" forName="hSp" refType="userA" fact="-0.2"/>
              </dgm:constrLst>
              <dgm:ruleLst/>
              <dgm:layoutNode name="hSp">
                <dgm:alg type="sp"/>
                <dgm:shape xmlns:r="http://schemas.openxmlformats.org/officeDocument/2006/relationships" r:blip="">
                  <dgm:adjLst/>
                </dgm:shape>
                <dgm:presOf/>
                <dgm:constrLst/>
                <dgm:ruleLst/>
              </dgm:layoutNode>
            </dgm:layoutNode>
          </dgm:if>
          <dgm:else name="Name44"/>
        </dgm:choose>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hierarchy5">
  <dgm:title val=""/>
  <dgm:desc val=""/>
  <dgm:catLst>
    <dgm:cat type="hierarchy" pri="6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resOf/>
    <dgm:shape xmlns:r="http://schemas.openxmlformats.org/officeDocument/2006/relationships" r:blip="">
      <dgm:adjLst/>
    </dgm:shape>
    <dgm:choose name="Name0">
      <dgm:if name="Name1" axis="ch" ptType="node" func="cnt" op="gte" val="2">
        <dgm:choose name="Name2">
          <dgm:if name="Name3" func="var" arg="dir" op="equ" val="norm">
            <dgm:constrLst>
              <dgm:constr type="l" for="ch" forName="hierFlow"/>
              <dgm:constr type="t" for="ch" forName="hierFlow" refType="h" fact="0.3"/>
              <dgm:constr type="r" for="ch" forName="hierFlow" refType="w" fact="0.98"/>
              <dgm:constr type="b" for="ch" forName="hierFlow" refType="h" fact="0.96"/>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if>
          <dgm:else name="Name4">
            <dgm:constrLst>
              <dgm:constr type="l" for="ch" forName="hierFlow" refType="w" fact="0.02"/>
              <dgm:constr type="t" for="ch" forName="hierFlow" refType="h" fact="0.3"/>
              <dgm:constr type="r" for="ch" forName="hierFlow" refType="w"/>
              <dgm:constr type="b" for="ch" forName="hierFlow" refType="h" fact="0.96"/>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else>
    </dgm:choose>
    <dgm:ruleLst/>
    <dgm:layoutNode name="hierFlow">
      <dgm:choose name="Name6">
        <dgm:if name="Name7" func="var" arg="dir" op="equ" val="norm">
          <dgm:alg type="lin">
            <dgm:param type="linDir" val="fromL"/>
            <dgm:param type="nodeVertAlign" val="mid"/>
            <dgm:param type="vertAlign" val="mid"/>
            <dgm:param type="nodeHorzAlign" val="l"/>
            <dgm:param type="horzAlign" val="l"/>
            <dgm:param type="fallback" val="2D"/>
          </dgm:alg>
        </dgm:if>
        <dgm:else name="Name8">
          <dgm:alg type="lin">
            <dgm:param type="linDir" val="fromR"/>
            <dgm:param type="nodeVertAlign" val="mid"/>
            <dgm:param type="vertAlign" val="mid"/>
            <dgm:param type="nodeHorzAlign" val="r"/>
            <dgm:param type="horzAlign" val="r"/>
            <dgm:param type="fallback" val="2D"/>
          </dgm:alg>
        </dgm:else>
      </dgm:choose>
      <dgm:shape xmlns:r="http://schemas.openxmlformats.org/officeDocument/2006/relationships" r:blip="">
        <dgm:adjLst/>
      </dgm:shape>
      <dgm:presOf/>
      <dgm:constrLst>
        <dgm:constr type="primFontSz" for="des" ptType="node" op="equ" val="65"/>
        <dgm:constr type="primFontSz" for="des" forName="connTx" op="equ" val="55"/>
        <dgm:constr type="primFontSz" for="des" forName="connTx" refType="primFontSz" refFor="des" refPtType="node" op="lte" fact="0.8"/>
      </dgm:constrLst>
      <dgm:ruleLst/>
      <dgm:choose name="Name9">
        <dgm:if name="Name10" axis="ch" ptType="node" func="cnt" op="gte" val="2">
          <dgm:layoutNode name="firstBuf">
            <dgm:alg type="sp"/>
            <dgm:shape xmlns:r="http://schemas.openxmlformats.org/officeDocument/2006/relationships" r:blip="">
              <dgm:adjLst/>
            </dgm:shape>
            <dgm:presOf/>
            <dgm:constrLst/>
            <dgm:ruleLst/>
          </dgm:layoutNode>
        </dgm:if>
        <dgm:else name="Name11"/>
      </dgm:choose>
      <dgm:layoutNode name="hierChild1">
        <dgm:varLst>
          <dgm:chPref val="1"/>
          <dgm:animOne val="branch"/>
          <dgm:animLvl val="lvl"/>
        </dgm:varLst>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constrLst/>
        <dgm:ruleLst/>
        <dgm:forEach name="Name15" axis="ch" cnt="3">
          <dgm:forEach name="Name16" axis="self" ptType="node">
            <dgm:layoutNode name="Name17">
              <dgm:choose name="Name18">
                <dgm:if name="Name19" func="var" arg="dir" op="equ" val="norm">
                  <dgm:alg type="hierRoot">
                    <dgm:param type="hierAlign" val="lCtrCh"/>
                  </dgm:alg>
                </dgm:if>
                <dgm:else name="Name20">
                  <dgm:alg type="hierRoot">
                    <dgm:param type="hierAlign" val="rCtrCh"/>
                  </dgm:alg>
                </dgm:else>
              </dgm:choose>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hierChild2">
                <dgm:choose name="Name21">
                  <dgm:if name="Name22" func="var" arg="dir" op="equ" val="norm">
                    <dgm:alg type="hierChild">
                      <dgm:param type="linDir" val="fromT"/>
                      <dgm:param type="chAlign" val="l"/>
                    </dgm:alg>
                  </dgm:if>
                  <dgm:else name="Name23">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24" axis="self" ptType="parTrans" cnt="1">
                    <dgm:layoutNode name="Name25">
                      <dgm:choose name="Name26">
                        <dgm:if name="Name27" func="var" arg="dir" op="equ" val="norm">
                          <dgm:alg type="conn">
                            <dgm:param type="dim" val="1D"/>
                            <dgm:param type="begPts" val="midR"/>
                            <dgm:param type="endPts" val="midL"/>
                            <dgm:param type="endSty" val="noArr"/>
                          </dgm:alg>
                        </dgm:if>
                        <dgm:else name="Name28">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29" axis="self" ptType="node">
                    <dgm:layoutNode name="Name30">
                      <dgm:choose name="Name31">
                        <dgm:if name="Name32" func="var" arg="dir" op="equ" val="norm">
                          <dgm:alg type="hierRoot">
                            <dgm:param type="hierAlign" val="lCtrCh"/>
                          </dgm:alg>
                        </dgm:if>
                        <dgm:else name="Name33">
                          <dgm:alg type="hierRoot">
                            <dgm:param type="hierAlign" val="rCtrCh"/>
                          </dgm:alg>
                        </dgm:else>
                      </dgm:choose>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hierChild3">
                        <dgm:choose name="Name34">
                          <dgm:if name="Name35" func="var" arg="dir" op="equ" val="norm">
                            <dgm:alg type="hierChild">
                              <dgm:param type="linDir" val="fromT"/>
                              <dgm:param type="chAlign" val="l"/>
                            </dgm:alg>
                          </dgm:if>
                          <dgm:else name="Name36">
                            <dgm:alg type="hierChild">
                              <dgm:param type="linDir" val="fromT"/>
                              <dgm:param type="chAlign" val="r"/>
                            </dgm:alg>
                          </dgm:else>
                        </dgm:choose>
                        <dgm:shape xmlns:r="http://schemas.openxmlformats.org/officeDocument/2006/relationships" r:blip="">
                          <dgm:adjLst/>
                        </dgm:shape>
                        <dgm:presOf/>
                        <dgm:constrLst/>
                        <dgm:ruleLst/>
                        <dgm:forEach name="Name37" ref="repeat"/>
                      </dgm:layoutNode>
                    </dgm:layoutNode>
                  </dgm:forEach>
                </dgm:forEach>
              </dgm:layoutNode>
            </dgm:layoutNode>
          </dgm:forEach>
        </dgm:forEach>
      </dgm:layoutNode>
    </dgm:layoutNode>
    <dgm:layoutNode name="bgShapesFlow">
      <dgm:choose name="Name38">
        <dgm:if name="Name39" func="var" arg="dir" op="equ" val="norm">
          <dgm:alg type="lin">
            <dgm:param type="linDir" val="fromL"/>
            <dgm:param type="nodeVertAlign" val="mid"/>
            <dgm:param type="vertAlign" val="mid"/>
            <dgm:param type="nodeHorzAlign" val="l"/>
            <dgm:param type="horzAlign" val="l"/>
          </dgm:alg>
        </dgm:if>
        <dgm:else name="Name40">
          <dgm:alg type="lin">
            <dgm:param type="linDir" val="fromR"/>
            <dgm:param type="nodeVertAlign" val="mid"/>
            <dgm:param type="vertAlign" val="mid"/>
            <dgm:param type="nodeHorzAlign" val="r"/>
            <dgm:param type="horzAlign" val="r"/>
          </dgm:alg>
        </dgm:else>
      </dgm:choose>
      <dgm:shape xmlns:r="http://schemas.openxmlformats.org/officeDocument/2006/relationships" r:blip="">
        <dgm:adjLst/>
      </dgm:shape>
      <dgm:presOf/>
      <dgm:constrLst>
        <dgm:constr type="w" for="ch" forName="rectComp" refType="w"/>
        <dgm:constr type="h" for="ch" forName="rectComp" refType="h"/>
        <dgm:constr type="h" for="des" forName="bgRect" refType="h"/>
        <dgm:constr type="primFontSz" for="des" forName="bgRectTx" op="equ" val="65"/>
      </dgm:constrLst>
      <dgm:ruleLst/>
      <dgm:forEach name="Name41" axis="ch" ptType="node" st="2">
        <dgm:layoutNode name="rectComp">
          <dgm:alg type="composite"/>
          <dgm:shape xmlns:r="http://schemas.openxmlformats.org/officeDocument/2006/relationships" r:blip="">
            <dgm:adjLst/>
          </dgm:shape>
          <dgm:presOf/>
          <dgm:constrLst>
            <dgm:constr type="userA"/>
            <dgm:constr type="l" for="ch" forName="bgRect"/>
            <dgm:constr type="t" for="ch" forName="bgRect"/>
            <dgm:constr type="w" for="ch" forName="bgRect" refType="userA" fact="1.2"/>
            <dgm:constr type="l" for="ch" forName="bgRectTx"/>
            <dgm:constr type="t" for="ch" forName="bgRectTx"/>
            <dgm:constr type="h" for="ch" forName="bgRectTx" refType="h" refFor="ch" refForName="bgRect" fact="0.3"/>
            <dgm:constr type="w" for="ch" forName="bgRectTx" refType="w" refFor="ch" refForName="bgRect" op="equ"/>
          </dgm:constrLst>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shape xmlns:r="http://schemas.openxmlformats.org/officeDocument/2006/relationships" type="rect" r:blip="" zOrderOff="-999" hideGeom="1">
              <dgm:adjLst/>
            </dgm:shape>
            <dgm:presOf axis="desOrSelf" ptType="node"/>
            <dgm:constrLst/>
            <dgm:ruleLst>
              <dgm:rule type="primFontSz" val="5" fact="NaN" max="NaN"/>
            </dgm:ruleLst>
          </dgm:layoutNode>
        </dgm:layoutNode>
        <dgm:choose name="Name42">
          <dgm:if name="Name43" axis="self" ptType="node" func="revPos" op="gte" val="2">
            <dgm:layoutNode name="spComp">
              <dgm:alg type="composite"/>
              <dgm:shape xmlns:r="http://schemas.openxmlformats.org/officeDocument/2006/relationships" r:blip="">
                <dgm:adjLst/>
              </dgm:shape>
              <dgm:presOf/>
              <dgm:constrLst>
                <dgm:constr type="userA"/>
                <dgm:constr type="userB"/>
                <dgm:constr type="l" for="ch" forName="hSp"/>
                <dgm:constr type="t" for="ch" forName="hSp"/>
                <dgm:constr type="w" for="ch" forName="hSp" refType="userB"/>
                <dgm:constr type="wOff" for="ch" forName="hSp" refType="userA" fact="-0.2"/>
              </dgm:constrLst>
              <dgm:ruleLst/>
              <dgm:layoutNode name="hSp">
                <dgm:alg type="sp"/>
                <dgm:shape xmlns:r="http://schemas.openxmlformats.org/officeDocument/2006/relationships" r:blip="">
                  <dgm:adjLst/>
                </dgm:shape>
                <dgm:presOf/>
                <dgm:constrLst/>
                <dgm:ruleLst/>
              </dgm:layoutNode>
            </dgm:layoutNode>
          </dgm:if>
          <dgm:else name="Name44"/>
        </dgm:choose>
      </dgm:forEach>
    </dgm:layoutNode>
  </dgm:layoutNode>
</dgm:layoutDef>
</file>

<file path=ppt/diagrams/layout5.xml><?xml version="1.0" encoding="utf-8"?>
<dgm:layoutDef xmlns:dgm="http://schemas.openxmlformats.org/drawingml/2006/diagram" xmlns:a="http://schemas.openxmlformats.org/drawingml/2006/main" uniqueId="urn:microsoft.com/office/officeart/2005/8/layout/hierarchy5">
  <dgm:title val=""/>
  <dgm:desc val=""/>
  <dgm:catLst>
    <dgm:cat type="hierarchy" pri="6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resOf/>
    <dgm:shape xmlns:r="http://schemas.openxmlformats.org/officeDocument/2006/relationships" r:blip="">
      <dgm:adjLst/>
    </dgm:shape>
    <dgm:choose name="Name0">
      <dgm:if name="Name1" axis="ch" ptType="node" func="cnt" op="gte" val="2">
        <dgm:choose name="Name2">
          <dgm:if name="Name3" func="var" arg="dir" op="equ" val="norm">
            <dgm:constrLst>
              <dgm:constr type="l" for="ch" forName="hierFlow"/>
              <dgm:constr type="t" for="ch" forName="hierFlow" refType="h" fact="0.3"/>
              <dgm:constr type="r" for="ch" forName="hierFlow" refType="w" fact="0.98"/>
              <dgm:constr type="b" for="ch" forName="hierFlow" refType="h" fact="0.96"/>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if>
          <dgm:else name="Name4">
            <dgm:constrLst>
              <dgm:constr type="l" for="ch" forName="hierFlow" refType="w" fact="0.02"/>
              <dgm:constr type="t" for="ch" forName="hierFlow" refType="h" fact="0.3"/>
              <dgm:constr type="r" for="ch" forName="hierFlow" refType="w"/>
              <dgm:constr type="b" for="ch" forName="hierFlow" refType="h" fact="0.96"/>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else>
    </dgm:choose>
    <dgm:ruleLst/>
    <dgm:layoutNode name="hierFlow">
      <dgm:choose name="Name6">
        <dgm:if name="Name7" func="var" arg="dir" op="equ" val="norm">
          <dgm:alg type="lin">
            <dgm:param type="linDir" val="fromL"/>
            <dgm:param type="nodeVertAlign" val="mid"/>
            <dgm:param type="vertAlign" val="mid"/>
            <dgm:param type="nodeHorzAlign" val="l"/>
            <dgm:param type="horzAlign" val="l"/>
            <dgm:param type="fallback" val="2D"/>
          </dgm:alg>
        </dgm:if>
        <dgm:else name="Name8">
          <dgm:alg type="lin">
            <dgm:param type="linDir" val="fromR"/>
            <dgm:param type="nodeVertAlign" val="mid"/>
            <dgm:param type="vertAlign" val="mid"/>
            <dgm:param type="nodeHorzAlign" val="r"/>
            <dgm:param type="horzAlign" val="r"/>
            <dgm:param type="fallback" val="2D"/>
          </dgm:alg>
        </dgm:else>
      </dgm:choose>
      <dgm:shape xmlns:r="http://schemas.openxmlformats.org/officeDocument/2006/relationships" r:blip="">
        <dgm:adjLst/>
      </dgm:shape>
      <dgm:presOf/>
      <dgm:constrLst>
        <dgm:constr type="primFontSz" for="des" ptType="node" op="equ" val="65"/>
        <dgm:constr type="primFontSz" for="des" forName="connTx" op="equ" val="55"/>
        <dgm:constr type="primFontSz" for="des" forName="connTx" refType="primFontSz" refFor="des" refPtType="node" op="lte" fact="0.8"/>
      </dgm:constrLst>
      <dgm:ruleLst/>
      <dgm:choose name="Name9">
        <dgm:if name="Name10" axis="ch" ptType="node" func="cnt" op="gte" val="2">
          <dgm:layoutNode name="firstBuf">
            <dgm:alg type="sp"/>
            <dgm:shape xmlns:r="http://schemas.openxmlformats.org/officeDocument/2006/relationships" r:blip="">
              <dgm:adjLst/>
            </dgm:shape>
            <dgm:presOf/>
            <dgm:constrLst/>
            <dgm:ruleLst/>
          </dgm:layoutNode>
        </dgm:if>
        <dgm:else name="Name11"/>
      </dgm:choose>
      <dgm:layoutNode name="hierChild1">
        <dgm:varLst>
          <dgm:chPref val="1"/>
          <dgm:animOne val="branch"/>
          <dgm:animLvl val="lvl"/>
        </dgm:varLst>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constrLst/>
        <dgm:ruleLst/>
        <dgm:forEach name="Name15" axis="ch" cnt="3">
          <dgm:forEach name="Name16" axis="self" ptType="node">
            <dgm:layoutNode name="Name17">
              <dgm:choose name="Name18">
                <dgm:if name="Name19" func="var" arg="dir" op="equ" val="norm">
                  <dgm:alg type="hierRoot">
                    <dgm:param type="hierAlign" val="lCtrCh"/>
                  </dgm:alg>
                </dgm:if>
                <dgm:else name="Name20">
                  <dgm:alg type="hierRoot">
                    <dgm:param type="hierAlign" val="rCtrCh"/>
                  </dgm:alg>
                </dgm:else>
              </dgm:choose>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hierChild2">
                <dgm:choose name="Name21">
                  <dgm:if name="Name22" func="var" arg="dir" op="equ" val="norm">
                    <dgm:alg type="hierChild">
                      <dgm:param type="linDir" val="fromT"/>
                      <dgm:param type="chAlign" val="l"/>
                    </dgm:alg>
                  </dgm:if>
                  <dgm:else name="Name23">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24" axis="self" ptType="parTrans" cnt="1">
                    <dgm:layoutNode name="Name25">
                      <dgm:choose name="Name26">
                        <dgm:if name="Name27" func="var" arg="dir" op="equ" val="norm">
                          <dgm:alg type="conn">
                            <dgm:param type="dim" val="1D"/>
                            <dgm:param type="begPts" val="midR"/>
                            <dgm:param type="endPts" val="midL"/>
                            <dgm:param type="endSty" val="noArr"/>
                          </dgm:alg>
                        </dgm:if>
                        <dgm:else name="Name28">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29" axis="self" ptType="node">
                    <dgm:layoutNode name="Name30">
                      <dgm:choose name="Name31">
                        <dgm:if name="Name32" func="var" arg="dir" op="equ" val="norm">
                          <dgm:alg type="hierRoot">
                            <dgm:param type="hierAlign" val="lCtrCh"/>
                          </dgm:alg>
                        </dgm:if>
                        <dgm:else name="Name33">
                          <dgm:alg type="hierRoot">
                            <dgm:param type="hierAlign" val="rCtrCh"/>
                          </dgm:alg>
                        </dgm:else>
                      </dgm:choose>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hierChild3">
                        <dgm:choose name="Name34">
                          <dgm:if name="Name35" func="var" arg="dir" op="equ" val="norm">
                            <dgm:alg type="hierChild">
                              <dgm:param type="linDir" val="fromT"/>
                              <dgm:param type="chAlign" val="l"/>
                            </dgm:alg>
                          </dgm:if>
                          <dgm:else name="Name36">
                            <dgm:alg type="hierChild">
                              <dgm:param type="linDir" val="fromT"/>
                              <dgm:param type="chAlign" val="r"/>
                            </dgm:alg>
                          </dgm:else>
                        </dgm:choose>
                        <dgm:shape xmlns:r="http://schemas.openxmlformats.org/officeDocument/2006/relationships" r:blip="">
                          <dgm:adjLst/>
                        </dgm:shape>
                        <dgm:presOf/>
                        <dgm:constrLst/>
                        <dgm:ruleLst/>
                        <dgm:forEach name="Name37" ref="repeat"/>
                      </dgm:layoutNode>
                    </dgm:layoutNode>
                  </dgm:forEach>
                </dgm:forEach>
              </dgm:layoutNode>
            </dgm:layoutNode>
          </dgm:forEach>
        </dgm:forEach>
      </dgm:layoutNode>
    </dgm:layoutNode>
    <dgm:layoutNode name="bgShapesFlow">
      <dgm:choose name="Name38">
        <dgm:if name="Name39" func="var" arg="dir" op="equ" val="norm">
          <dgm:alg type="lin">
            <dgm:param type="linDir" val="fromL"/>
            <dgm:param type="nodeVertAlign" val="mid"/>
            <dgm:param type="vertAlign" val="mid"/>
            <dgm:param type="nodeHorzAlign" val="l"/>
            <dgm:param type="horzAlign" val="l"/>
          </dgm:alg>
        </dgm:if>
        <dgm:else name="Name40">
          <dgm:alg type="lin">
            <dgm:param type="linDir" val="fromR"/>
            <dgm:param type="nodeVertAlign" val="mid"/>
            <dgm:param type="vertAlign" val="mid"/>
            <dgm:param type="nodeHorzAlign" val="r"/>
            <dgm:param type="horzAlign" val="r"/>
          </dgm:alg>
        </dgm:else>
      </dgm:choose>
      <dgm:shape xmlns:r="http://schemas.openxmlformats.org/officeDocument/2006/relationships" r:blip="">
        <dgm:adjLst/>
      </dgm:shape>
      <dgm:presOf/>
      <dgm:constrLst>
        <dgm:constr type="w" for="ch" forName="rectComp" refType="w"/>
        <dgm:constr type="h" for="ch" forName="rectComp" refType="h"/>
        <dgm:constr type="h" for="des" forName="bgRect" refType="h"/>
        <dgm:constr type="primFontSz" for="des" forName="bgRectTx" op="equ" val="65"/>
      </dgm:constrLst>
      <dgm:ruleLst/>
      <dgm:forEach name="Name41" axis="ch" ptType="node" st="2">
        <dgm:layoutNode name="rectComp">
          <dgm:alg type="composite"/>
          <dgm:shape xmlns:r="http://schemas.openxmlformats.org/officeDocument/2006/relationships" r:blip="">
            <dgm:adjLst/>
          </dgm:shape>
          <dgm:presOf/>
          <dgm:constrLst>
            <dgm:constr type="userA"/>
            <dgm:constr type="l" for="ch" forName="bgRect"/>
            <dgm:constr type="t" for="ch" forName="bgRect"/>
            <dgm:constr type="w" for="ch" forName="bgRect" refType="userA" fact="1.2"/>
            <dgm:constr type="l" for="ch" forName="bgRectTx"/>
            <dgm:constr type="t" for="ch" forName="bgRectTx"/>
            <dgm:constr type="h" for="ch" forName="bgRectTx" refType="h" refFor="ch" refForName="bgRect" fact="0.3"/>
            <dgm:constr type="w" for="ch" forName="bgRectTx" refType="w" refFor="ch" refForName="bgRect" op="equ"/>
          </dgm:constrLst>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shape xmlns:r="http://schemas.openxmlformats.org/officeDocument/2006/relationships" type="rect" r:blip="" zOrderOff="-999" hideGeom="1">
              <dgm:adjLst/>
            </dgm:shape>
            <dgm:presOf axis="desOrSelf" ptType="node"/>
            <dgm:constrLst/>
            <dgm:ruleLst>
              <dgm:rule type="primFontSz" val="5" fact="NaN" max="NaN"/>
            </dgm:ruleLst>
          </dgm:layoutNode>
        </dgm:layoutNode>
        <dgm:choose name="Name42">
          <dgm:if name="Name43" axis="self" ptType="node" func="revPos" op="gte" val="2">
            <dgm:layoutNode name="spComp">
              <dgm:alg type="composite"/>
              <dgm:shape xmlns:r="http://schemas.openxmlformats.org/officeDocument/2006/relationships" r:blip="">
                <dgm:adjLst/>
              </dgm:shape>
              <dgm:presOf/>
              <dgm:constrLst>
                <dgm:constr type="userA"/>
                <dgm:constr type="userB"/>
                <dgm:constr type="l" for="ch" forName="hSp"/>
                <dgm:constr type="t" for="ch" forName="hSp"/>
                <dgm:constr type="w" for="ch" forName="hSp" refType="userB"/>
                <dgm:constr type="wOff" for="ch" forName="hSp" refType="userA" fact="-0.2"/>
              </dgm:constrLst>
              <dgm:ruleLst/>
              <dgm:layoutNode name="hSp">
                <dgm:alg type="sp"/>
                <dgm:shape xmlns:r="http://schemas.openxmlformats.org/officeDocument/2006/relationships" r:blip="">
                  <dgm:adjLst/>
                </dgm:shape>
                <dgm:presOf/>
                <dgm:constrLst/>
                <dgm:ruleLst/>
              </dgm:layoutNode>
            </dgm:layoutNode>
          </dgm:if>
          <dgm:else name="Name44"/>
        </dgm:choose>
      </dgm:forEach>
    </dgm:layoutNode>
  </dgm:layoutNode>
</dgm:layoutDef>
</file>

<file path=ppt/diagrams/layout6.xml><?xml version="1.0" encoding="utf-8"?>
<dgm:layoutDef xmlns:dgm="http://schemas.openxmlformats.org/drawingml/2006/diagram" xmlns:a="http://schemas.openxmlformats.org/drawingml/2006/main" uniqueId="urn:microsoft.com/office/officeart/2005/8/layout/hierarchy5">
  <dgm:title val=""/>
  <dgm:desc val=""/>
  <dgm:catLst>
    <dgm:cat type="hierarchy" pri="6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resOf/>
    <dgm:shape xmlns:r="http://schemas.openxmlformats.org/officeDocument/2006/relationships" r:blip="">
      <dgm:adjLst/>
    </dgm:shape>
    <dgm:choose name="Name0">
      <dgm:if name="Name1" axis="ch" ptType="node" func="cnt" op="gte" val="2">
        <dgm:choose name="Name2">
          <dgm:if name="Name3" func="var" arg="dir" op="equ" val="norm">
            <dgm:constrLst>
              <dgm:constr type="l" for="ch" forName="hierFlow"/>
              <dgm:constr type="t" for="ch" forName="hierFlow" refType="h" fact="0.3"/>
              <dgm:constr type="r" for="ch" forName="hierFlow" refType="w" fact="0.98"/>
              <dgm:constr type="b" for="ch" forName="hierFlow" refType="h" fact="0.96"/>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if>
          <dgm:else name="Name4">
            <dgm:constrLst>
              <dgm:constr type="l" for="ch" forName="hierFlow" refType="w" fact="0.02"/>
              <dgm:constr type="t" for="ch" forName="hierFlow" refType="h" fact="0.3"/>
              <dgm:constr type="r" for="ch" forName="hierFlow" refType="w"/>
              <dgm:constr type="b" for="ch" forName="hierFlow" refType="h" fact="0.96"/>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else>
    </dgm:choose>
    <dgm:ruleLst/>
    <dgm:layoutNode name="hierFlow">
      <dgm:choose name="Name6">
        <dgm:if name="Name7" func="var" arg="dir" op="equ" val="norm">
          <dgm:alg type="lin">
            <dgm:param type="linDir" val="fromL"/>
            <dgm:param type="nodeVertAlign" val="mid"/>
            <dgm:param type="vertAlign" val="mid"/>
            <dgm:param type="nodeHorzAlign" val="l"/>
            <dgm:param type="horzAlign" val="l"/>
            <dgm:param type="fallback" val="2D"/>
          </dgm:alg>
        </dgm:if>
        <dgm:else name="Name8">
          <dgm:alg type="lin">
            <dgm:param type="linDir" val="fromR"/>
            <dgm:param type="nodeVertAlign" val="mid"/>
            <dgm:param type="vertAlign" val="mid"/>
            <dgm:param type="nodeHorzAlign" val="r"/>
            <dgm:param type="horzAlign" val="r"/>
            <dgm:param type="fallback" val="2D"/>
          </dgm:alg>
        </dgm:else>
      </dgm:choose>
      <dgm:shape xmlns:r="http://schemas.openxmlformats.org/officeDocument/2006/relationships" r:blip="">
        <dgm:adjLst/>
      </dgm:shape>
      <dgm:presOf/>
      <dgm:constrLst>
        <dgm:constr type="primFontSz" for="des" ptType="node" op="equ" val="65"/>
        <dgm:constr type="primFontSz" for="des" forName="connTx" op="equ" val="55"/>
        <dgm:constr type="primFontSz" for="des" forName="connTx" refType="primFontSz" refFor="des" refPtType="node" op="lte" fact="0.8"/>
      </dgm:constrLst>
      <dgm:ruleLst/>
      <dgm:choose name="Name9">
        <dgm:if name="Name10" axis="ch" ptType="node" func="cnt" op="gte" val="2">
          <dgm:layoutNode name="firstBuf">
            <dgm:alg type="sp"/>
            <dgm:shape xmlns:r="http://schemas.openxmlformats.org/officeDocument/2006/relationships" r:blip="">
              <dgm:adjLst/>
            </dgm:shape>
            <dgm:presOf/>
            <dgm:constrLst/>
            <dgm:ruleLst/>
          </dgm:layoutNode>
        </dgm:if>
        <dgm:else name="Name11"/>
      </dgm:choose>
      <dgm:layoutNode name="hierChild1">
        <dgm:varLst>
          <dgm:chPref val="1"/>
          <dgm:animOne val="branch"/>
          <dgm:animLvl val="lvl"/>
        </dgm:varLst>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constrLst/>
        <dgm:ruleLst/>
        <dgm:forEach name="Name15" axis="ch" cnt="3">
          <dgm:forEach name="Name16" axis="self" ptType="node">
            <dgm:layoutNode name="Name17">
              <dgm:choose name="Name18">
                <dgm:if name="Name19" func="var" arg="dir" op="equ" val="norm">
                  <dgm:alg type="hierRoot">
                    <dgm:param type="hierAlign" val="lCtrCh"/>
                  </dgm:alg>
                </dgm:if>
                <dgm:else name="Name20">
                  <dgm:alg type="hierRoot">
                    <dgm:param type="hierAlign" val="rCtrCh"/>
                  </dgm:alg>
                </dgm:else>
              </dgm:choose>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hierChild2">
                <dgm:choose name="Name21">
                  <dgm:if name="Name22" func="var" arg="dir" op="equ" val="norm">
                    <dgm:alg type="hierChild">
                      <dgm:param type="linDir" val="fromT"/>
                      <dgm:param type="chAlign" val="l"/>
                    </dgm:alg>
                  </dgm:if>
                  <dgm:else name="Name23">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24" axis="self" ptType="parTrans" cnt="1">
                    <dgm:layoutNode name="Name25">
                      <dgm:choose name="Name26">
                        <dgm:if name="Name27" func="var" arg="dir" op="equ" val="norm">
                          <dgm:alg type="conn">
                            <dgm:param type="dim" val="1D"/>
                            <dgm:param type="begPts" val="midR"/>
                            <dgm:param type="endPts" val="midL"/>
                            <dgm:param type="endSty" val="noArr"/>
                          </dgm:alg>
                        </dgm:if>
                        <dgm:else name="Name28">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29" axis="self" ptType="node">
                    <dgm:layoutNode name="Name30">
                      <dgm:choose name="Name31">
                        <dgm:if name="Name32" func="var" arg="dir" op="equ" val="norm">
                          <dgm:alg type="hierRoot">
                            <dgm:param type="hierAlign" val="lCtrCh"/>
                          </dgm:alg>
                        </dgm:if>
                        <dgm:else name="Name33">
                          <dgm:alg type="hierRoot">
                            <dgm:param type="hierAlign" val="rCtrCh"/>
                          </dgm:alg>
                        </dgm:else>
                      </dgm:choose>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hierChild3">
                        <dgm:choose name="Name34">
                          <dgm:if name="Name35" func="var" arg="dir" op="equ" val="norm">
                            <dgm:alg type="hierChild">
                              <dgm:param type="linDir" val="fromT"/>
                              <dgm:param type="chAlign" val="l"/>
                            </dgm:alg>
                          </dgm:if>
                          <dgm:else name="Name36">
                            <dgm:alg type="hierChild">
                              <dgm:param type="linDir" val="fromT"/>
                              <dgm:param type="chAlign" val="r"/>
                            </dgm:alg>
                          </dgm:else>
                        </dgm:choose>
                        <dgm:shape xmlns:r="http://schemas.openxmlformats.org/officeDocument/2006/relationships" r:blip="">
                          <dgm:adjLst/>
                        </dgm:shape>
                        <dgm:presOf/>
                        <dgm:constrLst/>
                        <dgm:ruleLst/>
                        <dgm:forEach name="Name37" ref="repeat"/>
                      </dgm:layoutNode>
                    </dgm:layoutNode>
                  </dgm:forEach>
                </dgm:forEach>
              </dgm:layoutNode>
            </dgm:layoutNode>
          </dgm:forEach>
        </dgm:forEach>
      </dgm:layoutNode>
    </dgm:layoutNode>
    <dgm:layoutNode name="bgShapesFlow">
      <dgm:choose name="Name38">
        <dgm:if name="Name39" func="var" arg="dir" op="equ" val="norm">
          <dgm:alg type="lin">
            <dgm:param type="linDir" val="fromL"/>
            <dgm:param type="nodeVertAlign" val="mid"/>
            <dgm:param type="vertAlign" val="mid"/>
            <dgm:param type="nodeHorzAlign" val="l"/>
            <dgm:param type="horzAlign" val="l"/>
          </dgm:alg>
        </dgm:if>
        <dgm:else name="Name40">
          <dgm:alg type="lin">
            <dgm:param type="linDir" val="fromR"/>
            <dgm:param type="nodeVertAlign" val="mid"/>
            <dgm:param type="vertAlign" val="mid"/>
            <dgm:param type="nodeHorzAlign" val="r"/>
            <dgm:param type="horzAlign" val="r"/>
          </dgm:alg>
        </dgm:else>
      </dgm:choose>
      <dgm:shape xmlns:r="http://schemas.openxmlformats.org/officeDocument/2006/relationships" r:blip="">
        <dgm:adjLst/>
      </dgm:shape>
      <dgm:presOf/>
      <dgm:constrLst>
        <dgm:constr type="w" for="ch" forName="rectComp" refType="w"/>
        <dgm:constr type="h" for="ch" forName="rectComp" refType="h"/>
        <dgm:constr type="h" for="des" forName="bgRect" refType="h"/>
        <dgm:constr type="primFontSz" for="des" forName="bgRectTx" op="equ" val="65"/>
      </dgm:constrLst>
      <dgm:ruleLst/>
      <dgm:forEach name="Name41" axis="ch" ptType="node" st="2">
        <dgm:layoutNode name="rectComp">
          <dgm:alg type="composite"/>
          <dgm:shape xmlns:r="http://schemas.openxmlformats.org/officeDocument/2006/relationships" r:blip="">
            <dgm:adjLst/>
          </dgm:shape>
          <dgm:presOf/>
          <dgm:constrLst>
            <dgm:constr type="userA"/>
            <dgm:constr type="l" for="ch" forName="bgRect"/>
            <dgm:constr type="t" for="ch" forName="bgRect"/>
            <dgm:constr type="w" for="ch" forName="bgRect" refType="userA" fact="1.2"/>
            <dgm:constr type="l" for="ch" forName="bgRectTx"/>
            <dgm:constr type="t" for="ch" forName="bgRectTx"/>
            <dgm:constr type="h" for="ch" forName="bgRectTx" refType="h" refFor="ch" refForName="bgRect" fact="0.3"/>
            <dgm:constr type="w" for="ch" forName="bgRectTx" refType="w" refFor="ch" refForName="bgRect" op="equ"/>
          </dgm:constrLst>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shape xmlns:r="http://schemas.openxmlformats.org/officeDocument/2006/relationships" type="rect" r:blip="" zOrderOff="-999" hideGeom="1">
              <dgm:adjLst/>
            </dgm:shape>
            <dgm:presOf axis="desOrSelf" ptType="node"/>
            <dgm:constrLst/>
            <dgm:ruleLst>
              <dgm:rule type="primFontSz" val="5" fact="NaN" max="NaN"/>
            </dgm:ruleLst>
          </dgm:layoutNode>
        </dgm:layoutNode>
        <dgm:choose name="Name42">
          <dgm:if name="Name43" axis="self" ptType="node" func="revPos" op="gte" val="2">
            <dgm:layoutNode name="spComp">
              <dgm:alg type="composite"/>
              <dgm:shape xmlns:r="http://schemas.openxmlformats.org/officeDocument/2006/relationships" r:blip="">
                <dgm:adjLst/>
              </dgm:shape>
              <dgm:presOf/>
              <dgm:constrLst>
                <dgm:constr type="userA"/>
                <dgm:constr type="userB"/>
                <dgm:constr type="l" for="ch" forName="hSp"/>
                <dgm:constr type="t" for="ch" forName="hSp"/>
                <dgm:constr type="w" for="ch" forName="hSp" refType="userB"/>
                <dgm:constr type="wOff" for="ch" forName="hSp" refType="userA" fact="-0.2"/>
              </dgm:constrLst>
              <dgm:ruleLst/>
              <dgm:layoutNode name="hSp">
                <dgm:alg type="sp"/>
                <dgm:shape xmlns:r="http://schemas.openxmlformats.org/officeDocument/2006/relationships" r:blip="">
                  <dgm:adjLst/>
                </dgm:shape>
                <dgm:presOf/>
                <dgm:constrLst/>
                <dgm:ruleLst/>
              </dgm:layoutNode>
            </dgm:layoutNode>
          </dgm:if>
          <dgm:else name="Name44"/>
        </dgm:choos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071A752-D186-41C9-88ED-902B1C7A1CC4}" type="datetimeFigureOut">
              <a:rPr lang="en-US" smtClean="0"/>
              <a:t>12/29/2020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47C3EBE-703D-4A4A-BE52-2A96B1FE0A8A}" type="slidenum">
              <a:rPr lang="en-US" smtClean="0"/>
              <a:t>‹#›</a:t>
            </a:fld>
            <a:endParaRPr lang="en-US"/>
          </a:p>
        </p:txBody>
      </p:sp>
    </p:spTree>
    <p:extLst>
      <p:ext uri="{BB962C8B-B14F-4D97-AF65-F5344CB8AC3E}">
        <p14:creationId xmlns:p14="http://schemas.microsoft.com/office/powerpoint/2010/main" val="29413109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hoto">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13EDD3D2-A40C-42DC-9E23-15C860A11C79}"/>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7262" y="1714500"/>
            <a:ext cx="12199262" cy="4650817"/>
          </a:xfrm>
          <a:prstGeom prst="rect">
            <a:avLst/>
          </a:prstGeom>
        </p:spPr>
      </p:pic>
      <p:cxnSp>
        <p:nvCxnSpPr>
          <p:cNvPr id="9" name="Straight Connector 8">
            <a:extLst>
              <a:ext uri="{FF2B5EF4-FFF2-40B4-BE49-F238E27FC236}">
                <a16:creationId xmlns:a16="http://schemas.microsoft.com/office/drawing/2014/main" id="{EC86C884-D766-9149-B40E-B86A943DE6D1}"/>
              </a:ext>
            </a:extLst>
          </p:cNvPr>
          <p:cNvCxnSpPr>
            <a:cxnSpLocks/>
          </p:cNvCxnSpPr>
          <p:nvPr/>
        </p:nvCxnSpPr>
        <p:spPr>
          <a:xfrm>
            <a:off x="950976" y="4919472"/>
            <a:ext cx="337718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19" name="Picture 18">
            <a:extLst>
              <a:ext uri="{FF2B5EF4-FFF2-40B4-BE49-F238E27FC236}">
                <a16:creationId xmlns:a16="http://schemas.microsoft.com/office/drawing/2014/main" id="{722B356B-0FE5-4428-AC1A-F9C6A3C2F3B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992269" y="577695"/>
            <a:ext cx="3587614" cy="189801"/>
          </a:xfrm>
          <a:prstGeom prst="rect">
            <a:avLst/>
          </a:prstGeom>
        </p:spPr>
      </p:pic>
      <p:grpSp>
        <p:nvGrpSpPr>
          <p:cNvPr id="25" name="Group 24">
            <a:extLst>
              <a:ext uri="{FF2B5EF4-FFF2-40B4-BE49-F238E27FC236}">
                <a16:creationId xmlns:a16="http://schemas.microsoft.com/office/drawing/2014/main" id="{9D969D5B-C4DA-4139-AE3B-E8B6545F28B4}"/>
              </a:ext>
            </a:extLst>
          </p:cNvPr>
          <p:cNvGrpSpPr/>
          <p:nvPr/>
        </p:nvGrpSpPr>
        <p:grpSpPr>
          <a:xfrm>
            <a:off x="467428" y="2099014"/>
            <a:ext cx="3863458" cy="3863458"/>
            <a:chOff x="331115" y="2099014"/>
            <a:chExt cx="3863458" cy="3863458"/>
          </a:xfrm>
        </p:grpSpPr>
        <p:sp>
          <p:nvSpPr>
            <p:cNvPr id="26" name="Rectangle 25">
              <a:extLst>
                <a:ext uri="{FF2B5EF4-FFF2-40B4-BE49-F238E27FC236}">
                  <a16:creationId xmlns:a16="http://schemas.microsoft.com/office/drawing/2014/main" id="{B573150E-86D2-41A4-89D9-FC08DFFCAB3B}"/>
                </a:ext>
              </a:extLst>
            </p:cNvPr>
            <p:cNvSpPr/>
            <p:nvPr userDrawn="1"/>
          </p:nvSpPr>
          <p:spPr>
            <a:xfrm>
              <a:off x="331115" y="2099014"/>
              <a:ext cx="3863458" cy="3863458"/>
            </a:xfrm>
            <a:prstGeom prst="rect">
              <a:avLst/>
            </a:prstGeom>
            <a:solidFill>
              <a:srgbClr val="720F1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1319511C-9BA6-4245-A3B0-468038D2A92F}"/>
                </a:ext>
              </a:extLst>
            </p:cNvPr>
            <p:cNvSpPr/>
            <p:nvPr userDrawn="1"/>
          </p:nvSpPr>
          <p:spPr>
            <a:xfrm>
              <a:off x="467612" y="2368353"/>
              <a:ext cx="3457621" cy="3457621"/>
            </a:xfrm>
            <a:prstGeom prst="rect">
              <a:avLst/>
            </a:prstGeom>
            <a:solidFill>
              <a:srgbClr val="9F224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EC637310-9E40-4649-8546-F22B68BF5AC0}"/>
                </a:ext>
              </a:extLst>
            </p:cNvPr>
            <p:cNvSpPr/>
            <p:nvPr userDrawn="1"/>
          </p:nvSpPr>
          <p:spPr>
            <a:xfrm>
              <a:off x="599258" y="2898475"/>
              <a:ext cx="2793799" cy="2792652"/>
            </a:xfrm>
            <a:prstGeom prst="rect">
              <a:avLst/>
            </a:prstGeom>
            <a:solidFill>
              <a:srgbClr val="E21A23"/>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cxnSp>
          <p:nvCxnSpPr>
            <p:cNvPr id="29" name="Straight Connector 28">
              <a:extLst>
                <a:ext uri="{FF2B5EF4-FFF2-40B4-BE49-F238E27FC236}">
                  <a16:creationId xmlns:a16="http://schemas.microsoft.com/office/drawing/2014/main" id="{AB95497C-E025-4BC2-8DBF-54A041C8F9AF}"/>
                </a:ext>
              </a:extLst>
            </p:cNvPr>
            <p:cNvCxnSpPr>
              <a:cxnSpLocks/>
            </p:cNvCxnSpPr>
            <p:nvPr userDrawn="1"/>
          </p:nvCxnSpPr>
          <p:spPr>
            <a:xfrm>
              <a:off x="714836" y="4918845"/>
              <a:ext cx="2531383"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7" name="Title 1"/>
          <p:cNvSpPr>
            <a:spLocks noGrp="1"/>
          </p:cNvSpPr>
          <p:nvPr>
            <p:ph type="ctrTitle" hasCustomPrompt="1"/>
          </p:nvPr>
        </p:nvSpPr>
        <p:spPr>
          <a:xfrm>
            <a:off x="829056" y="3008376"/>
            <a:ext cx="3718560" cy="1289304"/>
          </a:xfrm>
        </p:spPr>
        <p:txBody>
          <a:bodyPr anchor="t">
            <a:noAutofit/>
          </a:bodyPr>
          <a:lstStyle>
            <a:lvl1pPr algn="l">
              <a:lnSpc>
                <a:spcPct val="100000"/>
              </a:lnSpc>
              <a:defRPr sz="2600" b="1">
                <a:solidFill>
                  <a:srgbClr val="FFB600"/>
                </a:solidFill>
              </a:defRPr>
            </a:lvl1pPr>
          </a:lstStyle>
          <a:p>
            <a:r>
              <a:rPr lang="en-US" dirty="0"/>
              <a:t>Click to edit </a:t>
            </a:r>
            <a:br>
              <a:rPr lang="en-US" dirty="0"/>
            </a:br>
            <a:r>
              <a:rPr lang="en-US" dirty="0"/>
              <a:t>Master title style</a:t>
            </a:r>
          </a:p>
        </p:txBody>
      </p:sp>
      <p:sp>
        <p:nvSpPr>
          <p:cNvPr id="23" name="Text Placeholder 32"/>
          <p:cNvSpPr>
            <a:spLocks noGrp="1"/>
          </p:cNvSpPr>
          <p:nvPr>
            <p:ph type="body" sz="quarter" idx="10"/>
          </p:nvPr>
        </p:nvSpPr>
        <p:spPr>
          <a:xfrm>
            <a:off x="829056" y="5093209"/>
            <a:ext cx="3718560" cy="576185"/>
          </a:xfrm>
        </p:spPr>
        <p:txBody>
          <a:bodyPr/>
          <a:lstStyle>
            <a:lvl1pPr>
              <a:spcBef>
                <a:spcPts val="0"/>
              </a:spcBef>
              <a:defRPr sz="1200" b="1">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a:t>Click to edit Master text styles</a:t>
            </a:r>
          </a:p>
        </p:txBody>
      </p:sp>
      <p:sp>
        <p:nvSpPr>
          <p:cNvPr id="8" name="Subtitle 2"/>
          <p:cNvSpPr>
            <a:spLocks noGrp="1"/>
          </p:cNvSpPr>
          <p:nvPr>
            <p:ph type="subTitle" idx="1" hasCustomPrompt="1"/>
          </p:nvPr>
        </p:nvSpPr>
        <p:spPr>
          <a:xfrm>
            <a:off x="829056" y="4261104"/>
            <a:ext cx="3718560" cy="457200"/>
          </a:xfrm>
        </p:spPr>
        <p:txBody>
          <a:bodyPr/>
          <a:lstStyle>
            <a:lvl1pPr marL="0" indent="0" algn="l">
              <a:buNone/>
              <a:defRPr sz="1800" b="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a:t>
            </a:r>
            <a:br>
              <a:rPr lang="en-US" dirty="0"/>
            </a:br>
            <a:r>
              <a:rPr lang="en-US" dirty="0"/>
              <a:t>subtitle style</a:t>
            </a:r>
          </a:p>
        </p:txBody>
      </p:sp>
      <p:cxnSp>
        <p:nvCxnSpPr>
          <p:cNvPr id="31" name="Straight Connector 30">
            <a:extLst>
              <a:ext uri="{FF2B5EF4-FFF2-40B4-BE49-F238E27FC236}">
                <a16:creationId xmlns:a16="http://schemas.microsoft.com/office/drawing/2014/main" id="{24793C34-E602-40CE-8410-73CF8D42880A}"/>
              </a:ext>
            </a:extLst>
          </p:cNvPr>
          <p:cNvCxnSpPr>
            <a:cxnSpLocks/>
          </p:cNvCxnSpPr>
          <p:nvPr/>
        </p:nvCxnSpPr>
        <p:spPr>
          <a:xfrm>
            <a:off x="875163" y="4919472"/>
            <a:ext cx="2574512"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AAE5CD0F-BF35-4442-AE9F-A6BB0CFD349B}"/>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70375" y="421174"/>
            <a:ext cx="911680" cy="911680"/>
          </a:xfrm>
          <a:prstGeom prst="rect">
            <a:avLst/>
          </a:prstGeom>
        </p:spPr>
      </p:pic>
    </p:spTree>
    <p:extLst>
      <p:ext uri="{BB962C8B-B14F-4D97-AF65-F5344CB8AC3E}">
        <p14:creationId xmlns:p14="http://schemas.microsoft.com/office/powerpoint/2010/main" val="1718317944"/>
      </p:ext>
    </p:extLst>
  </p:cSld>
  <p:clrMapOvr>
    <a:masterClrMapping/>
  </p:clrMapOvr>
  <p:extLst>
    <p:ext uri="{DCECCB84-F9BA-43D5-87BE-67443E8EF086}">
      <p15:sldGuideLst xmlns:p15="http://schemas.microsoft.com/office/powerpoint/2012/main">
        <p15:guide id="1" orient="horz" pos="957">
          <p15:clr>
            <a:srgbClr val="FBAE40"/>
          </p15:clr>
        </p15:guide>
        <p15:guide id="2" pos="3840">
          <p15:clr>
            <a:srgbClr val="FBAE40"/>
          </p15:clr>
        </p15:guide>
        <p15:guide id="3" pos="608">
          <p15:clr>
            <a:srgbClr val="FBAE40"/>
          </p15:clr>
        </p15:guide>
        <p15:guide id="4" pos="3940">
          <p15:clr>
            <a:srgbClr val="FBAE40"/>
          </p15:clr>
        </p15:guide>
        <p15:guide id="5" pos="4040">
          <p15:clr>
            <a:srgbClr val="FBAE40"/>
          </p15:clr>
        </p15:guide>
        <p15:guide id="6" pos="288">
          <p15:clr>
            <a:srgbClr val="FBAE40"/>
          </p15:clr>
        </p15:guide>
        <p15:guide id="7" orient="horz" pos="2160">
          <p15:clr>
            <a:srgbClr val="FBAE40"/>
          </p15:clr>
        </p15:guide>
        <p15:guide id="8" orient="horz" pos="264">
          <p15:clr>
            <a:srgbClr val="FBAE40"/>
          </p15:clr>
        </p15:guide>
        <p15:guide id="9" orient="horz" pos="840">
          <p15:clr>
            <a:srgbClr val="FBAE40"/>
          </p15:clr>
        </p15:guide>
        <p15:guide id="10" orient="horz" pos="1080">
          <p15:clr>
            <a:srgbClr val="FBAE40"/>
          </p15:clr>
        </p15:guide>
        <p15:guide id="11" orient="horz" pos="2560">
          <p15:clr>
            <a:srgbClr val="FBAE40"/>
          </p15:clr>
        </p15:guide>
        <p15:guide id="12" orient="horz" pos="1320">
          <p15:clr>
            <a:srgbClr val="FBAE40"/>
          </p15:clr>
        </p15:guide>
        <p15:guide id="13" orient="horz" pos="456">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Divider Slide Graphic">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6BAB23EC-917E-B047-8295-8203CA1ECBFE}"/>
              </a:ext>
            </a:extLst>
          </p:cNvPr>
          <p:cNvGrpSpPr/>
          <p:nvPr/>
        </p:nvGrpSpPr>
        <p:grpSpPr>
          <a:xfrm>
            <a:off x="0" y="0"/>
            <a:ext cx="12192000" cy="6366424"/>
            <a:chOff x="1" y="0"/>
            <a:chExt cx="9144000" cy="6366424"/>
          </a:xfrm>
        </p:grpSpPr>
        <p:sp>
          <p:nvSpPr>
            <p:cNvPr id="9" name="Freeform 8">
              <a:extLst>
                <a:ext uri="{FF2B5EF4-FFF2-40B4-BE49-F238E27FC236}">
                  <a16:creationId xmlns:a16="http://schemas.microsoft.com/office/drawing/2014/main" id="{622D7C90-AFB1-5842-AE7B-3EE743CC58EE}"/>
                </a:ext>
              </a:extLst>
            </p:cNvPr>
            <p:cNvSpPr/>
            <p:nvPr userDrawn="1"/>
          </p:nvSpPr>
          <p:spPr>
            <a:xfrm>
              <a:off x="720000" y="3962630"/>
              <a:ext cx="8229600" cy="2403794"/>
            </a:xfrm>
            <a:custGeom>
              <a:avLst/>
              <a:gdLst>
                <a:gd name="connsiteX0" fmla="*/ 3062211 w 8229600"/>
                <a:gd name="connsiteY0" fmla="*/ 0 h 2403794"/>
                <a:gd name="connsiteX1" fmla="*/ 8229600 w 8229600"/>
                <a:gd name="connsiteY1" fmla="*/ 2403794 h 2403794"/>
                <a:gd name="connsiteX2" fmla="*/ 0 w 8229600"/>
                <a:gd name="connsiteY2" fmla="*/ 2403794 h 2403794"/>
              </a:gdLst>
              <a:ahLst/>
              <a:cxnLst>
                <a:cxn ang="0">
                  <a:pos x="connsiteX0" y="connsiteY0"/>
                </a:cxn>
                <a:cxn ang="0">
                  <a:pos x="connsiteX1" y="connsiteY1"/>
                </a:cxn>
                <a:cxn ang="0">
                  <a:pos x="connsiteX2" y="connsiteY2"/>
                </a:cxn>
              </a:cxnLst>
              <a:rect l="l" t="t" r="r" b="b"/>
              <a:pathLst>
                <a:path w="8229600" h="2403794">
                  <a:moveTo>
                    <a:pt x="3062211" y="0"/>
                  </a:moveTo>
                  <a:lnTo>
                    <a:pt x="8229600" y="2403794"/>
                  </a:lnTo>
                  <a:lnTo>
                    <a:pt x="0" y="2403794"/>
                  </a:lnTo>
                  <a:close/>
                </a:path>
              </a:pathLst>
            </a:custGeom>
            <a:solidFill>
              <a:srgbClr val="9F22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0" name="Freeform 9">
              <a:extLst>
                <a:ext uri="{FF2B5EF4-FFF2-40B4-BE49-F238E27FC236}">
                  <a16:creationId xmlns:a16="http://schemas.microsoft.com/office/drawing/2014/main" id="{4F2D842F-70F3-E249-837F-3B31E02390D7}"/>
                </a:ext>
              </a:extLst>
            </p:cNvPr>
            <p:cNvSpPr/>
            <p:nvPr userDrawn="1"/>
          </p:nvSpPr>
          <p:spPr>
            <a:xfrm>
              <a:off x="3782212" y="0"/>
              <a:ext cx="5361789" cy="6366424"/>
            </a:xfrm>
            <a:custGeom>
              <a:avLst/>
              <a:gdLst>
                <a:gd name="connsiteX0" fmla="*/ 5048021 w 5361789"/>
                <a:gd name="connsiteY0" fmla="*/ 0 h 6366424"/>
                <a:gd name="connsiteX1" fmla="*/ 5361789 w 5361789"/>
                <a:gd name="connsiteY1" fmla="*/ 0 h 6366424"/>
                <a:gd name="connsiteX2" fmla="*/ 5361789 w 5361789"/>
                <a:gd name="connsiteY2" fmla="*/ 6366424 h 6366424"/>
                <a:gd name="connsiteX3" fmla="*/ 5167389 w 5361789"/>
                <a:gd name="connsiteY3" fmla="*/ 6366424 h 6366424"/>
                <a:gd name="connsiteX4" fmla="*/ 0 w 5361789"/>
                <a:gd name="connsiteY4" fmla="*/ 3962630 h 6366424"/>
                <a:gd name="connsiteX5" fmla="*/ 5048021 w 5361789"/>
                <a:gd name="connsiteY5" fmla="*/ 0 h 6366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61789" h="6366424">
                  <a:moveTo>
                    <a:pt x="5048021" y="0"/>
                  </a:moveTo>
                  <a:lnTo>
                    <a:pt x="5361789" y="0"/>
                  </a:lnTo>
                  <a:lnTo>
                    <a:pt x="5361789" y="6366424"/>
                  </a:lnTo>
                  <a:lnTo>
                    <a:pt x="5167389" y="6366424"/>
                  </a:lnTo>
                  <a:lnTo>
                    <a:pt x="0" y="3962630"/>
                  </a:lnTo>
                  <a:lnTo>
                    <a:pt x="5048021" y="0"/>
                  </a:lnTo>
                  <a:close/>
                </a:path>
              </a:pathLst>
            </a:custGeom>
            <a:solidFill>
              <a:srgbClr val="E2DF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1" name="Freeform 10">
              <a:extLst>
                <a:ext uri="{FF2B5EF4-FFF2-40B4-BE49-F238E27FC236}">
                  <a16:creationId xmlns:a16="http://schemas.microsoft.com/office/drawing/2014/main" id="{6080FE84-562B-8D4E-8B93-4B4D187CAD16}"/>
                </a:ext>
              </a:extLst>
            </p:cNvPr>
            <p:cNvSpPr/>
            <p:nvPr userDrawn="1"/>
          </p:nvSpPr>
          <p:spPr>
            <a:xfrm>
              <a:off x="1" y="2203200"/>
              <a:ext cx="3782211" cy="4163224"/>
            </a:xfrm>
            <a:custGeom>
              <a:avLst/>
              <a:gdLst>
                <a:gd name="connsiteX0" fmla="*/ 0 w 3782211"/>
                <a:gd name="connsiteY0" fmla="*/ 0 h 4163224"/>
                <a:gd name="connsiteX1" fmla="*/ 3782211 w 3782211"/>
                <a:gd name="connsiteY1" fmla="*/ 1759430 h 4163224"/>
                <a:gd name="connsiteX2" fmla="*/ 720000 w 3782211"/>
                <a:gd name="connsiteY2" fmla="*/ 4163224 h 4163224"/>
                <a:gd name="connsiteX3" fmla="*/ 0 w 3782211"/>
                <a:gd name="connsiteY3" fmla="*/ 4163224 h 4163224"/>
                <a:gd name="connsiteX4" fmla="*/ 0 w 3782211"/>
                <a:gd name="connsiteY4" fmla="*/ 0 h 41632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82211" h="4163224">
                  <a:moveTo>
                    <a:pt x="0" y="0"/>
                  </a:moveTo>
                  <a:lnTo>
                    <a:pt x="3782211" y="1759430"/>
                  </a:lnTo>
                  <a:lnTo>
                    <a:pt x="720000" y="4163224"/>
                  </a:lnTo>
                  <a:lnTo>
                    <a:pt x="0" y="4163224"/>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grpSp>
      <p:sp>
        <p:nvSpPr>
          <p:cNvPr id="2" name="Title 1"/>
          <p:cNvSpPr>
            <a:spLocks noGrp="1"/>
          </p:cNvSpPr>
          <p:nvPr>
            <p:ph type="ctrTitle" hasCustomPrompt="1"/>
          </p:nvPr>
        </p:nvSpPr>
        <p:spPr>
          <a:xfrm>
            <a:off x="507387" y="203829"/>
            <a:ext cx="9753600" cy="914400"/>
          </a:xfrm>
        </p:spPr>
        <p:txBody>
          <a:bodyPr anchor="t">
            <a:noAutofit/>
          </a:bodyPr>
          <a:lstStyle>
            <a:lvl1pPr algn="l">
              <a:lnSpc>
                <a:spcPct val="100000"/>
              </a:lnSpc>
              <a:defRPr sz="2600" b="1">
                <a:solidFill>
                  <a:schemeClr val="tx2"/>
                </a:solidFill>
              </a:defRPr>
            </a:lvl1pPr>
          </a:lstStyle>
          <a:p>
            <a:r>
              <a:rPr lang="en-US" dirty="0"/>
              <a:t>Click to edit Master title style – Divider, 26 </a:t>
            </a:r>
            <a:r>
              <a:rPr lang="en-US" dirty="0" err="1"/>
              <a:t>pt</a:t>
            </a:r>
            <a:endParaRPr lang="en-US" dirty="0"/>
          </a:p>
        </p:txBody>
      </p:sp>
      <p:sp>
        <p:nvSpPr>
          <p:cNvPr id="3" name="Subtitle 2"/>
          <p:cNvSpPr>
            <a:spLocks noGrp="1"/>
          </p:cNvSpPr>
          <p:nvPr>
            <p:ph type="subTitle" idx="1" hasCustomPrompt="1"/>
          </p:nvPr>
        </p:nvSpPr>
        <p:spPr>
          <a:xfrm>
            <a:off x="507387" y="1252729"/>
            <a:ext cx="7924800" cy="517585"/>
          </a:xfrm>
        </p:spPr>
        <p:txBody>
          <a:bodyPr/>
          <a:lstStyle>
            <a:lvl1pPr marL="0" indent="0" algn="l">
              <a:buNone/>
              <a:defRPr sz="2000" b="1">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 – 20 pt., Black</a:t>
            </a:r>
          </a:p>
        </p:txBody>
      </p:sp>
      <p:sp>
        <p:nvSpPr>
          <p:cNvPr id="19" name="Slide Number Placeholder 5"/>
          <p:cNvSpPr>
            <a:spLocks noGrp="1"/>
          </p:cNvSpPr>
          <p:nvPr>
            <p:ph type="sldNum" sz="quarter" idx="4"/>
          </p:nvPr>
        </p:nvSpPr>
        <p:spPr>
          <a:xfrm>
            <a:off x="10436045" y="6528815"/>
            <a:ext cx="1278151" cy="228600"/>
          </a:xfrm>
          <a:prstGeom prst="rect">
            <a:avLst/>
          </a:prstGeom>
        </p:spPr>
        <p:txBody>
          <a:bodyPr vert="horz" lIns="91440" tIns="45720" rIns="91440" bIns="45720" rtlCol="0" anchor="ctr"/>
          <a:lstStyle>
            <a:lvl1pPr algn="r">
              <a:defRPr sz="900">
                <a:solidFill>
                  <a:schemeClr val="tx2"/>
                </a:solidFill>
              </a:defRPr>
            </a:lvl1pPr>
          </a:lstStyle>
          <a:p>
            <a:fld id="{DCBB2B9B-3860-412A-B20F-122146190E06}" type="slidenum">
              <a:rPr lang="en-US" smtClean="0"/>
              <a:t>‹#›</a:t>
            </a:fld>
            <a:endParaRPr lang="en-US"/>
          </a:p>
        </p:txBody>
      </p:sp>
      <p:sp>
        <p:nvSpPr>
          <p:cNvPr id="12" name="Footer Placeholder 9">
            <a:extLst>
              <a:ext uri="{FF2B5EF4-FFF2-40B4-BE49-F238E27FC236}">
                <a16:creationId xmlns:a16="http://schemas.microsoft.com/office/drawing/2014/main" id="{DFDDF79B-EC16-4D64-BB8F-31CA7644D797}"/>
              </a:ext>
            </a:extLst>
          </p:cNvPr>
          <p:cNvSpPr txBox="1">
            <a:spLocks/>
          </p:cNvSpPr>
          <p:nvPr/>
        </p:nvSpPr>
        <p:spPr>
          <a:xfrm>
            <a:off x="490549" y="6528816"/>
            <a:ext cx="2072640" cy="2286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b="1" dirty="0">
                <a:solidFill>
                  <a:schemeClr val="tx2"/>
                </a:solidFill>
                <a:latin typeface="Arial" panose="020B0604020202020204" pitchFamily="34" charset="0"/>
                <a:cs typeface="Arial" panose="020B0604020202020204" pitchFamily="34" charset="0"/>
              </a:rPr>
              <a:t>McGraw-Hill   </a:t>
            </a:r>
            <a:r>
              <a:rPr lang="en-US" sz="900" b="1" spc="0" baseline="0" dirty="0">
                <a:solidFill>
                  <a:schemeClr val="tx2"/>
                </a:solidFill>
                <a:latin typeface="Arial" panose="020B0604020202020204" pitchFamily="34" charset="0"/>
                <a:cs typeface="Arial" panose="020B0604020202020204" pitchFamily="34" charset="0"/>
              </a:rPr>
              <a:t>|</a:t>
            </a:r>
            <a:endParaRPr lang="en-US" sz="900" dirty="0">
              <a:solidFill>
                <a:schemeClr val="tx2"/>
              </a:solidFill>
              <a:latin typeface="Arial" panose="020B0604020202020204" pitchFamily="34" charset="0"/>
              <a:cs typeface="Arial" panose="020B0604020202020204" pitchFamily="34" charset="0"/>
            </a:endParaRPr>
          </a:p>
        </p:txBody>
      </p:sp>
      <p:sp>
        <p:nvSpPr>
          <p:cNvPr id="14" name="Footer Placeholder 4">
            <a:extLst>
              <a:ext uri="{FF2B5EF4-FFF2-40B4-BE49-F238E27FC236}">
                <a16:creationId xmlns:a16="http://schemas.microsoft.com/office/drawing/2014/main" id="{0F51A53B-82D0-4F4A-A223-5F2FE61E9F7C}"/>
              </a:ext>
            </a:extLst>
          </p:cNvPr>
          <p:cNvSpPr>
            <a:spLocks noGrp="1"/>
          </p:cNvSpPr>
          <p:nvPr>
            <p:ph type="ftr" sz="quarter" idx="3"/>
          </p:nvPr>
        </p:nvSpPr>
        <p:spPr>
          <a:xfrm>
            <a:off x="1402828" y="6528816"/>
            <a:ext cx="7315200" cy="228600"/>
          </a:xfrm>
          <a:prstGeom prst="rect">
            <a:avLst/>
          </a:prstGeom>
        </p:spPr>
        <p:txBody>
          <a:bodyPr vert="horz" lIns="91440" tIns="45720" rIns="91440" bIns="45720" rtlCol="0" anchor="ctr"/>
          <a:lstStyle>
            <a:lvl1pPr algn="l">
              <a:defRPr sz="900">
                <a:solidFill>
                  <a:schemeClr val="tx2"/>
                </a:solidFill>
              </a:defRPr>
            </a:lvl1pPr>
          </a:lstStyle>
          <a:p>
            <a:r>
              <a:rPr lang="en-US" dirty="0"/>
              <a:t>Webinar on Python World</a:t>
            </a:r>
          </a:p>
        </p:txBody>
      </p:sp>
    </p:spTree>
    <p:extLst>
      <p:ext uri="{BB962C8B-B14F-4D97-AF65-F5344CB8AC3E}">
        <p14:creationId xmlns:p14="http://schemas.microsoft.com/office/powerpoint/2010/main" val="2357883631"/>
      </p:ext>
    </p:extLst>
  </p:cSld>
  <p:clrMapOvr>
    <a:masterClrMapping/>
  </p:clrMapOvr>
  <p:extLst>
    <p:ext uri="{DCECCB84-F9BA-43D5-87BE-67443E8EF086}">
      <p15:sldGuideLst xmlns:p15="http://schemas.microsoft.com/office/powerpoint/2012/main">
        <p15:guide id="1" orient="horz" pos="974">
          <p15:clr>
            <a:srgbClr val="FBAE40"/>
          </p15:clr>
        </p15:guide>
        <p15:guide id="2" pos="3840">
          <p15:clr>
            <a:srgbClr val="FBAE40"/>
          </p15:clr>
        </p15:guide>
        <p15:guide id="3" pos="384">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Lite Content with Graphic">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BD6B082-7C10-BA4E-BE12-3A2FD5AE08EF}"/>
              </a:ext>
            </a:extLst>
          </p:cNvPr>
          <p:cNvGrpSpPr/>
          <p:nvPr/>
        </p:nvGrpSpPr>
        <p:grpSpPr>
          <a:xfrm>
            <a:off x="8846757" y="1"/>
            <a:ext cx="3345244" cy="6367263"/>
            <a:chOff x="3491346" y="0"/>
            <a:chExt cx="2508933" cy="6367263"/>
          </a:xfrm>
        </p:grpSpPr>
        <p:sp>
          <p:nvSpPr>
            <p:cNvPr id="12" name="Freeform 11">
              <a:extLst>
                <a:ext uri="{FF2B5EF4-FFF2-40B4-BE49-F238E27FC236}">
                  <a16:creationId xmlns:a16="http://schemas.microsoft.com/office/drawing/2014/main" id="{EA3EC593-DC20-9346-9776-FBA0FABCCDA5}"/>
                </a:ext>
              </a:extLst>
            </p:cNvPr>
            <p:cNvSpPr/>
            <p:nvPr/>
          </p:nvSpPr>
          <p:spPr>
            <a:xfrm rot="10800000">
              <a:off x="5468761" y="1352709"/>
              <a:ext cx="531517" cy="1821241"/>
            </a:xfrm>
            <a:custGeom>
              <a:avLst/>
              <a:gdLst>
                <a:gd name="connsiteX0" fmla="*/ 0 w 531517"/>
                <a:gd name="connsiteY0" fmla="*/ 1821241 h 1821241"/>
                <a:gd name="connsiteX1" fmla="*/ 0 w 531517"/>
                <a:gd name="connsiteY1" fmla="*/ 0 h 1821241"/>
                <a:gd name="connsiteX2" fmla="*/ 531517 w 531517"/>
                <a:gd name="connsiteY2" fmla="*/ 672400 h 1821241"/>
                <a:gd name="connsiteX3" fmla="*/ 0 w 531517"/>
                <a:gd name="connsiteY3" fmla="*/ 1821241 h 1821241"/>
              </a:gdLst>
              <a:ahLst/>
              <a:cxnLst>
                <a:cxn ang="0">
                  <a:pos x="connsiteX0" y="connsiteY0"/>
                </a:cxn>
                <a:cxn ang="0">
                  <a:pos x="connsiteX1" y="connsiteY1"/>
                </a:cxn>
                <a:cxn ang="0">
                  <a:pos x="connsiteX2" y="connsiteY2"/>
                </a:cxn>
                <a:cxn ang="0">
                  <a:pos x="connsiteX3" y="connsiteY3"/>
                </a:cxn>
              </a:cxnLst>
              <a:rect l="l" t="t" r="r" b="b"/>
              <a:pathLst>
                <a:path w="531517" h="1821241">
                  <a:moveTo>
                    <a:pt x="0" y="1821241"/>
                  </a:moveTo>
                  <a:lnTo>
                    <a:pt x="0" y="0"/>
                  </a:lnTo>
                  <a:lnTo>
                    <a:pt x="531517" y="672400"/>
                  </a:lnTo>
                  <a:lnTo>
                    <a:pt x="0" y="1821241"/>
                  </a:lnTo>
                  <a:close/>
                </a:path>
              </a:pathLst>
            </a:custGeom>
            <a:solidFill>
              <a:srgbClr val="9F22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solidFill>
                  <a:schemeClr val="tx2"/>
                </a:solidFill>
              </a:endParaRPr>
            </a:p>
          </p:txBody>
        </p:sp>
        <p:sp>
          <p:nvSpPr>
            <p:cNvPr id="13" name="Freeform 12">
              <a:extLst>
                <a:ext uri="{FF2B5EF4-FFF2-40B4-BE49-F238E27FC236}">
                  <a16:creationId xmlns:a16="http://schemas.microsoft.com/office/drawing/2014/main" id="{ED31C323-8E84-A946-A27D-2777E3E0BE45}"/>
                </a:ext>
              </a:extLst>
            </p:cNvPr>
            <p:cNvSpPr/>
            <p:nvPr/>
          </p:nvSpPr>
          <p:spPr>
            <a:xfrm rot="10800000">
              <a:off x="3491346" y="0"/>
              <a:ext cx="2508932" cy="2501550"/>
            </a:xfrm>
            <a:custGeom>
              <a:avLst/>
              <a:gdLst>
                <a:gd name="connsiteX0" fmla="*/ 2508932 w 2508932"/>
                <a:gd name="connsiteY0" fmla="*/ 2501550 h 2501550"/>
                <a:gd name="connsiteX1" fmla="*/ 0 w 2508932"/>
                <a:gd name="connsiteY1" fmla="*/ 2501550 h 2501550"/>
                <a:gd name="connsiteX2" fmla="*/ 0 w 2508932"/>
                <a:gd name="connsiteY2" fmla="*/ 1148841 h 2501550"/>
                <a:gd name="connsiteX3" fmla="*/ 531517 w 2508932"/>
                <a:gd name="connsiteY3" fmla="*/ 0 h 2501550"/>
                <a:gd name="connsiteX4" fmla="*/ 2508932 w 2508932"/>
                <a:gd name="connsiteY4" fmla="*/ 2501550 h 2501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8932" h="2501550">
                  <a:moveTo>
                    <a:pt x="2508932" y="2501550"/>
                  </a:moveTo>
                  <a:lnTo>
                    <a:pt x="0" y="2501550"/>
                  </a:lnTo>
                  <a:lnTo>
                    <a:pt x="0" y="1148841"/>
                  </a:lnTo>
                  <a:lnTo>
                    <a:pt x="531517" y="0"/>
                  </a:lnTo>
                  <a:lnTo>
                    <a:pt x="2508932" y="2501550"/>
                  </a:lnTo>
                  <a:close/>
                </a:path>
              </a:pathLst>
            </a:custGeom>
            <a:solidFill>
              <a:srgbClr val="E2DF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solidFill>
                  <a:schemeClr val="tx2"/>
                </a:solidFill>
              </a:endParaRPr>
            </a:p>
          </p:txBody>
        </p:sp>
        <p:sp>
          <p:nvSpPr>
            <p:cNvPr id="14" name="Freeform 13">
              <a:extLst>
                <a:ext uri="{FF2B5EF4-FFF2-40B4-BE49-F238E27FC236}">
                  <a16:creationId xmlns:a16="http://schemas.microsoft.com/office/drawing/2014/main" id="{6A9B01AF-6459-4247-AF71-3F7C135643BB}"/>
                </a:ext>
              </a:extLst>
            </p:cNvPr>
            <p:cNvSpPr/>
            <p:nvPr/>
          </p:nvSpPr>
          <p:spPr>
            <a:xfrm rot="10800000">
              <a:off x="3680272" y="1352707"/>
              <a:ext cx="2320007" cy="5014556"/>
            </a:xfrm>
            <a:custGeom>
              <a:avLst/>
              <a:gdLst>
                <a:gd name="connsiteX0" fmla="*/ 0 w 2320007"/>
                <a:gd name="connsiteY0" fmla="*/ 5014556 h 5014556"/>
                <a:gd name="connsiteX1" fmla="*/ 0 w 2320007"/>
                <a:gd name="connsiteY1" fmla="*/ 0 h 5014556"/>
                <a:gd name="connsiteX2" fmla="*/ 2320007 w 2320007"/>
                <a:gd name="connsiteY2" fmla="*/ 0 h 5014556"/>
                <a:gd name="connsiteX3" fmla="*/ 531518 w 2320007"/>
                <a:gd name="connsiteY3" fmla="*/ 3865713 h 5014556"/>
                <a:gd name="connsiteX4" fmla="*/ 1 w 2320007"/>
                <a:gd name="connsiteY4" fmla="*/ 3193313 h 5014556"/>
                <a:gd name="connsiteX5" fmla="*/ 1 w 2320007"/>
                <a:gd name="connsiteY5" fmla="*/ 5014554 h 5014556"/>
                <a:gd name="connsiteX6" fmla="*/ 0 w 2320007"/>
                <a:gd name="connsiteY6" fmla="*/ 5014556 h 5014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20007" h="5014556">
                  <a:moveTo>
                    <a:pt x="0" y="5014556"/>
                  </a:moveTo>
                  <a:lnTo>
                    <a:pt x="0" y="0"/>
                  </a:lnTo>
                  <a:lnTo>
                    <a:pt x="2320007" y="0"/>
                  </a:lnTo>
                  <a:lnTo>
                    <a:pt x="531518" y="3865713"/>
                  </a:lnTo>
                  <a:lnTo>
                    <a:pt x="1" y="3193313"/>
                  </a:lnTo>
                  <a:lnTo>
                    <a:pt x="1" y="5014554"/>
                  </a:lnTo>
                  <a:lnTo>
                    <a:pt x="0" y="501455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solidFill>
                  <a:schemeClr val="tx2"/>
                </a:solidFill>
              </a:endParaRPr>
            </a:p>
          </p:txBody>
        </p:sp>
      </p:grpSp>
      <p:sp>
        <p:nvSpPr>
          <p:cNvPr id="6" name="Text Placeholder 5"/>
          <p:cNvSpPr>
            <a:spLocks noGrp="1"/>
          </p:cNvSpPr>
          <p:nvPr>
            <p:ph type="body" sz="quarter" idx="12" hasCustomPrompt="1"/>
          </p:nvPr>
        </p:nvSpPr>
        <p:spPr>
          <a:xfrm>
            <a:off x="508150" y="1280160"/>
            <a:ext cx="9144000" cy="4525963"/>
          </a:xfrm>
        </p:spPr>
        <p:txBody>
          <a:bodyPr/>
          <a:lstStyle>
            <a:lvl1pPr marL="0" indent="0">
              <a:buFont typeface="Arial" panose="020B0604020202020204" pitchFamily="34" charset="0"/>
              <a:buNone/>
              <a:tabLst/>
              <a:defRPr sz="2000" baseline="0">
                <a:solidFill>
                  <a:schemeClr val="tx2"/>
                </a:solidFill>
              </a:defRPr>
            </a:lvl1pPr>
            <a:lvl2pPr>
              <a:buClrTx/>
              <a:defRPr sz="1800">
                <a:solidFill>
                  <a:schemeClr val="tx2"/>
                </a:solidFill>
              </a:defRPr>
            </a:lvl2pPr>
            <a:lvl3pPr>
              <a:defRPr sz="1600">
                <a:solidFill>
                  <a:schemeClr val="tx2"/>
                </a:solidFill>
              </a:defRPr>
            </a:lvl3pPr>
            <a:lvl4pPr>
              <a:defRPr sz="1600">
                <a:solidFill>
                  <a:schemeClr val="tx2"/>
                </a:solidFill>
              </a:defRPr>
            </a:lvl4pPr>
            <a:lvl5pPr>
              <a:defRPr sz="1600">
                <a:solidFill>
                  <a:schemeClr val="tx2"/>
                </a:solidFill>
              </a:defRPr>
            </a:lvl5pPr>
          </a:lstStyle>
          <a:p>
            <a:pPr lvl="0"/>
            <a:r>
              <a:rPr lang="en-US" dirty="0"/>
              <a:t>Edit Master text styles [20pt Arial for TOC/Agenda]</a:t>
            </a:r>
          </a:p>
          <a:p>
            <a:pPr lvl="0"/>
            <a:endParaRPr lang="en-US" dirty="0"/>
          </a:p>
        </p:txBody>
      </p:sp>
      <p:sp>
        <p:nvSpPr>
          <p:cNvPr id="10" name="Slide Number Placeholder 5"/>
          <p:cNvSpPr>
            <a:spLocks noGrp="1"/>
          </p:cNvSpPr>
          <p:nvPr>
            <p:ph type="sldNum" sz="quarter" idx="4"/>
          </p:nvPr>
        </p:nvSpPr>
        <p:spPr>
          <a:xfrm>
            <a:off x="10436045" y="6528815"/>
            <a:ext cx="1278151" cy="228600"/>
          </a:xfrm>
          <a:prstGeom prst="rect">
            <a:avLst/>
          </a:prstGeom>
        </p:spPr>
        <p:txBody>
          <a:bodyPr vert="horz" lIns="91440" tIns="45720" rIns="91440" bIns="45720" rtlCol="0" anchor="ctr"/>
          <a:lstStyle>
            <a:lvl1pPr algn="r">
              <a:defRPr sz="900">
                <a:solidFill>
                  <a:schemeClr val="tx2"/>
                </a:solidFill>
              </a:defRPr>
            </a:lvl1pPr>
          </a:lstStyle>
          <a:p>
            <a:fld id="{DCBB2B9B-3860-412A-B20F-122146190E06}" type="slidenum">
              <a:rPr lang="en-US" smtClean="0"/>
              <a:t>‹#›</a:t>
            </a:fld>
            <a:endParaRPr lang="en-US"/>
          </a:p>
        </p:txBody>
      </p:sp>
      <p:sp>
        <p:nvSpPr>
          <p:cNvPr id="15" name="Footer Placeholder 9">
            <a:extLst>
              <a:ext uri="{FF2B5EF4-FFF2-40B4-BE49-F238E27FC236}">
                <a16:creationId xmlns:a16="http://schemas.microsoft.com/office/drawing/2014/main" id="{BE9A4657-960C-43DE-81AE-18CA143A4380}"/>
              </a:ext>
            </a:extLst>
          </p:cNvPr>
          <p:cNvSpPr txBox="1">
            <a:spLocks/>
          </p:cNvSpPr>
          <p:nvPr/>
        </p:nvSpPr>
        <p:spPr>
          <a:xfrm>
            <a:off x="490549" y="6528816"/>
            <a:ext cx="2072640" cy="2286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b="1" dirty="0">
                <a:solidFill>
                  <a:schemeClr val="tx2"/>
                </a:solidFill>
                <a:latin typeface="Arial" panose="020B0604020202020204" pitchFamily="34" charset="0"/>
                <a:cs typeface="Arial" panose="020B0604020202020204" pitchFamily="34" charset="0"/>
              </a:rPr>
              <a:t>McGraw-Hill   </a:t>
            </a:r>
            <a:r>
              <a:rPr lang="en-US" sz="900" b="1" spc="0" baseline="0" dirty="0">
                <a:solidFill>
                  <a:schemeClr val="tx2"/>
                </a:solidFill>
                <a:latin typeface="Arial" panose="020B0604020202020204" pitchFamily="34" charset="0"/>
                <a:cs typeface="Arial" panose="020B0604020202020204" pitchFamily="34" charset="0"/>
              </a:rPr>
              <a:t>|</a:t>
            </a:r>
            <a:endParaRPr lang="en-US" sz="900" dirty="0">
              <a:solidFill>
                <a:schemeClr val="tx2"/>
              </a:solidFill>
              <a:latin typeface="Arial" panose="020B0604020202020204" pitchFamily="34" charset="0"/>
              <a:cs typeface="Arial" panose="020B0604020202020204" pitchFamily="34" charset="0"/>
            </a:endParaRPr>
          </a:p>
        </p:txBody>
      </p:sp>
      <p:sp>
        <p:nvSpPr>
          <p:cNvPr id="17" name="Footer Placeholder 4">
            <a:extLst>
              <a:ext uri="{FF2B5EF4-FFF2-40B4-BE49-F238E27FC236}">
                <a16:creationId xmlns:a16="http://schemas.microsoft.com/office/drawing/2014/main" id="{DDF800D0-7A5D-4A9A-B0AA-ECDAE2493E35}"/>
              </a:ext>
            </a:extLst>
          </p:cNvPr>
          <p:cNvSpPr>
            <a:spLocks noGrp="1"/>
          </p:cNvSpPr>
          <p:nvPr>
            <p:ph type="ftr" sz="quarter" idx="3"/>
          </p:nvPr>
        </p:nvSpPr>
        <p:spPr>
          <a:xfrm>
            <a:off x="1402828" y="6528816"/>
            <a:ext cx="7315200" cy="228600"/>
          </a:xfrm>
          <a:prstGeom prst="rect">
            <a:avLst/>
          </a:prstGeom>
        </p:spPr>
        <p:txBody>
          <a:bodyPr vert="horz" lIns="91440" tIns="45720" rIns="91440" bIns="45720" rtlCol="0" anchor="ctr"/>
          <a:lstStyle>
            <a:lvl1pPr algn="l">
              <a:defRPr sz="900">
                <a:solidFill>
                  <a:schemeClr val="tx2"/>
                </a:solidFill>
              </a:defRPr>
            </a:lvl1pPr>
          </a:lstStyle>
          <a:p>
            <a:r>
              <a:rPr lang="en-US" dirty="0"/>
              <a:t>Webinar on Python World</a:t>
            </a:r>
          </a:p>
        </p:txBody>
      </p:sp>
      <p:sp>
        <p:nvSpPr>
          <p:cNvPr id="18" name="Title 1">
            <a:extLst>
              <a:ext uri="{FF2B5EF4-FFF2-40B4-BE49-F238E27FC236}">
                <a16:creationId xmlns:a16="http://schemas.microsoft.com/office/drawing/2014/main" id="{20579195-B7DC-431E-9731-63DD7D49BF95}"/>
              </a:ext>
            </a:extLst>
          </p:cNvPr>
          <p:cNvSpPr>
            <a:spLocks noGrp="1"/>
          </p:cNvSpPr>
          <p:nvPr>
            <p:ph type="title" hasCustomPrompt="1"/>
          </p:nvPr>
        </p:nvSpPr>
        <p:spPr>
          <a:xfrm>
            <a:off x="507387" y="274320"/>
            <a:ext cx="11248768" cy="822960"/>
          </a:xfrm>
        </p:spPr>
        <p:txBody>
          <a:bodyPr/>
          <a:lstStyle>
            <a:lvl1pPr>
              <a:defRPr>
                <a:solidFill>
                  <a:schemeClr val="tx2"/>
                </a:solidFill>
              </a:defRPr>
            </a:lvl1pPr>
          </a:lstStyle>
          <a:p>
            <a:r>
              <a:rPr lang="en-US" dirty="0"/>
              <a:t>Click to Edit Master Title Style – For TOC/</a:t>
            </a:r>
            <a:br>
              <a:rPr lang="en-US" dirty="0"/>
            </a:br>
            <a:r>
              <a:rPr lang="en-US" dirty="0"/>
              <a:t>Agenda and Lite Text Slide</a:t>
            </a:r>
          </a:p>
        </p:txBody>
      </p:sp>
    </p:spTree>
    <p:extLst>
      <p:ext uri="{BB962C8B-B14F-4D97-AF65-F5344CB8AC3E}">
        <p14:creationId xmlns:p14="http://schemas.microsoft.com/office/powerpoint/2010/main" val="1967033547"/>
      </p:ext>
    </p:extLst>
  </p:cSld>
  <p:clrMapOvr>
    <a:masterClrMapping/>
  </p:clrMapOvr>
  <p:extLst>
    <p:ext uri="{DCECCB84-F9BA-43D5-87BE-67443E8EF086}">
      <p15:sldGuideLst xmlns:p15="http://schemas.microsoft.com/office/powerpoint/2012/main">
        <p15:guide id="1" orient="horz" pos="3772">
          <p15:clr>
            <a:srgbClr val="FBAE40"/>
          </p15:clr>
        </p15:guide>
        <p15:guide id="2" orient="horz" pos="808">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ontent 1-column">
    <p:spTree>
      <p:nvGrpSpPr>
        <p:cNvPr id="1" name=""/>
        <p:cNvGrpSpPr/>
        <p:nvPr/>
      </p:nvGrpSpPr>
      <p:grpSpPr>
        <a:xfrm>
          <a:off x="0" y="0"/>
          <a:ext cx="0" cy="0"/>
          <a:chOff x="0" y="0"/>
          <a:chExt cx="0" cy="0"/>
        </a:xfrm>
      </p:grpSpPr>
      <p:sp>
        <p:nvSpPr>
          <p:cNvPr id="6" name="Text Placeholder 5"/>
          <p:cNvSpPr>
            <a:spLocks noGrp="1"/>
          </p:cNvSpPr>
          <p:nvPr>
            <p:ph type="body" sz="quarter" idx="12" hasCustomPrompt="1"/>
          </p:nvPr>
        </p:nvSpPr>
        <p:spPr>
          <a:xfrm>
            <a:off x="511086" y="1280160"/>
            <a:ext cx="9300353" cy="4707890"/>
          </a:xfrm>
        </p:spPr>
        <p:txBody>
          <a:bodyPr/>
          <a:lstStyle>
            <a:lvl1pPr>
              <a:defRPr>
                <a:solidFill>
                  <a:schemeClr val="tx2"/>
                </a:solidFill>
              </a:defRPr>
            </a:lvl1pPr>
            <a:lvl2pPr>
              <a:buClr>
                <a:schemeClr val="tx2"/>
              </a:buClr>
              <a:defRPr>
                <a:solidFill>
                  <a:schemeClr val="tx2"/>
                </a:solidFill>
              </a:defRPr>
            </a:lvl2pPr>
            <a:lvl3pPr>
              <a:defRPr>
                <a:solidFill>
                  <a:schemeClr val="tx2"/>
                </a:solidFill>
              </a:defRPr>
            </a:lvl3pPr>
            <a:lvl4pPr>
              <a:defRPr>
                <a:solidFill>
                  <a:schemeClr val="tx2"/>
                </a:solidFill>
              </a:defRPr>
            </a:lvl4pPr>
          </a:lstStyle>
          <a:p>
            <a:pPr lvl="0"/>
            <a:r>
              <a:rPr lang="en-US" dirty="0"/>
              <a:t>Edit Master text styles</a:t>
            </a:r>
          </a:p>
          <a:p>
            <a:pPr lvl="1"/>
            <a:r>
              <a:rPr lang="en-US" dirty="0"/>
              <a:t>Second level</a:t>
            </a:r>
          </a:p>
          <a:p>
            <a:pPr lvl="2"/>
            <a:r>
              <a:rPr lang="en-US" dirty="0"/>
              <a:t>Third level</a:t>
            </a:r>
          </a:p>
        </p:txBody>
      </p:sp>
      <p:sp>
        <p:nvSpPr>
          <p:cNvPr id="10" name="Slide Number Placeholder 5"/>
          <p:cNvSpPr>
            <a:spLocks noGrp="1"/>
          </p:cNvSpPr>
          <p:nvPr>
            <p:ph type="sldNum" sz="quarter" idx="4"/>
          </p:nvPr>
        </p:nvSpPr>
        <p:spPr>
          <a:xfrm>
            <a:off x="10436045" y="6528815"/>
            <a:ext cx="1278151" cy="228600"/>
          </a:xfrm>
          <a:prstGeom prst="rect">
            <a:avLst/>
          </a:prstGeom>
        </p:spPr>
        <p:txBody>
          <a:bodyPr vert="horz" lIns="91440" tIns="45720" rIns="91440" bIns="45720" rtlCol="0" anchor="ctr"/>
          <a:lstStyle>
            <a:lvl1pPr algn="r">
              <a:defRPr sz="900">
                <a:solidFill>
                  <a:schemeClr val="tx2"/>
                </a:solidFill>
              </a:defRPr>
            </a:lvl1pPr>
          </a:lstStyle>
          <a:p>
            <a:fld id="{DCBB2B9B-3860-412A-B20F-122146190E06}" type="slidenum">
              <a:rPr lang="en-US" smtClean="0"/>
              <a:t>‹#›</a:t>
            </a:fld>
            <a:endParaRPr lang="en-US"/>
          </a:p>
        </p:txBody>
      </p:sp>
      <p:sp>
        <p:nvSpPr>
          <p:cNvPr id="7" name="Footer Placeholder 9">
            <a:extLst>
              <a:ext uri="{FF2B5EF4-FFF2-40B4-BE49-F238E27FC236}">
                <a16:creationId xmlns:a16="http://schemas.microsoft.com/office/drawing/2014/main" id="{A6B10B21-A22D-4973-9F22-3C85C87DD1D6}"/>
              </a:ext>
            </a:extLst>
          </p:cNvPr>
          <p:cNvSpPr txBox="1">
            <a:spLocks/>
          </p:cNvSpPr>
          <p:nvPr/>
        </p:nvSpPr>
        <p:spPr>
          <a:xfrm>
            <a:off x="490549" y="6528816"/>
            <a:ext cx="2072640" cy="2286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b="1" dirty="0">
                <a:solidFill>
                  <a:schemeClr val="tx2"/>
                </a:solidFill>
                <a:latin typeface="Arial" panose="020B0604020202020204" pitchFamily="34" charset="0"/>
                <a:cs typeface="Arial" panose="020B0604020202020204" pitchFamily="34" charset="0"/>
              </a:rPr>
              <a:t>McGraw-Hill   </a:t>
            </a:r>
            <a:r>
              <a:rPr lang="en-US" sz="900" b="1" spc="0" baseline="0" dirty="0">
                <a:solidFill>
                  <a:schemeClr val="tx2"/>
                </a:solidFill>
                <a:latin typeface="Arial" panose="020B0604020202020204" pitchFamily="34" charset="0"/>
                <a:cs typeface="Arial" panose="020B0604020202020204" pitchFamily="34" charset="0"/>
              </a:rPr>
              <a:t>|</a:t>
            </a:r>
            <a:endParaRPr lang="en-US" sz="900" dirty="0">
              <a:solidFill>
                <a:schemeClr val="tx2"/>
              </a:solidFill>
              <a:latin typeface="Arial" panose="020B0604020202020204" pitchFamily="34" charset="0"/>
              <a:cs typeface="Arial" panose="020B0604020202020204" pitchFamily="34" charset="0"/>
            </a:endParaRPr>
          </a:p>
        </p:txBody>
      </p:sp>
      <p:sp>
        <p:nvSpPr>
          <p:cNvPr id="8" name="Footer Placeholder 4">
            <a:extLst>
              <a:ext uri="{FF2B5EF4-FFF2-40B4-BE49-F238E27FC236}">
                <a16:creationId xmlns:a16="http://schemas.microsoft.com/office/drawing/2014/main" id="{A64EDF15-04D6-4FE5-B900-301ADC58C14E}"/>
              </a:ext>
            </a:extLst>
          </p:cNvPr>
          <p:cNvSpPr>
            <a:spLocks noGrp="1"/>
          </p:cNvSpPr>
          <p:nvPr>
            <p:ph type="ftr" sz="quarter" idx="3"/>
          </p:nvPr>
        </p:nvSpPr>
        <p:spPr>
          <a:xfrm>
            <a:off x="1402828" y="6528816"/>
            <a:ext cx="7315200" cy="228600"/>
          </a:xfrm>
          <a:prstGeom prst="rect">
            <a:avLst/>
          </a:prstGeom>
        </p:spPr>
        <p:txBody>
          <a:bodyPr vert="horz" lIns="91440" tIns="45720" rIns="91440" bIns="45720" rtlCol="0" anchor="ctr"/>
          <a:lstStyle>
            <a:lvl1pPr algn="l">
              <a:defRPr sz="900">
                <a:solidFill>
                  <a:schemeClr val="tx2"/>
                </a:solidFill>
              </a:defRPr>
            </a:lvl1pPr>
          </a:lstStyle>
          <a:p>
            <a:r>
              <a:rPr lang="en-US" dirty="0"/>
              <a:t>Webinar on Python World</a:t>
            </a:r>
          </a:p>
        </p:txBody>
      </p:sp>
      <p:sp>
        <p:nvSpPr>
          <p:cNvPr id="9" name="Title 1">
            <a:extLst>
              <a:ext uri="{FF2B5EF4-FFF2-40B4-BE49-F238E27FC236}">
                <a16:creationId xmlns:a16="http://schemas.microsoft.com/office/drawing/2014/main" id="{49745CF1-D3BC-412B-9E78-4B2E9FF3918D}"/>
              </a:ext>
            </a:extLst>
          </p:cNvPr>
          <p:cNvSpPr>
            <a:spLocks noGrp="1"/>
          </p:cNvSpPr>
          <p:nvPr>
            <p:ph type="title"/>
          </p:nvPr>
        </p:nvSpPr>
        <p:spPr>
          <a:xfrm>
            <a:off x="507387" y="274320"/>
            <a:ext cx="11248768" cy="822960"/>
          </a:xfrm>
        </p:spPr>
        <p:txBody>
          <a:bodyPr/>
          <a:lstStyle>
            <a:lvl1pPr>
              <a:defRPr>
                <a:solidFill>
                  <a:schemeClr val="tx2"/>
                </a:solidFill>
              </a:defRPr>
            </a:lvl1pPr>
          </a:lstStyle>
          <a:p>
            <a:r>
              <a:rPr lang="en-US"/>
              <a:t>Click to edit Master title style</a:t>
            </a:r>
            <a:endParaRPr lang="en-US" dirty="0"/>
          </a:p>
        </p:txBody>
      </p:sp>
    </p:spTree>
    <p:extLst>
      <p:ext uri="{BB962C8B-B14F-4D97-AF65-F5344CB8AC3E}">
        <p14:creationId xmlns:p14="http://schemas.microsoft.com/office/powerpoint/2010/main" val="3813310234"/>
      </p:ext>
    </p:extLst>
  </p:cSld>
  <p:clrMapOvr>
    <a:masterClrMapping/>
  </p:clrMapOvr>
  <p:extLst>
    <p:ext uri="{DCECCB84-F9BA-43D5-87BE-67443E8EF086}">
      <p15:sldGuideLst xmlns:p15="http://schemas.microsoft.com/office/powerpoint/2012/main">
        <p15:guide id="1" orient="horz" pos="3772">
          <p15:clr>
            <a:srgbClr val="FBAE40"/>
          </p15:clr>
        </p15:guide>
        <p15:guide id="2" orient="horz" pos="804">
          <p15:clr>
            <a:srgbClr val="FBAE40"/>
          </p15:clr>
        </p15:guide>
        <p15:guide id="3" pos="384">
          <p15:clr>
            <a:srgbClr val="FBAE40"/>
          </p15:clr>
        </p15:guide>
        <p15:guide id="4" pos="3940">
          <p15:clr>
            <a:srgbClr val="FBAE40"/>
          </p15:clr>
        </p15:guide>
        <p15:guide id="5" pos="40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ontent 2-column">
    <p:spTree>
      <p:nvGrpSpPr>
        <p:cNvPr id="1" name=""/>
        <p:cNvGrpSpPr/>
        <p:nvPr/>
      </p:nvGrpSpPr>
      <p:grpSpPr>
        <a:xfrm>
          <a:off x="0" y="0"/>
          <a:ext cx="0" cy="0"/>
          <a:chOff x="0" y="0"/>
          <a:chExt cx="0" cy="0"/>
        </a:xfrm>
      </p:grpSpPr>
      <p:sp>
        <p:nvSpPr>
          <p:cNvPr id="2" name="Title 1"/>
          <p:cNvSpPr>
            <a:spLocks noGrp="1"/>
          </p:cNvSpPr>
          <p:nvPr>
            <p:ph type="title"/>
          </p:nvPr>
        </p:nvSpPr>
        <p:spPr>
          <a:xfrm>
            <a:off x="507387" y="274320"/>
            <a:ext cx="11248768" cy="822960"/>
          </a:xfrm>
        </p:spPr>
        <p:txBody>
          <a:bodyPr/>
          <a:lstStyle>
            <a:lvl1pPr>
              <a:defRPr>
                <a:solidFill>
                  <a:schemeClr val="tx2"/>
                </a:solidFill>
              </a:defRPr>
            </a:lvl1pPr>
          </a:lstStyle>
          <a:p>
            <a:r>
              <a:rPr lang="en-US"/>
              <a:t>Click to edit Master title style</a:t>
            </a:r>
            <a:endParaRPr lang="en-US" dirty="0"/>
          </a:p>
        </p:txBody>
      </p:sp>
      <p:sp>
        <p:nvSpPr>
          <p:cNvPr id="6" name="Text Placeholder 5"/>
          <p:cNvSpPr>
            <a:spLocks noGrp="1"/>
          </p:cNvSpPr>
          <p:nvPr>
            <p:ph type="body" sz="quarter" idx="12" hasCustomPrompt="1"/>
          </p:nvPr>
        </p:nvSpPr>
        <p:spPr>
          <a:xfrm>
            <a:off x="508150" y="1280160"/>
            <a:ext cx="5486400" cy="4707890"/>
          </a:xfrm>
        </p:spPr>
        <p:txBody>
          <a:bodyPr/>
          <a:lstStyle>
            <a:lvl1pPr>
              <a:defRPr>
                <a:solidFill>
                  <a:schemeClr val="tx2"/>
                </a:solidFill>
              </a:defRPr>
            </a:lvl1pPr>
            <a:lvl2pPr>
              <a:buClr>
                <a:schemeClr val="tx2"/>
              </a:buCl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dirty="0"/>
              <a:t>Edit Master text styles</a:t>
            </a:r>
          </a:p>
          <a:p>
            <a:pPr lvl="1"/>
            <a:r>
              <a:rPr lang="en-US" dirty="0"/>
              <a:t>Second level</a:t>
            </a:r>
          </a:p>
          <a:p>
            <a:pPr lvl="2"/>
            <a:r>
              <a:rPr lang="en-US" dirty="0"/>
              <a:t>Third level</a:t>
            </a:r>
          </a:p>
        </p:txBody>
      </p:sp>
      <p:sp>
        <p:nvSpPr>
          <p:cNvPr id="9" name="Text Placeholder 5"/>
          <p:cNvSpPr>
            <a:spLocks noGrp="1"/>
          </p:cNvSpPr>
          <p:nvPr>
            <p:ph type="body" sz="quarter" idx="13" hasCustomPrompt="1"/>
          </p:nvPr>
        </p:nvSpPr>
        <p:spPr>
          <a:xfrm>
            <a:off x="6229492" y="1280160"/>
            <a:ext cx="5486400" cy="4707890"/>
          </a:xfrm>
        </p:spPr>
        <p:txBody>
          <a:bodyPr/>
          <a:lstStyle>
            <a:lvl1pPr rtl="0">
              <a:defRPr>
                <a:solidFill>
                  <a:schemeClr val="tx2"/>
                </a:solidFill>
              </a:defRPr>
            </a:lvl1pPr>
            <a:lvl2pPr>
              <a:buClr>
                <a:schemeClr val="tx2"/>
              </a:buCl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dirty="0"/>
              <a:t>Edit Master text styles</a:t>
            </a:r>
          </a:p>
          <a:p>
            <a:pPr lvl="1"/>
            <a:r>
              <a:rPr lang="en-US" dirty="0"/>
              <a:t>Second level</a:t>
            </a:r>
          </a:p>
          <a:p>
            <a:pPr lvl="2"/>
            <a:r>
              <a:rPr lang="en-US" dirty="0"/>
              <a:t>Third level</a:t>
            </a:r>
          </a:p>
        </p:txBody>
      </p:sp>
      <p:sp>
        <p:nvSpPr>
          <p:cNvPr id="13" name="Slide Number Placeholder 5"/>
          <p:cNvSpPr>
            <a:spLocks noGrp="1"/>
          </p:cNvSpPr>
          <p:nvPr>
            <p:ph type="sldNum" sz="quarter" idx="4"/>
          </p:nvPr>
        </p:nvSpPr>
        <p:spPr>
          <a:xfrm>
            <a:off x="10436045" y="6528815"/>
            <a:ext cx="1278151" cy="228600"/>
          </a:xfrm>
          <a:prstGeom prst="rect">
            <a:avLst/>
          </a:prstGeom>
        </p:spPr>
        <p:txBody>
          <a:bodyPr vert="horz" lIns="91440" tIns="45720" rIns="91440" bIns="45720" rtlCol="0" anchor="ctr"/>
          <a:lstStyle>
            <a:lvl1pPr algn="r">
              <a:defRPr sz="900">
                <a:solidFill>
                  <a:schemeClr val="tx2"/>
                </a:solidFill>
              </a:defRPr>
            </a:lvl1pPr>
          </a:lstStyle>
          <a:p>
            <a:fld id="{DCBB2B9B-3860-412A-B20F-122146190E06}" type="slidenum">
              <a:rPr lang="en-US" smtClean="0"/>
              <a:t>‹#›</a:t>
            </a:fld>
            <a:endParaRPr lang="en-US"/>
          </a:p>
        </p:txBody>
      </p:sp>
      <p:sp>
        <p:nvSpPr>
          <p:cNvPr id="10" name="Footer Placeholder 9">
            <a:extLst>
              <a:ext uri="{FF2B5EF4-FFF2-40B4-BE49-F238E27FC236}">
                <a16:creationId xmlns:a16="http://schemas.microsoft.com/office/drawing/2014/main" id="{4806E4E2-02E1-49AB-BCC5-A8B1C1D9B871}"/>
              </a:ext>
            </a:extLst>
          </p:cNvPr>
          <p:cNvSpPr txBox="1">
            <a:spLocks/>
          </p:cNvSpPr>
          <p:nvPr/>
        </p:nvSpPr>
        <p:spPr>
          <a:xfrm>
            <a:off x="490549" y="6528816"/>
            <a:ext cx="2072640" cy="2286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b="1" dirty="0">
                <a:solidFill>
                  <a:schemeClr val="tx2"/>
                </a:solidFill>
                <a:latin typeface="Arial" panose="020B0604020202020204" pitchFamily="34" charset="0"/>
                <a:cs typeface="Arial" panose="020B0604020202020204" pitchFamily="34" charset="0"/>
              </a:rPr>
              <a:t>McGraw-Hill   </a:t>
            </a:r>
            <a:r>
              <a:rPr lang="en-US" sz="900" b="1" spc="0" baseline="0" dirty="0">
                <a:solidFill>
                  <a:schemeClr val="tx2"/>
                </a:solidFill>
                <a:latin typeface="Arial" panose="020B0604020202020204" pitchFamily="34" charset="0"/>
                <a:cs typeface="Arial" panose="020B0604020202020204" pitchFamily="34" charset="0"/>
              </a:rPr>
              <a:t>|</a:t>
            </a:r>
            <a:endParaRPr lang="en-US" sz="900" dirty="0">
              <a:solidFill>
                <a:schemeClr val="tx2"/>
              </a:solidFill>
              <a:latin typeface="Arial" panose="020B0604020202020204" pitchFamily="34" charset="0"/>
              <a:cs typeface="Arial" panose="020B0604020202020204" pitchFamily="34" charset="0"/>
            </a:endParaRPr>
          </a:p>
        </p:txBody>
      </p:sp>
      <p:sp>
        <p:nvSpPr>
          <p:cNvPr id="8" name="Footer Placeholder 4">
            <a:extLst>
              <a:ext uri="{FF2B5EF4-FFF2-40B4-BE49-F238E27FC236}">
                <a16:creationId xmlns:a16="http://schemas.microsoft.com/office/drawing/2014/main" id="{0226C137-31EE-43E9-925B-E274799C0A33}"/>
              </a:ext>
            </a:extLst>
          </p:cNvPr>
          <p:cNvSpPr>
            <a:spLocks noGrp="1"/>
          </p:cNvSpPr>
          <p:nvPr>
            <p:ph type="ftr" sz="quarter" idx="3"/>
          </p:nvPr>
        </p:nvSpPr>
        <p:spPr>
          <a:xfrm>
            <a:off x="1402828" y="6528816"/>
            <a:ext cx="7315200" cy="228600"/>
          </a:xfrm>
          <a:prstGeom prst="rect">
            <a:avLst/>
          </a:prstGeom>
        </p:spPr>
        <p:txBody>
          <a:bodyPr vert="horz" lIns="91440" tIns="45720" rIns="91440" bIns="45720" rtlCol="0" anchor="ctr"/>
          <a:lstStyle>
            <a:lvl1pPr algn="l">
              <a:defRPr sz="900">
                <a:solidFill>
                  <a:schemeClr val="tx2"/>
                </a:solidFill>
              </a:defRPr>
            </a:lvl1pPr>
          </a:lstStyle>
          <a:p>
            <a:r>
              <a:rPr lang="en-US" dirty="0"/>
              <a:t>Webinar on Python World</a:t>
            </a:r>
          </a:p>
        </p:txBody>
      </p:sp>
    </p:spTree>
    <p:extLst>
      <p:ext uri="{BB962C8B-B14F-4D97-AF65-F5344CB8AC3E}">
        <p14:creationId xmlns:p14="http://schemas.microsoft.com/office/powerpoint/2010/main" val="3438813427"/>
      </p:ext>
    </p:extLst>
  </p:cSld>
  <p:clrMapOvr>
    <a:masterClrMapping/>
  </p:clrMapOvr>
  <p:extLst>
    <p:ext uri="{DCECCB84-F9BA-43D5-87BE-67443E8EF086}">
      <p15:sldGuideLst xmlns:p15="http://schemas.microsoft.com/office/powerpoint/2012/main">
        <p15:guide id="1" orient="horz" pos="804">
          <p15:clr>
            <a:srgbClr val="FBAE40"/>
          </p15:clr>
        </p15:guide>
        <p15:guide id="2" orient="horz" pos="3772">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ontent with Photo">
    <p:spTree>
      <p:nvGrpSpPr>
        <p:cNvPr id="1" name=""/>
        <p:cNvGrpSpPr/>
        <p:nvPr/>
      </p:nvGrpSpPr>
      <p:grpSpPr>
        <a:xfrm>
          <a:off x="0" y="0"/>
          <a:ext cx="0" cy="0"/>
          <a:chOff x="0" y="0"/>
          <a:chExt cx="0" cy="0"/>
        </a:xfrm>
      </p:grpSpPr>
      <p:sp>
        <p:nvSpPr>
          <p:cNvPr id="2" name="Title 1"/>
          <p:cNvSpPr>
            <a:spLocks noGrp="1"/>
          </p:cNvSpPr>
          <p:nvPr>
            <p:ph type="title"/>
          </p:nvPr>
        </p:nvSpPr>
        <p:spPr>
          <a:xfrm>
            <a:off x="507387" y="274320"/>
            <a:ext cx="5474821" cy="822960"/>
          </a:xfrm>
        </p:spPr>
        <p:txBody>
          <a:bodyPr/>
          <a:lstStyle>
            <a:lvl1pPr>
              <a:defRPr>
                <a:solidFill>
                  <a:schemeClr val="tx2"/>
                </a:solidFill>
              </a:defRPr>
            </a:lvl1pPr>
          </a:lstStyle>
          <a:p>
            <a:r>
              <a:rPr lang="en-US"/>
              <a:t>Click to edit Master title style</a:t>
            </a:r>
            <a:endParaRPr lang="en-US" dirty="0"/>
          </a:p>
        </p:txBody>
      </p:sp>
      <p:sp>
        <p:nvSpPr>
          <p:cNvPr id="6" name="Text Placeholder 5"/>
          <p:cNvSpPr>
            <a:spLocks noGrp="1"/>
          </p:cNvSpPr>
          <p:nvPr>
            <p:ph type="body" sz="quarter" idx="12" hasCustomPrompt="1"/>
          </p:nvPr>
        </p:nvSpPr>
        <p:spPr>
          <a:xfrm>
            <a:off x="508150" y="1280160"/>
            <a:ext cx="5486400" cy="4707890"/>
          </a:xfrm>
        </p:spPr>
        <p:txBody>
          <a:bodyPr/>
          <a:lstStyle>
            <a:lvl1pPr>
              <a:defRPr>
                <a:solidFill>
                  <a:schemeClr val="tx2"/>
                </a:solidFill>
              </a:defRPr>
            </a:lvl1pPr>
            <a:lvl2pPr>
              <a:buClr>
                <a:schemeClr val="tx2"/>
              </a:buCl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dirty="0"/>
              <a:t>Edit Master text styles</a:t>
            </a:r>
          </a:p>
          <a:p>
            <a:pPr lvl="1"/>
            <a:r>
              <a:rPr lang="en-US" dirty="0"/>
              <a:t>Second level</a:t>
            </a:r>
          </a:p>
          <a:p>
            <a:pPr lvl="2"/>
            <a:r>
              <a:rPr lang="en-US" dirty="0"/>
              <a:t>Third level</a:t>
            </a:r>
          </a:p>
        </p:txBody>
      </p:sp>
      <p:sp>
        <p:nvSpPr>
          <p:cNvPr id="10" name="Picture Placeholder 9"/>
          <p:cNvSpPr>
            <a:spLocks noGrp="1"/>
          </p:cNvSpPr>
          <p:nvPr>
            <p:ph type="pic" sz="quarter" idx="13"/>
          </p:nvPr>
        </p:nvSpPr>
        <p:spPr>
          <a:xfrm>
            <a:off x="6096000" y="0"/>
            <a:ext cx="6096000" cy="6364224"/>
          </a:xfrm>
        </p:spPr>
        <p:txBody>
          <a:bodyPr/>
          <a:lstStyle>
            <a:lvl1pPr>
              <a:defRPr>
                <a:solidFill>
                  <a:schemeClr val="tx2"/>
                </a:solidFill>
              </a:defRPr>
            </a:lvl1pPr>
          </a:lstStyle>
          <a:p>
            <a:r>
              <a:rPr lang="en-US"/>
              <a:t>Click icon to add picture</a:t>
            </a:r>
            <a:endParaRPr lang="en-US" dirty="0"/>
          </a:p>
        </p:txBody>
      </p:sp>
      <p:sp>
        <p:nvSpPr>
          <p:cNvPr id="12" name="Slide Number Placeholder 5"/>
          <p:cNvSpPr>
            <a:spLocks noGrp="1"/>
          </p:cNvSpPr>
          <p:nvPr>
            <p:ph type="sldNum" sz="quarter" idx="4"/>
          </p:nvPr>
        </p:nvSpPr>
        <p:spPr>
          <a:xfrm>
            <a:off x="10436045" y="6528815"/>
            <a:ext cx="1278151" cy="228600"/>
          </a:xfrm>
          <a:prstGeom prst="rect">
            <a:avLst/>
          </a:prstGeom>
        </p:spPr>
        <p:txBody>
          <a:bodyPr vert="horz" lIns="91440" tIns="45720" rIns="91440" bIns="45720" rtlCol="0" anchor="ctr"/>
          <a:lstStyle>
            <a:lvl1pPr algn="r">
              <a:defRPr sz="900">
                <a:solidFill>
                  <a:schemeClr val="tx2"/>
                </a:solidFill>
              </a:defRPr>
            </a:lvl1pPr>
          </a:lstStyle>
          <a:p>
            <a:fld id="{DCBB2B9B-3860-412A-B20F-122146190E06}" type="slidenum">
              <a:rPr lang="en-US" smtClean="0"/>
              <a:t>‹#›</a:t>
            </a:fld>
            <a:endParaRPr lang="en-US"/>
          </a:p>
        </p:txBody>
      </p:sp>
      <p:sp>
        <p:nvSpPr>
          <p:cNvPr id="9" name="Footer Placeholder 9">
            <a:extLst>
              <a:ext uri="{FF2B5EF4-FFF2-40B4-BE49-F238E27FC236}">
                <a16:creationId xmlns:a16="http://schemas.microsoft.com/office/drawing/2014/main" id="{32FC0A7D-C449-4E7F-9213-3874E5CFF3D0}"/>
              </a:ext>
            </a:extLst>
          </p:cNvPr>
          <p:cNvSpPr txBox="1">
            <a:spLocks/>
          </p:cNvSpPr>
          <p:nvPr/>
        </p:nvSpPr>
        <p:spPr>
          <a:xfrm>
            <a:off x="490549" y="6528816"/>
            <a:ext cx="2072640" cy="2286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b="1" dirty="0">
                <a:solidFill>
                  <a:schemeClr val="tx2"/>
                </a:solidFill>
                <a:latin typeface="Arial" panose="020B0604020202020204" pitchFamily="34" charset="0"/>
                <a:cs typeface="Arial" panose="020B0604020202020204" pitchFamily="34" charset="0"/>
              </a:rPr>
              <a:t>McGraw-Hill   </a:t>
            </a:r>
            <a:r>
              <a:rPr lang="en-US" sz="900" b="1" spc="0" baseline="0" dirty="0">
                <a:solidFill>
                  <a:schemeClr val="tx2"/>
                </a:solidFill>
                <a:latin typeface="Arial" panose="020B0604020202020204" pitchFamily="34" charset="0"/>
                <a:cs typeface="Arial" panose="020B0604020202020204" pitchFamily="34" charset="0"/>
              </a:rPr>
              <a:t>|</a:t>
            </a:r>
            <a:endParaRPr lang="en-US" sz="900" dirty="0">
              <a:solidFill>
                <a:schemeClr val="tx2"/>
              </a:solidFill>
              <a:latin typeface="Arial" panose="020B0604020202020204" pitchFamily="34" charset="0"/>
              <a:cs typeface="Arial" panose="020B0604020202020204" pitchFamily="34" charset="0"/>
            </a:endParaRPr>
          </a:p>
        </p:txBody>
      </p:sp>
      <p:sp>
        <p:nvSpPr>
          <p:cNvPr id="8" name="Footer Placeholder 4">
            <a:extLst>
              <a:ext uri="{FF2B5EF4-FFF2-40B4-BE49-F238E27FC236}">
                <a16:creationId xmlns:a16="http://schemas.microsoft.com/office/drawing/2014/main" id="{05D1178B-E497-4341-B88C-ACCF26A58618}"/>
              </a:ext>
            </a:extLst>
          </p:cNvPr>
          <p:cNvSpPr>
            <a:spLocks noGrp="1"/>
          </p:cNvSpPr>
          <p:nvPr>
            <p:ph type="ftr" sz="quarter" idx="3"/>
          </p:nvPr>
        </p:nvSpPr>
        <p:spPr>
          <a:xfrm>
            <a:off x="1402828" y="6528816"/>
            <a:ext cx="7315200" cy="228600"/>
          </a:xfrm>
          <a:prstGeom prst="rect">
            <a:avLst/>
          </a:prstGeom>
        </p:spPr>
        <p:txBody>
          <a:bodyPr vert="horz" lIns="91440" tIns="45720" rIns="91440" bIns="45720" rtlCol="0" anchor="ctr"/>
          <a:lstStyle>
            <a:lvl1pPr algn="l">
              <a:defRPr sz="900">
                <a:solidFill>
                  <a:schemeClr val="tx2"/>
                </a:solidFill>
              </a:defRPr>
            </a:lvl1pPr>
          </a:lstStyle>
          <a:p>
            <a:r>
              <a:rPr lang="en-US" dirty="0"/>
              <a:t>Webinar on Python World</a:t>
            </a:r>
          </a:p>
        </p:txBody>
      </p:sp>
    </p:spTree>
    <p:extLst>
      <p:ext uri="{BB962C8B-B14F-4D97-AF65-F5344CB8AC3E}">
        <p14:creationId xmlns:p14="http://schemas.microsoft.com/office/powerpoint/2010/main" val="2638230186"/>
      </p:ext>
    </p:extLst>
  </p:cSld>
  <p:clrMapOvr>
    <a:masterClrMapping/>
  </p:clrMapOvr>
  <p:extLst>
    <p:ext uri="{DCECCB84-F9BA-43D5-87BE-67443E8EF086}">
      <p15:sldGuideLst xmlns:p15="http://schemas.microsoft.com/office/powerpoint/2012/main">
        <p15:guide id="1" orient="horz" pos="804">
          <p15:clr>
            <a:srgbClr val="FBAE40"/>
          </p15:clr>
        </p15:guide>
        <p15:guide id="2" orient="horz" pos="3772">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able Chart Layout">
    <p:spTree>
      <p:nvGrpSpPr>
        <p:cNvPr id="1" name=""/>
        <p:cNvGrpSpPr/>
        <p:nvPr/>
      </p:nvGrpSpPr>
      <p:grpSpPr>
        <a:xfrm>
          <a:off x="0" y="0"/>
          <a:ext cx="0" cy="0"/>
          <a:chOff x="0" y="0"/>
          <a:chExt cx="0" cy="0"/>
        </a:xfrm>
      </p:grpSpPr>
      <p:sp>
        <p:nvSpPr>
          <p:cNvPr id="10" name="Slide Number Placeholder 5"/>
          <p:cNvSpPr>
            <a:spLocks noGrp="1"/>
          </p:cNvSpPr>
          <p:nvPr>
            <p:ph type="sldNum" sz="quarter" idx="4"/>
          </p:nvPr>
        </p:nvSpPr>
        <p:spPr>
          <a:xfrm>
            <a:off x="10436045" y="6528815"/>
            <a:ext cx="1278151" cy="228600"/>
          </a:xfrm>
          <a:prstGeom prst="rect">
            <a:avLst/>
          </a:prstGeom>
        </p:spPr>
        <p:txBody>
          <a:bodyPr vert="horz" lIns="91440" tIns="45720" rIns="91440" bIns="45720" rtlCol="0" anchor="ctr"/>
          <a:lstStyle>
            <a:lvl1pPr algn="r">
              <a:defRPr sz="900">
                <a:solidFill>
                  <a:schemeClr val="tx2"/>
                </a:solidFill>
              </a:defRPr>
            </a:lvl1pPr>
          </a:lstStyle>
          <a:p>
            <a:fld id="{DCBB2B9B-3860-412A-B20F-122146190E06}" type="slidenum">
              <a:rPr lang="en-US" smtClean="0"/>
              <a:t>‹#›</a:t>
            </a:fld>
            <a:endParaRPr lang="en-US"/>
          </a:p>
        </p:txBody>
      </p:sp>
      <p:sp>
        <p:nvSpPr>
          <p:cNvPr id="15" name="Text Placeholder 5"/>
          <p:cNvSpPr>
            <a:spLocks noGrp="1"/>
          </p:cNvSpPr>
          <p:nvPr>
            <p:ph type="body" sz="quarter" idx="12" hasCustomPrompt="1"/>
          </p:nvPr>
        </p:nvSpPr>
        <p:spPr>
          <a:xfrm>
            <a:off x="518783" y="4433570"/>
            <a:ext cx="5486400" cy="1554480"/>
          </a:xfrm>
        </p:spPr>
        <p:txBody>
          <a:bodyPr/>
          <a:lstStyle>
            <a:lvl1pPr marL="0" indent="0">
              <a:spcBef>
                <a:spcPts val="800"/>
              </a:spcBef>
              <a:buFont typeface="Arial" panose="020B0604020202020204" pitchFamily="34" charset="0"/>
              <a:buNone/>
              <a:defRPr sz="1400" b="1">
                <a:solidFill>
                  <a:schemeClr val="tx2"/>
                </a:solidFill>
              </a:defRPr>
            </a:lvl1pPr>
            <a:lvl2pPr>
              <a:buClrTx/>
              <a:defRPr sz="1400">
                <a:solidFill>
                  <a:schemeClr val="tx2"/>
                </a:solidFill>
              </a:defRPr>
            </a:lvl2pPr>
            <a:lvl3pPr marL="230188" indent="-228600">
              <a:spcBef>
                <a:spcPts val="800"/>
              </a:spcBef>
              <a:defRPr sz="1400">
                <a:solidFill>
                  <a:schemeClr val="tx2"/>
                </a:solidFill>
              </a:defRPr>
            </a:lvl3pPr>
            <a:lvl4pPr marL="460375" indent="-228600">
              <a:spcBef>
                <a:spcPts val="800"/>
              </a:spcBef>
              <a:defRPr sz="1400">
                <a:solidFill>
                  <a:schemeClr val="tx2"/>
                </a:solidFill>
              </a:defRPr>
            </a:lvl4pPr>
            <a:lvl5pPr marL="684213" indent="-228600">
              <a:spcBef>
                <a:spcPts val="800"/>
              </a:spcBef>
              <a:defRPr sz="1400"/>
            </a:lvl5pPr>
          </a:lstStyle>
          <a:p>
            <a:pPr lvl="0"/>
            <a:r>
              <a:rPr lang="en-US" dirty="0"/>
              <a:t>Edit Master text styles</a:t>
            </a:r>
          </a:p>
          <a:p>
            <a:pPr lvl="1"/>
            <a:r>
              <a:rPr lang="en-US" dirty="0"/>
              <a:t>Second level</a:t>
            </a:r>
          </a:p>
        </p:txBody>
      </p:sp>
      <p:sp>
        <p:nvSpPr>
          <p:cNvPr id="16" name="Text Placeholder 5"/>
          <p:cNvSpPr>
            <a:spLocks noGrp="1"/>
          </p:cNvSpPr>
          <p:nvPr>
            <p:ph type="body" sz="quarter" idx="14" hasCustomPrompt="1"/>
          </p:nvPr>
        </p:nvSpPr>
        <p:spPr>
          <a:xfrm>
            <a:off x="6229492" y="4433570"/>
            <a:ext cx="5486400" cy="1554480"/>
          </a:xfrm>
        </p:spPr>
        <p:txBody>
          <a:bodyPr/>
          <a:lstStyle>
            <a:lvl1pPr marL="0" indent="0" rtl="0">
              <a:spcBef>
                <a:spcPts val="800"/>
              </a:spcBef>
              <a:buFont typeface="Arial" panose="020B0604020202020204" pitchFamily="34" charset="0"/>
              <a:buNone/>
              <a:defRPr sz="1400" b="1">
                <a:solidFill>
                  <a:schemeClr val="tx2"/>
                </a:solidFill>
              </a:defRPr>
            </a:lvl1pPr>
            <a:lvl2pPr>
              <a:buClr>
                <a:schemeClr val="tx2"/>
              </a:buClr>
              <a:defRPr sz="1400">
                <a:solidFill>
                  <a:schemeClr val="tx2"/>
                </a:solidFill>
              </a:defRPr>
            </a:lvl2pPr>
            <a:lvl3pPr marL="230188" indent="-228600">
              <a:spcBef>
                <a:spcPts val="800"/>
              </a:spcBef>
              <a:buClrTx/>
              <a:defRPr sz="1400">
                <a:solidFill>
                  <a:schemeClr val="tx2"/>
                </a:solidFill>
              </a:defRPr>
            </a:lvl3pPr>
            <a:lvl4pPr marL="460375" indent="-228600">
              <a:spcBef>
                <a:spcPts val="800"/>
              </a:spcBef>
              <a:buClrTx/>
              <a:defRPr sz="1400">
                <a:solidFill>
                  <a:schemeClr val="tx2"/>
                </a:solidFill>
              </a:defRPr>
            </a:lvl4pPr>
            <a:lvl5pPr marL="684213" indent="-228600">
              <a:spcBef>
                <a:spcPts val="800"/>
              </a:spcBef>
              <a:buClrTx/>
              <a:defRPr sz="1400"/>
            </a:lvl5pPr>
            <a:lvl6pPr marL="1141413" indent="-227013">
              <a:defRPr sz="1400"/>
            </a:lvl6pPr>
          </a:lstStyle>
          <a:p>
            <a:pPr lvl="0"/>
            <a:r>
              <a:rPr lang="en-US" dirty="0"/>
              <a:t>Edit Master text styles</a:t>
            </a:r>
          </a:p>
          <a:p>
            <a:pPr lvl="1"/>
            <a:r>
              <a:rPr lang="en-US" dirty="0"/>
              <a:t>Second level</a:t>
            </a:r>
          </a:p>
        </p:txBody>
      </p:sp>
      <p:sp>
        <p:nvSpPr>
          <p:cNvPr id="11" name="Footer Placeholder 9">
            <a:extLst>
              <a:ext uri="{FF2B5EF4-FFF2-40B4-BE49-F238E27FC236}">
                <a16:creationId xmlns:a16="http://schemas.microsoft.com/office/drawing/2014/main" id="{578BD2ED-4CD4-4A08-A1AB-BE9089BBD0EC}"/>
              </a:ext>
            </a:extLst>
          </p:cNvPr>
          <p:cNvSpPr txBox="1">
            <a:spLocks/>
          </p:cNvSpPr>
          <p:nvPr/>
        </p:nvSpPr>
        <p:spPr>
          <a:xfrm>
            <a:off x="490549" y="6528816"/>
            <a:ext cx="2072640" cy="2286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b="1" dirty="0">
                <a:solidFill>
                  <a:schemeClr val="tx2"/>
                </a:solidFill>
                <a:latin typeface="Arial" panose="020B0604020202020204" pitchFamily="34" charset="0"/>
                <a:cs typeface="Arial" panose="020B0604020202020204" pitchFamily="34" charset="0"/>
              </a:rPr>
              <a:t>McGraw-Hill   </a:t>
            </a:r>
            <a:r>
              <a:rPr lang="en-US" sz="900" b="1" spc="0" baseline="0" dirty="0">
                <a:solidFill>
                  <a:schemeClr val="tx2"/>
                </a:solidFill>
                <a:latin typeface="Arial" panose="020B0604020202020204" pitchFamily="34" charset="0"/>
                <a:cs typeface="Arial" panose="020B0604020202020204" pitchFamily="34" charset="0"/>
              </a:rPr>
              <a:t>|</a:t>
            </a:r>
            <a:endParaRPr lang="en-US" sz="900" dirty="0">
              <a:solidFill>
                <a:schemeClr val="tx2"/>
              </a:solidFill>
              <a:latin typeface="Arial" panose="020B0604020202020204" pitchFamily="34" charset="0"/>
              <a:cs typeface="Arial" panose="020B0604020202020204" pitchFamily="34" charset="0"/>
            </a:endParaRPr>
          </a:p>
        </p:txBody>
      </p:sp>
      <p:sp>
        <p:nvSpPr>
          <p:cNvPr id="8" name="Footer Placeholder 4">
            <a:extLst>
              <a:ext uri="{FF2B5EF4-FFF2-40B4-BE49-F238E27FC236}">
                <a16:creationId xmlns:a16="http://schemas.microsoft.com/office/drawing/2014/main" id="{5196095F-4122-45B8-9957-1D5D311E89CC}"/>
              </a:ext>
            </a:extLst>
          </p:cNvPr>
          <p:cNvSpPr>
            <a:spLocks noGrp="1"/>
          </p:cNvSpPr>
          <p:nvPr>
            <p:ph type="ftr" sz="quarter" idx="3"/>
          </p:nvPr>
        </p:nvSpPr>
        <p:spPr>
          <a:xfrm>
            <a:off x="1402828" y="6528816"/>
            <a:ext cx="7315200" cy="228600"/>
          </a:xfrm>
          <a:prstGeom prst="rect">
            <a:avLst/>
          </a:prstGeom>
        </p:spPr>
        <p:txBody>
          <a:bodyPr vert="horz" lIns="91440" tIns="45720" rIns="91440" bIns="45720" rtlCol="0" anchor="ctr"/>
          <a:lstStyle>
            <a:lvl1pPr algn="l">
              <a:defRPr sz="900">
                <a:solidFill>
                  <a:schemeClr val="tx2"/>
                </a:solidFill>
              </a:defRPr>
            </a:lvl1pPr>
          </a:lstStyle>
          <a:p>
            <a:r>
              <a:rPr lang="en-US" dirty="0"/>
              <a:t>Webinar on Python World</a:t>
            </a:r>
          </a:p>
        </p:txBody>
      </p:sp>
      <p:sp>
        <p:nvSpPr>
          <p:cNvPr id="9" name="Title 1">
            <a:extLst>
              <a:ext uri="{FF2B5EF4-FFF2-40B4-BE49-F238E27FC236}">
                <a16:creationId xmlns:a16="http://schemas.microsoft.com/office/drawing/2014/main" id="{F71ED7D7-FB19-4F24-AEC4-F5F9778442DA}"/>
              </a:ext>
            </a:extLst>
          </p:cNvPr>
          <p:cNvSpPr>
            <a:spLocks noGrp="1"/>
          </p:cNvSpPr>
          <p:nvPr>
            <p:ph type="title"/>
          </p:nvPr>
        </p:nvSpPr>
        <p:spPr>
          <a:xfrm>
            <a:off x="507387" y="274320"/>
            <a:ext cx="11248768" cy="822960"/>
          </a:xfrm>
        </p:spPr>
        <p:txBody>
          <a:bodyPr/>
          <a:lstStyle>
            <a:lvl1pPr>
              <a:defRPr>
                <a:solidFill>
                  <a:schemeClr val="tx2"/>
                </a:solidFill>
              </a:defRPr>
            </a:lvl1pPr>
          </a:lstStyle>
          <a:p>
            <a:r>
              <a:rPr lang="en-US"/>
              <a:t>Click to edit Master title style</a:t>
            </a:r>
            <a:endParaRPr lang="en-US" dirty="0"/>
          </a:p>
        </p:txBody>
      </p:sp>
    </p:spTree>
    <p:extLst>
      <p:ext uri="{BB962C8B-B14F-4D97-AF65-F5344CB8AC3E}">
        <p14:creationId xmlns:p14="http://schemas.microsoft.com/office/powerpoint/2010/main" val="1502752208"/>
      </p:ext>
    </p:extLst>
  </p:cSld>
  <p:clrMapOvr>
    <a:masterClrMapping/>
  </p:clrMapOvr>
  <p:extLst>
    <p:ext uri="{DCECCB84-F9BA-43D5-87BE-67443E8EF086}">
      <p15:sldGuideLst xmlns:p15="http://schemas.microsoft.com/office/powerpoint/2012/main">
        <p15:guide id="1" orient="horz" pos="804">
          <p15:clr>
            <a:srgbClr val="FBAE40"/>
          </p15:clr>
        </p15:guide>
        <p15:guide id="2" orient="horz" pos="3772">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losing ">
    <p:spTree>
      <p:nvGrpSpPr>
        <p:cNvPr id="1" name=""/>
        <p:cNvGrpSpPr/>
        <p:nvPr/>
      </p:nvGrpSpPr>
      <p:grpSpPr>
        <a:xfrm>
          <a:off x="0" y="0"/>
          <a:ext cx="0" cy="0"/>
          <a:chOff x="0" y="0"/>
          <a:chExt cx="0" cy="0"/>
        </a:xfrm>
      </p:grpSpPr>
      <p:sp>
        <p:nvSpPr>
          <p:cNvPr id="22" name="Text Placeholder 2"/>
          <p:cNvSpPr>
            <a:spLocks noGrp="1"/>
          </p:cNvSpPr>
          <p:nvPr>
            <p:ph idx="1"/>
          </p:nvPr>
        </p:nvSpPr>
        <p:spPr>
          <a:xfrm>
            <a:off x="1278041" y="3419646"/>
            <a:ext cx="9144000" cy="2632202"/>
          </a:xfrm>
          <a:prstGeom prst="rect">
            <a:avLst/>
          </a:prstGeom>
        </p:spPr>
        <p:txBody>
          <a:bodyPr vert="horz" lIns="91440" tIns="45720" rIns="91440" bIns="45720" rtlCol="0">
            <a:noAutofit/>
          </a:bodyPr>
          <a:lstStyle>
            <a:lvl1pPr>
              <a:spcBef>
                <a:spcPts val="0"/>
              </a:spcBef>
              <a:defRPr sz="1800"/>
            </a:lvl1pPr>
          </a:lstStyle>
          <a:p>
            <a:pPr lvl="0"/>
            <a:r>
              <a:rPr lang="en-US"/>
              <a:t>Click to edit Master text styles</a:t>
            </a:r>
          </a:p>
        </p:txBody>
      </p:sp>
      <p:sp>
        <p:nvSpPr>
          <p:cNvPr id="24" name="Slide Number Placeholder 5"/>
          <p:cNvSpPr>
            <a:spLocks noGrp="1"/>
          </p:cNvSpPr>
          <p:nvPr>
            <p:ph type="sldNum" sz="quarter" idx="4"/>
          </p:nvPr>
        </p:nvSpPr>
        <p:spPr>
          <a:xfrm>
            <a:off x="10436045" y="6528815"/>
            <a:ext cx="1278151" cy="228600"/>
          </a:xfrm>
          <a:prstGeom prst="rect">
            <a:avLst/>
          </a:prstGeom>
        </p:spPr>
        <p:txBody>
          <a:bodyPr vert="horz" lIns="91440" tIns="45720" rIns="91440" bIns="45720" rtlCol="0" anchor="ctr"/>
          <a:lstStyle>
            <a:lvl1pPr algn="r">
              <a:defRPr sz="900" b="1">
                <a:solidFill>
                  <a:schemeClr val="tx2"/>
                </a:solidFill>
              </a:defRPr>
            </a:lvl1pPr>
          </a:lstStyle>
          <a:p>
            <a:fld id="{DCBB2B9B-3860-412A-B20F-122146190E06}" type="slidenum">
              <a:rPr lang="en-US" smtClean="0"/>
              <a:t>‹#›</a:t>
            </a:fld>
            <a:endParaRPr lang="en-US"/>
          </a:p>
        </p:txBody>
      </p:sp>
      <p:sp>
        <p:nvSpPr>
          <p:cNvPr id="3" name="Picture Placeholder 2">
            <a:extLst>
              <a:ext uri="{FF2B5EF4-FFF2-40B4-BE49-F238E27FC236}">
                <a16:creationId xmlns:a16="http://schemas.microsoft.com/office/drawing/2014/main" id="{9994DF0F-078F-4C4A-810D-ABEE40A74563}"/>
              </a:ext>
            </a:extLst>
          </p:cNvPr>
          <p:cNvSpPr>
            <a:spLocks noGrp="1"/>
          </p:cNvSpPr>
          <p:nvPr>
            <p:ph type="pic" sz="quarter" idx="10"/>
          </p:nvPr>
        </p:nvSpPr>
        <p:spPr>
          <a:xfrm>
            <a:off x="652696" y="2206518"/>
            <a:ext cx="1426464" cy="1069848"/>
          </a:xfrm>
        </p:spPr>
        <p:txBody>
          <a:bodyPr/>
          <a:lstStyle/>
          <a:p>
            <a:r>
              <a:rPr lang="en-US"/>
              <a:t>Click icon to add picture</a:t>
            </a:r>
            <a:endParaRPr lang="en-US" dirty="0"/>
          </a:p>
        </p:txBody>
      </p:sp>
      <p:sp>
        <p:nvSpPr>
          <p:cNvPr id="26" name="Title 1">
            <a:extLst>
              <a:ext uri="{FF2B5EF4-FFF2-40B4-BE49-F238E27FC236}">
                <a16:creationId xmlns:a16="http://schemas.microsoft.com/office/drawing/2014/main" id="{C5DDFF34-02EA-D742-9BC0-FE557E673550}"/>
              </a:ext>
            </a:extLst>
          </p:cNvPr>
          <p:cNvSpPr>
            <a:spLocks noGrp="1"/>
          </p:cNvSpPr>
          <p:nvPr>
            <p:ph type="ctrTitle"/>
          </p:nvPr>
        </p:nvSpPr>
        <p:spPr>
          <a:xfrm>
            <a:off x="509946" y="1461578"/>
            <a:ext cx="5058001" cy="914400"/>
          </a:xfrm>
        </p:spPr>
        <p:txBody>
          <a:bodyPr anchor="t">
            <a:noAutofit/>
          </a:bodyPr>
          <a:lstStyle>
            <a:lvl1pPr algn="l">
              <a:lnSpc>
                <a:spcPct val="100000"/>
              </a:lnSpc>
              <a:defRPr sz="2400" b="1">
                <a:solidFill>
                  <a:schemeClr val="tx2"/>
                </a:solidFill>
              </a:defRPr>
            </a:lvl1pPr>
          </a:lstStyle>
          <a:p>
            <a:r>
              <a:rPr lang="en-US"/>
              <a:t>Click to edit Master title style</a:t>
            </a:r>
            <a:endParaRPr lang="en-US" dirty="0"/>
          </a:p>
        </p:txBody>
      </p:sp>
      <p:sp>
        <p:nvSpPr>
          <p:cNvPr id="12" name="Footer Placeholder 9">
            <a:extLst>
              <a:ext uri="{FF2B5EF4-FFF2-40B4-BE49-F238E27FC236}">
                <a16:creationId xmlns:a16="http://schemas.microsoft.com/office/drawing/2014/main" id="{D70A54C8-3BEB-479C-8132-ED850D718912}"/>
              </a:ext>
            </a:extLst>
          </p:cNvPr>
          <p:cNvSpPr txBox="1">
            <a:spLocks/>
          </p:cNvSpPr>
          <p:nvPr/>
        </p:nvSpPr>
        <p:spPr>
          <a:xfrm>
            <a:off x="490549" y="6528816"/>
            <a:ext cx="2072640" cy="2286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b="1" dirty="0">
                <a:solidFill>
                  <a:schemeClr val="tx2"/>
                </a:solidFill>
                <a:latin typeface="Arial" panose="020B0604020202020204" pitchFamily="34" charset="0"/>
                <a:cs typeface="Arial" panose="020B0604020202020204" pitchFamily="34" charset="0"/>
              </a:rPr>
              <a:t>McGraw-Hill   </a:t>
            </a:r>
            <a:r>
              <a:rPr lang="en-US" sz="900" b="1" spc="0" baseline="0" dirty="0">
                <a:solidFill>
                  <a:schemeClr val="tx2"/>
                </a:solidFill>
                <a:latin typeface="Arial" panose="020B0604020202020204" pitchFamily="34" charset="0"/>
                <a:cs typeface="Arial" panose="020B0604020202020204" pitchFamily="34" charset="0"/>
              </a:rPr>
              <a:t>|</a:t>
            </a:r>
            <a:endParaRPr lang="en-US" sz="900" dirty="0">
              <a:solidFill>
                <a:schemeClr val="tx2"/>
              </a:solidFill>
              <a:latin typeface="Arial" panose="020B0604020202020204" pitchFamily="34" charset="0"/>
              <a:cs typeface="Arial" panose="020B0604020202020204" pitchFamily="34" charset="0"/>
            </a:endParaRPr>
          </a:p>
        </p:txBody>
      </p:sp>
      <p:pic>
        <p:nvPicPr>
          <p:cNvPr id="11" name="Picture 10">
            <a:extLst>
              <a:ext uri="{FF2B5EF4-FFF2-40B4-BE49-F238E27FC236}">
                <a16:creationId xmlns:a16="http://schemas.microsoft.com/office/drawing/2014/main" id="{D60FAC92-9BD8-4A43-93D1-F54528876B4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992269" y="577695"/>
            <a:ext cx="3587614" cy="189801"/>
          </a:xfrm>
          <a:prstGeom prst="rect">
            <a:avLst/>
          </a:prstGeom>
        </p:spPr>
      </p:pic>
      <p:sp>
        <p:nvSpPr>
          <p:cNvPr id="16" name="Footer Placeholder 4">
            <a:extLst>
              <a:ext uri="{FF2B5EF4-FFF2-40B4-BE49-F238E27FC236}">
                <a16:creationId xmlns:a16="http://schemas.microsoft.com/office/drawing/2014/main" id="{8AD8C99B-0066-4FBF-B230-AE48EB726498}"/>
              </a:ext>
            </a:extLst>
          </p:cNvPr>
          <p:cNvSpPr>
            <a:spLocks noGrp="1"/>
          </p:cNvSpPr>
          <p:nvPr>
            <p:ph type="ftr" sz="quarter" idx="3"/>
          </p:nvPr>
        </p:nvSpPr>
        <p:spPr>
          <a:xfrm>
            <a:off x="1402828" y="6528816"/>
            <a:ext cx="7315200" cy="228600"/>
          </a:xfrm>
          <a:prstGeom prst="rect">
            <a:avLst/>
          </a:prstGeom>
        </p:spPr>
        <p:txBody>
          <a:bodyPr vert="horz" lIns="91440" tIns="45720" rIns="91440" bIns="45720" rtlCol="0" anchor="ctr"/>
          <a:lstStyle>
            <a:lvl1pPr algn="l">
              <a:defRPr sz="900">
                <a:solidFill>
                  <a:schemeClr val="tx2"/>
                </a:solidFill>
              </a:defRPr>
            </a:lvl1pPr>
          </a:lstStyle>
          <a:p>
            <a:r>
              <a:rPr lang="en-US" dirty="0"/>
              <a:t>Webinar on Python World</a:t>
            </a:r>
          </a:p>
        </p:txBody>
      </p:sp>
      <p:pic>
        <p:nvPicPr>
          <p:cNvPr id="13" name="Picture 12">
            <a:extLst>
              <a:ext uri="{FF2B5EF4-FFF2-40B4-BE49-F238E27FC236}">
                <a16:creationId xmlns:a16="http://schemas.microsoft.com/office/drawing/2014/main" id="{1445C730-6100-4F79-9793-14F6D4BE2FD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70375" y="421174"/>
            <a:ext cx="911680" cy="911680"/>
          </a:xfrm>
          <a:prstGeom prst="rect">
            <a:avLst/>
          </a:prstGeom>
        </p:spPr>
      </p:pic>
    </p:spTree>
    <p:extLst>
      <p:ext uri="{BB962C8B-B14F-4D97-AF65-F5344CB8AC3E}">
        <p14:creationId xmlns:p14="http://schemas.microsoft.com/office/powerpoint/2010/main" val="108900021"/>
      </p:ext>
    </p:extLst>
  </p:cSld>
  <p:clrMapOvr>
    <a:masterClrMapping/>
  </p:clrMapOvr>
  <p:extLst>
    <p:ext uri="{DCECCB84-F9BA-43D5-87BE-67443E8EF086}">
      <p15:sldGuideLst xmlns:p15="http://schemas.microsoft.com/office/powerpoint/2012/main">
        <p15:guide id="1" orient="horz" pos="912">
          <p15:clr>
            <a:srgbClr val="FBAE40"/>
          </p15:clr>
        </p15:guide>
        <p15:guide id="2" orient="horz" pos="206">
          <p15:clr>
            <a:srgbClr val="FBAE40"/>
          </p15:clr>
        </p15:guide>
        <p15:guide id="3" orient="horz" pos="3816">
          <p15:clr>
            <a:srgbClr val="FBAE40"/>
          </p15:clr>
        </p15:guide>
        <p15:guide id="4" pos="3840">
          <p15:clr>
            <a:srgbClr val="FBAE40"/>
          </p15:clr>
        </p15:guide>
        <p15:guide id="5" pos="864">
          <p15:clr>
            <a:srgbClr val="FBAE40"/>
          </p15:clr>
        </p15:guide>
        <p15:guide id="6" pos="384">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Instructionsl Slide">
    <p:spTree>
      <p:nvGrpSpPr>
        <p:cNvPr id="1" name=""/>
        <p:cNvGrpSpPr/>
        <p:nvPr/>
      </p:nvGrpSpPr>
      <p:grpSpPr>
        <a:xfrm>
          <a:off x="0" y="0"/>
          <a:ext cx="0" cy="0"/>
          <a:chOff x="0" y="0"/>
          <a:chExt cx="0" cy="0"/>
        </a:xfrm>
      </p:grpSpPr>
      <p:sp>
        <p:nvSpPr>
          <p:cNvPr id="24" name="Slide Number Placeholder 5"/>
          <p:cNvSpPr>
            <a:spLocks noGrp="1"/>
          </p:cNvSpPr>
          <p:nvPr>
            <p:ph type="sldNum" sz="quarter" idx="4"/>
          </p:nvPr>
        </p:nvSpPr>
        <p:spPr>
          <a:xfrm>
            <a:off x="10436045" y="6528815"/>
            <a:ext cx="1278151" cy="228600"/>
          </a:xfrm>
          <a:prstGeom prst="rect">
            <a:avLst/>
          </a:prstGeom>
        </p:spPr>
        <p:txBody>
          <a:bodyPr vert="horz" lIns="91440" tIns="45720" rIns="91440" bIns="45720" rtlCol="0" anchor="ctr"/>
          <a:lstStyle>
            <a:lvl1pPr algn="r">
              <a:defRPr sz="900" b="1">
                <a:solidFill>
                  <a:schemeClr val="tx2"/>
                </a:solidFill>
              </a:defRPr>
            </a:lvl1pPr>
          </a:lstStyle>
          <a:p>
            <a:fld id="{DCBB2B9B-3860-412A-B20F-122146190E06}" type="slidenum">
              <a:rPr lang="en-US" smtClean="0"/>
              <a:t>‹#›</a:t>
            </a:fld>
            <a:endParaRPr lang="en-US"/>
          </a:p>
        </p:txBody>
      </p:sp>
      <p:sp>
        <p:nvSpPr>
          <p:cNvPr id="3" name="Content Placeholder 2"/>
          <p:cNvSpPr>
            <a:spLocks noGrp="1"/>
          </p:cNvSpPr>
          <p:nvPr>
            <p:ph sz="quarter" idx="10"/>
          </p:nvPr>
        </p:nvSpPr>
        <p:spPr>
          <a:xfrm>
            <a:off x="475488" y="1371600"/>
            <a:ext cx="11379200" cy="4616450"/>
          </a:xfrm>
        </p:spPr>
        <p:txBody>
          <a:bodyPr/>
          <a:lstStyle/>
          <a:p>
            <a:pPr lvl="0"/>
            <a:r>
              <a:rPr lang="en-US"/>
              <a:t>Click to edit Master text styles</a:t>
            </a:r>
          </a:p>
          <a:p>
            <a:pPr lvl="1"/>
            <a:r>
              <a:rPr lang="en-US"/>
              <a:t>Second level</a:t>
            </a:r>
          </a:p>
          <a:p>
            <a:pPr lvl="2"/>
            <a:r>
              <a:rPr lang="en-US"/>
              <a:t>Third level</a:t>
            </a:r>
          </a:p>
        </p:txBody>
      </p:sp>
      <p:sp>
        <p:nvSpPr>
          <p:cNvPr id="10" name="Title 1"/>
          <p:cNvSpPr>
            <a:spLocks noGrp="1"/>
          </p:cNvSpPr>
          <p:nvPr>
            <p:ph type="title"/>
          </p:nvPr>
        </p:nvSpPr>
        <p:spPr>
          <a:xfrm>
            <a:off x="1962913" y="274321"/>
            <a:ext cx="9907035" cy="822960"/>
          </a:xfrm>
        </p:spPr>
        <p:txBody>
          <a:bodyPr/>
          <a:lstStyle>
            <a:lvl1pPr>
              <a:defRPr>
                <a:solidFill>
                  <a:schemeClr val="tx2"/>
                </a:solidFill>
              </a:defRPr>
            </a:lvl1pPr>
          </a:lstStyle>
          <a:p>
            <a:r>
              <a:rPr lang="en-US"/>
              <a:t>Click to edit Master title style</a:t>
            </a:r>
            <a:endParaRPr lang="en-US" dirty="0"/>
          </a:p>
        </p:txBody>
      </p:sp>
      <p:sp>
        <p:nvSpPr>
          <p:cNvPr id="9" name="Footer Placeholder 9">
            <a:extLst>
              <a:ext uri="{FF2B5EF4-FFF2-40B4-BE49-F238E27FC236}">
                <a16:creationId xmlns:a16="http://schemas.microsoft.com/office/drawing/2014/main" id="{ABEF75F3-1711-489F-A08C-9328DE9AC7F2}"/>
              </a:ext>
            </a:extLst>
          </p:cNvPr>
          <p:cNvSpPr txBox="1">
            <a:spLocks/>
          </p:cNvSpPr>
          <p:nvPr/>
        </p:nvSpPr>
        <p:spPr>
          <a:xfrm>
            <a:off x="490549" y="6528816"/>
            <a:ext cx="2072640" cy="2286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b="1" dirty="0">
                <a:solidFill>
                  <a:schemeClr val="tx2"/>
                </a:solidFill>
                <a:latin typeface="Arial" panose="020B0604020202020204" pitchFamily="34" charset="0"/>
                <a:cs typeface="Arial" panose="020B0604020202020204" pitchFamily="34" charset="0"/>
              </a:rPr>
              <a:t>McGraw-Hill   </a:t>
            </a:r>
            <a:r>
              <a:rPr lang="en-US" sz="900" b="1" spc="0" baseline="0" dirty="0">
                <a:solidFill>
                  <a:schemeClr val="tx2"/>
                </a:solidFill>
                <a:latin typeface="Arial" panose="020B0604020202020204" pitchFamily="34" charset="0"/>
                <a:cs typeface="Arial" panose="020B0604020202020204" pitchFamily="34" charset="0"/>
              </a:rPr>
              <a:t>|</a:t>
            </a:r>
            <a:endParaRPr lang="en-US" sz="900" dirty="0">
              <a:solidFill>
                <a:schemeClr val="tx2"/>
              </a:solidFill>
              <a:latin typeface="Arial" panose="020B0604020202020204" pitchFamily="34" charset="0"/>
              <a:cs typeface="Arial" panose="020B0604020202020204" pitchFamily="34" charset="0"/>
            </a:endParaRPr>
          </a:p>
        </p:txBody>
      </p:sp>
      <p:sp>
        <p:nvSpPr>
          <p:cNvPr id="15" name="Footer Placeholder 4">
            <a:extLst>
              <a:ext uri="{FF2B5EF4-FFF2-40B4-BE49-F238E27FC236}">
                <a16:creationId xmlns:a16="http://schemas.microsoft.com/office/drawing/2014/main" id="{680B7DDA-D22E-4635-81D2-DD256B973C45}"/>
              </a:ext>
            </a:extLst>
          </p:cNvPr>
          <p:cNvSpPr>
            <a:spLocks noGrp="1"/>
          </p:cNvSpPr>
          <p:nvPr>
            <p:ph type="ftr" sz="quarter" idx="3"/>
          </p:nvPr>
        </p:nvSpPr>
        <p:spPr>
          <a:xfrm>
            <a:off x="1402828" y="6528816"/>
            <a:ext cx="7315200" cy="228600"/>
          </a:xfrm>
          <a:prstGeom prst="rect">
            <a:avLst/>
          </a:prstGeom>
        </p:spPr>
        <p:txBody>
          <a:bodyPr vert="horz" lIns="91440" tIns="45720" rIns="91440" bIns="45720" rtlCol="0" anchor="ctr"/>
          <a:lstStyle>
            <a:lvl1pPr algn="l">
              <a:defRPr sz="900">
                <a:solidFill>
                  <a:schemeClr val="tx2"/>
                </a:solidFill>
              </a:defRPr>
            </a:lvl1pPr>
          </a:lstStyle>
          <a:p>
            <a:r>
              <a:rPr lang="en-US" dirty="0"/>
              <a:t>Webinar on Python World</a:t>
            </a:r>
          </a:p>
        </p:txBody>
      </p:sp>
      <p:pic>
        <p:nvPicPr>
          <p:cNvPr id="8" name="Picture 7">
            <a:extLst>
              <a:ext uri="{FF2B5EF4-FFF2-40B4-BE49-F238E27FC236}">
                <a16:creationId xmlns:a16="http://schemas.microsoft.com/office/drawing/2014/main" id="{F63030D3-4EB4-4BBA-9278-7365E79DA55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70375" y="421174"/>
            <a:ext cx="911680" cy="911680"/>
          </a:xfrm>
          <a:prstGeom prst="rect">
            <a:avLst/>
          </a:prstGeom>
        </p:spPr>
      </p:pic>
    </p:spTree>
    <p:extLst>
      <p:ext uri="{BB962C8B-B14F-4D97-AF65-F5344CB8AC3E}">
        <p14:creationId xmlns:p14="http://schemas.microsoft.com/office/powerpoint/2010/main" val="4136180137"/>
      </p:ext>
    </p:extLst>
  </p:cSld>
  <p:clrMapOvr>
    <a:masterClrMapping/>
  </p:clrMapOvr>
  <p:extLst>
    <p:ext uri="{DCECCB84-F9BA-43D5-87BE-67443E8EF086}">
      <p15:sldGuideLst xmlns:p15="http://schemas.microsoft.com/office/powerpoint/2012/main">
        <p15:guide id="0" orient="horz" pos="206">
          <p15:clr>
            <a:srgbClr val="FBAE40"/>
          </p15:clr>
        </p15:guide>
        <p15:guide id="2" orient="horz" pos="3772">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E1BAAC-FE5F-406F-9CBD-AD070270DE3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5AC5B77F-2C38-4076-AABC-BAE5FB084D1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01B329C6-2186-4AC5-80F2-EC09CDA24FD5}"/>
              </a:ext>
            </a:extLst>
          </p:cNvPr>
          <p:cNvSpPr>
            <a:spLocks noGrp="1"/>
          </p:cNvSpPr>
          <p:nvPr>
            <p:ph type="dt" sz="half" idx="10"/>
          </p:nvPr>
        </p:nvSpPr>
        <p:spPr/>
        <p:txBody>
          <a:bodyPr/>
          <a:lstStyle/>
          <a:p>
            <a:fld id="{327492B0-3DE3-4236-BA75-02D323218E4F}" type="datetimeFigureOut">
              <a:rPr lang="en-IN" smtClean="0"/>
              <a:t>29-12-2020</a:t>
            </a:fld>
            <a:endParaRPr lang="en-IN"/>
          </a:p>
        </p:txBody>
      </p:sp>
      <p:sp>
        <p:nvSpPr>
          <p:cNvPr id="5" name="Footer Placeholder 4">
            <a:extLst>
              <a:ext uri="{FF2B5EF4-FFF2-40B4-BE49-F238E27FC236}">
                <a16:creationId xmlns:a16="http://schemas.microsoft.com/office/drawing/2014/main" id="{88B8F6FB-3E36-46F6-B889-39E4E439F927}"/>
              </a:ext>
            </a:extLst>
          </p:cNvPr>
          <p:cNvSpPr>
            <a:spLocks noGrp="1"/>
          </p:cNvSpPr>
          <p:nvPr>
            <p:ph type="ftr" sz="quarter" idx="11"/>
          </p:nvPr>
        </p:nvSpPr>
        <p:spPr/>
        <p:txBody>
          <a:bodyPr/>
          <a:lstStyle/>
          <a:p>
            <a:r>
              <a:rPr lang="en-US" dirty="0"/>
              <a:t>Webinar on Python World</a:t>
            </a:r>
          </a:p>
          <a:p>
            <a:endParaRPr lang="en-IN" dirty="0"/>
          </a:p>
        </p:txBody>
      </p:sp>
      <p:sp>
        <p:nvSpPr>
          <p:cNvPr id="6" name="Slide Number Placeholder 5">
            <a:extLst>
              <a:ext uri="{FF2B5EF4-FFF2-40B4-BE49-F238E27FC236}">
                <a16:creationId xmlns:a16="http://schemas.microsoft.com/office/drawing/2014/main" id="{6E48F514-C058-4DB8-816F-43C9C835E803}"/>
              </a:ext>
            </a:extLst>
          </p:cNvPr>
          <p:cNvSpPr>
            <a:spLocks noGrp="1"/>
          </p:cNvSpPr>
          <p:nvPr>
            <p:ph type="sldNum" sz="quarter" idx="12"/>
          </p:nvPr>
        </p:nvSpPr>
        <p:spPr/>
        <p:txBody>
          <a:bodyPr/>
          <a:lstStyle/>
          <a:p>
            <a:fld id="{011D9D52-F1B9-423A-9221-EABBBA7CA598}" type="slidenum">
              <a:rPr lang="en-IN" smtClean="0"/>
              <a:t>‹#›</a:t>
            </a:fld>
            <a:endParaRPr lang="en-IN"/>
          </a:p>
        </p:txBody>
      </p:sp>
    </p:spTree>
    <p:extLst>
      <p:ext uri="{BB962C8B-B14F-4D97-AF65-F5344CB8AC3E}">
        <p14:creationId xmlns:p14="http://schemas.microsoft.com/office/powerpoint/2010/main" val="71762792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22E0CA3-8A92-43D7-B2A3-3D2B5340D727}"/>
              </a:ext>
            </a:extLst>
          </p:cNvPr>
          <p:cNvSpPr>
            <a:spLocks noGrp="1"/>
          </p:cNvSpPr>
          <p:nvPr>
            <p:ph type="dt" sz="half" idx="10"/>
          </p:nvPr>
        </p:nvSpPr>
        <p:spPr/>
        <p:txBody>
          <a:bodyPr/>
          <a:lstStyle/>
          <a:p>
            <a:fld id="{327492B0-3DE3-4236-BA75-02D323218E4F}" type="datetimeFigureOut">
              <a:rPr lang="en-IN" smtClean="0"/>
              <a:t>29-12-2020</a:t>
            </a:fld>
            <a:endParaRPr lang="en-IN"/>
          </a:p>
        </p:txBody>
      </p:sp>
      <p:sp>
        <p:nvSpPr>
          <p:cNvPr id="3" name="Footer Placeholder 2">
            <a:extLst>
              <a:ext uri="{FF2B5EF4-FFF2-40B4-BE49-F238E27FC236}">
                <a16:creationId xmlns:a16="http://schemas.microsoft.com/office/drawing/2014/main" id="{905653E9-3E95-400D-8C9D-8FF3FEE4ACF8}"/>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EA3067BC-2E19-44B6-ADD0-D80D9D089290}"/>
              </a:ext>
            </a:extLst>
          </p:cNvPr>
          <p:cNvSpPr>
            <a:spLocks noGrp="1"/>
          </p:cNvSpPr>
          <p:nvPr>
            <p:ph type="sldNum" sz="quarter" idx="12"/>
          </p:nvPr>
        </p:nvSpPr>
        <p:spPr/>
        <p:txBody>
          <a:bodyPr/>
          <a:lstStyle/>
          <a:p>
            <a:fld id="{011D9D52-F1B9-423A-9221-EABBBA7CA598}" type="slidenum">
              <a:rPr lang="en-IN" smtClean="0"/>
              <a:t>‹#›</a:t>
            </a:fld>
            <a:endParaRPr lang="en-IN"/>
          </a:p>
        </p:txBody>
      </p:sp>
    </p:spTree>
    <p:extLst>
      <p:ext uri="{BB962C8B-B14F-4D97-AF65-F5344CB8AC3E}">
        <p14:creationId xmlns:p14="http://schemas.microsoft.com/office/powerpoint/2010/main" val="37640291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3_Title Slide Photo">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A8F78E71-660E-4860-9D95-2D942D7EC508}"/>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1" y="1707775"/>
            <a:ext cx="12192000" cy="4663440"/>
          </a:xfrm>
          <a:prstGeom prst="rect">
            <a:avLst/>
          </a:prstGeom>
          <a:ln>
            <a:noFill/>
          </a:ln>
        </p:spPr>
      </p:pic>
      <p:cxnSp>
        <p:nvCxnSpPr>
          <p:cNvPr id="9" name="Straight Connector 8">
            <a:extLst>
              <a:ext uri="{FF2B5EF4-FFF2-40B4-BE49-F238E27FC236}">
                <a16:creationId xmlns:a16="http://schemas.microsoft.com/office/drawing/2014/main" id="{EC86C884-D766-9149-B40E-B86A943DE6D1}"/>
              </a:ext>
            </a:extLst>
          </p:cNvPr>
          <p:cNvCxnSpPr>
            <a:cxnSpLocks/>
          </p:cNvCxnSpPr>
          <p:nvPr/>
        </p:nvCxnSpPr>
        <p:spPr>
          <a:xfrm>
            <a:off x="950976" y="4919472"/>
            <a:ext cx="337718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94D4F86F-BEFA-459B-AE1B-7595818E0EC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992269" y="577695"/>
            <a:ext cx="3587614" cy="189801"/>
          </a:xfrm>
          <a:prstGeom prst="rect">
            <a:avLst/>
          </a:prstGeom>
        </p:spPr>
      </p:pic>
      <p:grpSp>
        <p:nvGrpSpPr>
          <p:cNvPr id="25" name="Group 24">
            <a:extLst>
              <a:ext uri="{FF2B5EF4-FFF2-40B4-BE49-F238E27FC236}">
                <a16:creationId xmlns:a16="http://schemas.microsoft.com/office/drawing/2014/main" id="{E5E9D1E4-C04B-4ADB-B753-BA4808AB7B95}"/>
              </a:ext>
            </a:extLst>
          </p:cNvPr>
          <p:cNvGrpSpPr/>
          <p:nvPr/>
        </p:nvGrpSpPr>
        <p:grpSpPr>
          <a:xfrm>
            <a:off x="467428" y="2099014"/>
            <a:ext cx="3863458" cy="3863458"/>
            <a:chOff x="331115" y="2099014"/>
            <a:chExt cx="3863458" cy="3863458"/>
          </a:xfrm>
        </p:grpSpPr>
        <p:sp>
          <p:nvSpPr>
            <p:cNvPr id="26" name="Rectangle 25">
              <a:extLst>
                <a:ext uri="{FF2B5EF4-FFF2-40B4-BE49-F238E27FC236}">
                  <a16:creationId xmlns:a16="http://schemas.microsoft.com/office/drawing/2014/main" id="{3F4A8439-E585-4A8B-9F71-61B8E85E11A3}"/>
                </a:ext>
              </a:extLst>
            </p:cNvPr>
            <p:cNvSpPr/>
            <p:nvPr userDrawn="1"/>
          </p:nvSpPr>
          <p:spPr>
            <a:xfrm>
              <a:off x="331115" y="2099014"/>
              <a:ext cx="3863458" cy="3863458"/>
            </a:xfrm>
            <a:prstGeom prst="rect">
              <a:avLst/>
            </a:prstGeom>
            <a:solidFill>
              <a:srgbClr val="720F1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83F6CB0C-7D77-4708-A7B8-B6EA25605E21}"/>
                </a:ext>
              </a:extLst>
            </p:cNvPr>
            <p:cNvSpPr/>
            <p:nvPr userDrawn="1"/>
          </p:nvSpPr>
          <p:spPr>
            <a:xfrm>
              <a:off x="467612" y="2368353"/>
              <a:ext cx="3457621" cy="3457621"/>
            </a:xfrm>
            <a:prstGeom prst="rect">
              <a:avLst/>
            </a:prstGeom>
            <a:solidFill>
              <a:srgbClr val="9F224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208D273F-2D7B-4967-9A6B-F8104C142AC0}"/>
                </a:ext>
              </a:extLst>
            </p:cNvPr>
            <p:cNvSpPr/>
            <p:nvPr userDrawn="1"/>
          </p:nvSpPr>
          <p:spPr>
            <a:xfrm>
              <a:off x="599258" y="2898475"/>
              <a:ext cx="2793799" cy="2792652"/>
            </a:xfrm>
            <a:prstGeom prst="rect">
              <a:avLst/>
            </a:prstGeom>
            <a:solidFill>
              <a:srgbClr val="E21A23"/>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cxnSp>
          <p:nvCxnSpPr>
            <p:cNvPr id="29" name="Straight Connector 28">
              <a:extLst>
                <a:ext uri="{FF2B5EF4-FFF2-40B4-BE49-F238E27FC236}">
                  <a16:creationId xmlns:a16="http://schemas.microsoft.com/office/drawing/2014/main" id="{354799DB-982B-4806-9462-E92CBCDE7643}"/>
                </a:ext>
              </a:extLst>
            </p:cNvPr>
            <p:cNvCxnSpPr>
              <a:cxnSpLocks/>
            </p:cNvCxnSpPr>
            <p:nvPr userDrawn="1"/>
          </p:nvCxnSpPr>
          <p:spPr>
            <a:xfrm>
              <a:off x="714836" y="4918845"/>
              <a:ext cx="2531383"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33" name="Title 1">
            <a:extLst>
              <a:ext uri="{FF2B5EF4-FFF2-40B4-BE49-F238E27FC236}">
                <a16:creationId xmlns:a16="http://schemas.microsoft.com/office/drawing/2014/main" id="{57CEC011-BDF0-4762-8864-C3B427F36D0F}"/>
              </a:ext>
            </a:extLst>
          </p:cNvPr>
          <p:cNvSpPr>
            <a:spLocks noGrp="1"/>
          </p:cNvSpPr>
          <p:nvPr>
            <p:ph type="ctrTitle" hasCustomPrompt="1"/>
          </p:nvPr>
        </p:nvSpPr>
        <p:spPr>
          <a:xfrm>
            <a:off x="829056" y="3008376"/>
            <a:ext cx="3718560" cy="1289304"/>
          </a:xfrm>
        </p:spPr>
        <p:txBody>
          <a:bodyPr anchor="t">
            <a:noAutofit/>
          </a:bodyPr>
          <a:lstStyle>
            <a:lvl1pPr algn="l">
              <a:lnSpc>
                <a:spcPct val="100000"/>
              </a:lnSpc>
              <a:defRPr sz="2600" b="1">
                <a:solidFill>
                  <a:srgbClr val="FFB600"/>
                </a:solidFill>
              </a:defRPr>
            </a:lvl1pPr>
          </a:lstStyle>
          <a:p>
            <a:r>
              <a:rPr lang="en-US" dirty="0"/>
              <a:t>Click to edit </a:t>
            </a:r>
            <a:br>
              <a:rPr lang="en-US" dirty="0"/>
            </a:br>
            <a:r>
              <a:rPr lang="en-US" dirty="0"/>
              <a:t>Master title style</a:t>
            </a:r>
          </a:p>
        </p:txBody>
      </p:sp>
      <p:sp>
        <p:nvSpPr>
          <p:cNvPr id="34" name="Subtitle 2">
            <a:extLst>
              <a:ext uri="{FF2B5EF4-FFF2-40B4-BE49-F238E27FC236}">
                <a16:creationId xmlns:a16="http://schemas.microsoft.com/office/drawing/2014/main" id="{3A4C78F9-CFD1-41AE-B980-37166D1D2F4D}"/>
              </a:ext>
            </a:extLst>
          </p:cNvPr>
          <p:cNvSpPr>
            <a:spLocks noGrp="1"/>
          </p:cNvSpPr>
          <p:nvPr>
            <p:ph type="subTitle" idx="1" hasCustomPrompt="1"/>
          </p:nvPr>
        </p:nvSpPr>
        <p:spPr>
          <a:xfrm>
            <a:off x="829056" y="4261104"/>
            <a:ext cx="3718560" cy="457200"/>
          </a:xfrm>
        </p:spPr>
        <p:txBody>
          <a:bodyPr/>
          <a:lstStyle>
            <a:lvl1pPr marL="0" indent="0" algn="l">
              <a:buNone/>
              <a:defRPr sz="1800" b="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a:t>
            </a:r>
            <a:br>
              <a:rPr lang="en-US" dirty="0"/>
            </a:br>
            <a:r>
              <a:rPr lang="en-US" dirty="0"/>
              <a:t>subtitle style</a:t>
            </a:r>
          </a:p>
        </p:txBody>
      </p:sp>
      <p:sp>
        <p:nvSpPr>
          <p:cNvPr id="35" name="Text Placeholder 32">
            <a:extLst>
              <a:ext uri="{FF2B5EF4-FFF2-40B4-BE49-F238E27FC236}">
                <a16:creationId xmlns:a16="http://schemas.microsoft.com/office/drawing/2014/main" id="{A9F9CEB0-F65B-4696-B3F5-EB6D1C1D394E}"/>
              </a:ext>
            </a:extLst>
          </p:cNvPr>
          <p:cNvSpPr>
            <a:spLocks noGrp="1"/>
          </p:cNvSpPr>
          <p:nvPr>
            <p:ph type="body" sz="quarter" idx="10"/>
          </p:nvPr>
        </p:nvSpPr>
        <p:spPr>
          <a:xfrm>
            <a:off x="829056" y="5093209"/>
            <a:ext cx="3718560" cy="576185"/>
          </a:xfrm>
        </p:spPr>
        <p:txBody>
          <a:bodyPr/>
          <a:lstStyle>
            <a:lvl1pPr>
              <a:spcBef>
                <a:spcPts val="0"/>
              </a:spcBef>
              <a:defRPr sz="1200" b="1">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a:t>Click to edit Master text styles</a:t>
            </a:r>
          </a:p>
        </p:txBody>
      </p:sp>
      <p:cxnSp>
        <p:nvCxnSpPr>
          <p:cNvPr id="36" name="Straight Connector 35">
            <a:extLst>
              <a:ext uri="{FF2B5EF4-FFF2-40B4-BE49-F238E27FC236}">
                <a16:creationId xmlns:a16="http://schemas.microsoft.com/office/drawing/2014/main" id="{C9AD2D4B-BC4B-4EAE-8D49-25A05926E78B}"/>
              </a:ext>
            </a:extLst>
          </p:cNvPr>
          <p:cNvCxnSpPr>
            <a:cxnSpLocks/>
          </p:cNvCxnSpPr>
          <p:nvPr/>
        </p:nvCxnSpPr>
        <p:spPr>
          <a:xfrm>
            <a:off x="875163" y="4919472"/>
            <a:ext cx="2574512"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AC65DF07-8114-4CFF-B785-08265DD00636}"/>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70375" y="421174"/>
            <a:ext cx="911680" cy="911680"/>
          </a:xfrm>
          <a:prstGeom prst="rect">
            <a:avLst/>
          </a:prstGeom>
        </p:spPr>
      </p:pic>
    </p:spTree>
    <p:extLst>
      <p:ext uri="{BB962C8B-B14F-4D97-AF65-F5344CB8AC3E}">
        <p14:creationId xmlns:p14="http://schemas.microsoft.com/office/powerpoint/2010/main" val="964958837"/>
      </p:ext>
    </p:extLst>
  </p:cSld>
  <p:clrMapOvr>
    <a:masterClrMapping/>
  </p:clrMapOvr>
  <p:extLst>
    <p:ext uri="{DCECCB84-F9BA-43D5-87BE-67443E8EF086}">
      <p15:sldGuideLst xmlns:p15="http://schemas.microsoft.com/office/powerpoint/2012/main">
        <p15:guide id="1" orient="horz" pos="957">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2_Title Slide Photo">
    <p:spTree>
      <p:nvGrpSpPr>
        <p:cNvPr id="1" name=""/>
        <p:cNvGrpSpPr/>
        <p:nvPr/>
      </p:nvGrpSpPr>
      <p:grpSpPr>
        <a:xfrm>
          <a:off x="0" y="0"/>
          <a:ext cx="0" cy="0"/>
          <a:chOff x="0" y="0"/>
          <a:chExt cx="0" cy="0"/>
        </a:xfrm>
      </p:grpSpPr>
      <p:pic>
        <p:nvPicPr>
          <p:cNvPr id="29" name="Picture 28">
            <a:extLst>
              <a:ext uri="{FF2B5EF4-FFF2-40B4-BE49-F238E27FC236}">
                <a16:creationId xmlns:a16="http://schemas.microsoft.com/office/drawing/2014/main" id="{C6806182-F5DE-4B6E-8B68-D377F0C13D0A}"/>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616" y="1744602"/>
            <a:ext cx="12192000" cy="4627905"/>
          </a:xfrm>
          <a:prstGeom prst="rect">
            <a:avLst/>
          </a:prstGeom>
        </p:spPr>
      </p:pic>
      <p:pic>
        <p:nvPicPr>
          <p:cNvPr id="16" name="Picture 15">
            <a:extLst>
              <a:ext uri="{FF2B5EF4-FFF2-40B4-BE49-F238E27FC236}">
                <a16:creationId xmlns:a16="http://schemas.microsoft.com/office/drawing/2014/main" id="{D7933BAC-F1AC-4346-87DA-176CFF7B718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992269" y="577695"/>
            <a:ext cx="3587614" cy="189801"/>
          </a:xfrm>
          <a:prstGeom prst="rect">
            <a:avLst/>
          </a:prstGeom>
        </p:spPr>
      </p:pic>
      <p:grpSp>
        <p:nvGrpSpPr>
          <p:cNvPr id="20" name="Group 19">
            <a:extLst>
              <a:ext uri="{FF2B5EF4-FFF2-40B4-BE49-F238E27FC236}">
                <a16:creationId xmlns:a16="http://schemas.microsoft.com/office/drawing/2014/main" id="{CB48C527-C22F-4732-8FAF-A6E6FB12CEDB}"/>
              </a:ext>
            </a:extLst>
          </p:cNvPr>
          <p:cNvGrpSpPr/>
          <p:nvPr/>
        </p:nvGrpSpPr>
        <p:grpSpPr>
          <a:xfrm>
            <a:off x="467428" y="2099014"/>
            <a:ext cx="3863458" cy="3863458"/>
            <a:chOff x="331115" y="2099014"/>
            <a:chExt cx="3863458" cy="3863458"/>
          </a:xfrm>
        </p:grpSpPr>
        <p:sp>
          <p:nvSpPr>
            <p:cNvPr id="21" name="Rectangle 20">
              <a:extLst>
                <a:ext uri="{FF2B5EF4-FFF2-40B4-BE49-F238E27FC236}">
                  <a16:creationId xmlns:a16="http://schemas.microsoft.com/office/drawing/2014/main" id="{4093AAA6-763B-45D9-97A8-591825F19B33}"/>
                </a:ext>
              </a:extLst>
            </p:cNvPr>
            <p:cNvSpPr/>
            <p:nvPr userDrawn="1"/>
          </p:nvSpPr>
          <p:spPr>
            <a:xfrm>
              <a:off x="331115" y="2099014"/>
              <a:ext cx="3863458" cy="3863458"/>
            </a:xfrm>
            <a:prstGeom prst="rect">
              <a:avLst/>
            </a:prstGeom>
            <a:solidFill>
              <a:srgbClr val="720F1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2B04B7BD-60AF-49FC-8A81-F218AE228078}"/>
                </a:ext>
              </a:extLst>
            </p:cNvPr>
            <p:cNvSpPr/>
            <p:nvPr userDrawn="1"/>
          </p:nvSpPr>
          <p:spPr>
            <a:xfrm>
              <a:off x="467612" y="2368353"/>
              <a:ext cx="3457621" cy="3457621"/>
            </a:xfrm>
            <a:prstGeom prst="rect">
              <a:avLst/>
            </a:prstGeom>
            <a:solidFill>
              <a:srgbClr val="9F224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EB01DC89-6FF1-461E-B10A-46ED73AFA491}"/>
                </a:ext>
              </a:extLst>
            </p:cNvPr>
            <p:cNvSpPr/>
            <p:nvPr userDrawn="1"/>
          </p:nvSpPr>
          <p:spPr>
            <a:xfrm>
              <a:off x="599258" y="2898475"/>
              <a:ext cx="2793799" cy="2792652"/>
            </a:xfrm>
            <a:prstGeom prst="rect">
              <a:avLst/>
            </a:prstGeom>
            <a:solidFill>
              <a:srgbClr val="E21A23"/>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cxnSp>
          <p:nvCxnSpPr>
            <p:cNvPr id="24" name="Straight Connector 23">
              <a:extLst>
                <a:ext uri="{FF2B5EF4-FFF2-40B4-BE49-F238E27FC236}">
                  <a16:creationId xmlns:a16="http://schemas.microsoft.com/office/drawing/2014/main" id="{B8D8F49F-9ACB-4FB6-BC22-FF50860E051D}"/>
                </a:ext>
              </a:extLst>
            </p:cNvPr>
            <p:cNvCxnSpPr>
              <a:cxnSpLocks/>
            </p:cNvCxnSpPr>
            <p:nvPr userDrawn="1"/>
          </p:nvCxnSpPr>
          <p:spPr>
            <a:xfrm>
              <a:off x="714836" y="4918845"/>
              <a:ext cx="2531383"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5" name="Subtitle 2">
            <a:extLst>
              <a:ext uri="{FF2B5EF4-FFF2-40B4-BE49-F238E27FC236}">
                <a16:creationId xmlns:a16="http://schemas.microsoft.com/office/drawing/2014/main" id="{2D3F167F-C46D-4CDB-AC76-F0CC4A276DFB}"/>
              </a:ext>
            </a:extLst>
          </p:cNvPr>
          <p:cNvSpPr>
            <a:spLocks noGrp="1"/>
          </p:cNvSpPr>
          <p:nvPr>
            <p:ph type="subTitle" idx="1" hasCustomPrompt="1"/>
          </p:nvPr>
        </p:nvSpPr>
        <p:spPr>
          <a:xfrm>
            <a:off x="829056" y="4261104"/>
            <a:ext cx="3718560" cy="457200"/>
          </a:xfrm>
        </p:spPr>
        <p:txBody>
          <a:bodyPr/>
          <a:lstStyle>
            <a:lvl1pPr marL="0" indent="0" algn="l">
              <a:buNone/>
              <a:defRPr sz="1800" b="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a:t>
            </a:r>
            <a:br>
              <a:rPr lang="en-US" dirty="0"/>
            </a:br>
            <a:r>
              <a:rPr lang="en-US" dirty="0"/>
              <a:t>subtitle style</a:t>
            </a:r>
          </a:p>
        </p:txBody>
      </p:sp>
      <p:cxnSp>
        <p:nvCxnSpPr>
          <p:cNvPr id="26" name="Straight Connector 25">
            <a:extLst>
              <a:ext uri="{FF2B5EF4-FFF2-40B4-BE49-F238E27FC236}">
                <a16:creationId xmlns:a16="http://schemas.microsoft.com/office/drawing/2014/main" id="{836517EA-C323-4605-9C2C-2A5D96D36B6C}"/>
              </a:ext>
            </a:extLst>
          </p:cNvPr>
          <p:cNvCxnSpPr>
            <a:cxnSpLocks/>
          </p:cNvCxnSpPr>
          <p:nvPr/>
        </p:nvCxnSpPr>
        <p:spPr>
          <a:xfrm>
            <a:off x="875163" y="4919472"/>
            <a:ext cx="2574512"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27" name="Title 1">
            <a:extLst>
              <a:ext uri="{FF2B5EF4-FFF2-40B4-BE49-F238E27FC236}">
                <a16:creationId xmlns:a16="http://schemas.microsoft.com/office/drawing/2014/main" id="{8341DF2E-7B3A-4980-B528-8D19CF05AEB8}"/>
              </a:ext>
            </a:extLst>
          </p:cNvPr>
          <p:cNvSpPr>
            <a:spLocks noGrp="1"/>
          </p:cNvSpPr>
          <p:nvPr>
            <p:ph type="ctrTitle" hasCustomPrompt="1"/>
          </p:nvPr>
        </p:nvSpPr>
        <p:spPr>
          <a:xfrm>
            <a:off x="829056" y="3008376"/>
            <a:ext cx="3718560" cy="1289304"/>
          </a:xfrm>
        </p:spPr>
        <p:txBody>
          <a:bodyPr anchor="t">
            <a:noAutofit/>
          </a:bodyPr>
          <a:lstStyle>
            <a:lvl1pPr algn="l">
              <a:lnSpc>
                <a:spcPct val="100000"/>
              </a:lnSpc>
              <a:defRPr sz="2600" b="1">
                <a:solidFill>
                  <a:srgbClr val="FFB600"/>
                </a:solidFill>
              </a:defRPr>
            </a:lvl1pPr>
          </a:lstStyle>
          <a:p>
            <a:r>
              <a:rPr lang="en-US" dirty="0"/>
              <a:t>Click to edit </a:t>
            </a:r>
            <a:br>
              <a:rPr lang="en-US" dirty="0"/>
            </a:br>
            <a:r>
              <a:rPr lang="en-US" dirty="0"/>
              <a:t>Master title style</a:t>
            </a:r>
          </a:p>
        </p:txBody>
      </p:sp>
      <p:sp>
        <p:nvSpPr>
          <p:cNvPr id="28" name="Text Placeholder 32">
            <a:extLst>
              <a:ext uri="{FF2B5EF4-FFF2-40B4-BE49-F238E27FC236}">
                <a16:creationId xmlns:a16="http://schemas.microsoft.com/office/drawing/2014/main" id="{3B4ACB7E-C666-4A82-BEF8-281CF84F7253}"/>
              </a:ext>
            </a:extLst>
          </p:cNvPr>
          <p:cNvSpPr>
            <a:spLocks noGrp="1"/>
          </p:cNvSpPr>
          <p:nvPr>
            <p:ph type="body" sz="quarter" idx="10"/>
          </p:nvPr>
        </p:nvSpPr>
        <p:spPr>
          <a:xfrm>
            <a:off x="829056" y="5093209"/>
            <a:ext cx="3718560" cy="576185"/>
          </a:xfrm>
        </p:spPr>
        <p:txBody>
          <a:bodyPr/>
          <a:lstStyle>
            <a:lvl1pPr>
              <a:spcBef>
                <a:spcPts val="0"/>
              </a:spcBef>
              <a:defRPr sz="1200" b="1">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a:t>Click to edit Master text styles</a:t>
            </a:r>
          </a:p>
        </p:txBody>
      </p:sp>
      <p:pic>
        <p:nvPicPr>
          <p:cNvPr id="14" name="Picture 13">
            <a:extLst>
              <a:ext uri="{FF2B5EF4-FFF2-40B4-BE49-F238E27FC236}">
                <a16:creationId xmlns:a16="http://schemas.microsoft.com/office/drawing/2014/main" id="{15C9F4FB-5699-41EF-9D45-B91612FD1670}"/>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70375" y="421174"/>
            <a:ext cx="911680" cy="911680"/>
          </a:xfrm>
          <a:prstGeom prst="rect">
            <a:avLst/>
          </a:prstGeom>
        </p:spPr>
      </p:pic>
    </p:spTree>
    <p:extLst>
      <p:ext uri="{BB962C8B-B14F-4D97-AF65-F5344CB8AC3E}">
        <p14:creationId xmlns:p14="http://schemas.microsoft.com/office/powerpoint/2010/main" val="2826571782"/>
      </p:ext>
    </p:extLst>
  </p:cSld>
  <p:clrMapOvr>
    <a:masterClrMapping/>
  </p:clrMapOvr>
  <p:extLst>
    <p:ext uri="{DCECCB84-F9BA-43D5-87BE-67443E8EF086}">
      <p15:sldGuideLst xmlns:p15="http://schemas.microsoft.com/office/powerpoint/2012/main">
        <p15:guide id="1" orient="horz" pos="96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Slide Graphic">
    <p:spTree>
      <p:nvGrpSpPr>
        <p:cNvPr id="1" name=""/>
        <p:cNvGrpSpPr/>
        <p:nvPr/>
      </p:nvGrpSpPr>
      <p:grpSpPr>
        <a:xfrm>
          <a:off x="0" y="0"/>
          <a:ext cx="0" cy="0"/>
          <a:chOff x="0" y="0"/>
          <a:chExt cx="0" cy="0"/>
        </a:xfrm>
      </p:grpSpPr>
      <p:grpSp>
        <p:nvGrpSpPr>
          <p:cNvPr id="20" name="Group 19"/>
          <p:cNvGrpSpPr/>
          <p:nvPr/>
        </p:nvGrpSpPr>
        <p:grpSpPr>
          <a:xfrm>
            <a:off x="0" y="1714499"/>
            <a:ext cx="12192000" cy="4653505"/>
            <a:chOff x="0" y="1521567"/>
            <a:chExt cx="9144000" cy="4846438"/>
          </a:xfrm>
        </p:grpSpPr>
        <p:sp>
          <p:nvSpPr>
            <p:cNvPr id="11" name="Rectangle 10">
              <a:extLst>
                <a:ext uri="{FF2B5EF4-FFF2-40B4-BE49-F238E27FC236}">
                  <a16:creationId xmlns:a16="http://schemas.microsoft.com/office/drawing/2014/main" id="{23FD8DC8-1EF1-6B48-9F31-D9D254F85818}"/>
                </a:ext>
              </a:extLst>
            </p:cNvPr>
            <p:cNvSpPr/>
            <p:nvPr userDrawn="1"/>
          </p:nvSpPr>
          <p:spPr>
            <a:xfrm>
              <a:off x="0" y="1521567"/>
              <a:ext cx="9144000" cy="4846438"/>
            </a:xfrm>
            <a:prstGeom prst="rect">
              <a:avLst/>
            </a:prstGeom>
            <a:solidFill>
              <a:srgbClr val="720F1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800" dirty="0"/>
            </a:p>
          </p:txBody>
        </p:sp>
        <p:sp>
          <p:nvSpPr>
            <p:cNvPr id="12" name="Rectangle 11">
              <a:extLst>
                <a:ext uri="{FF2B5EF4-FFF2-40B4-BE49-F238E27FC236}">
                  <a16:creationId xmlns:a16="http://schemas.microsoft.com/office/drawing/2014/main" id="{9500492E-5EBE-C745-8EEE-F17D4BB4582E}"/>
                </a:ext>
              </a:extLst>
            </p:cNvPr>
            <p:cNvSpPr/>
            <p:nvPr userDrawn="1"/>
          </p:nvSpPr>
          <p:spPr>
            <a:xfrm>
              <a:off x="185629" y="2001422"/>
              <a:ext cx="8493233" cy="4166364"/>
            </a:xfrm>
            <a:prstGeom prst="rect">
              <a:avLst/>
            </a:prstGeom>
            <a:solidFill>
              <a:srgbClr val="9F224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800" dirty="0"/>
            </a:p>
          </p:txBody>
        </p:sp>
        <p:sp>
          <p:nvSpPr>
            <p:cNvPr id="13" name="Rectangle 12">
              <a:extLst>
                <a:ext uri="{FF2B5EF4-FFF2-40B4-BE49-F238E27FC236}">
                  <a16:creationId xmlns:a16="http://schemas.microsoft.com/office/drawing/2014/main" id="{6D976C39-0B94-D44F-9108-A52DD0916B5A}"/>
                </a:ext>
              </a:extLst>
            </p:cNvPr>
            <p:cNvSpPr/>
            <p:nvPr userDrawn="1"/>
          </p:nvSpPr>
          <p:spPr>
            <a:xfrm>
              <a:off x="364385" y="2475809"/>
              <a:ext cx="7858340" cy="3513221"/>
            </a:xfrm>
            <a:prstGeom prst="rect">
              <a:avLst/>
            </a:prstGeom>
            <a:solidFill>
              <a:srgbClr val="E21A23"/>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1800" dirty="0"/>
            </a:p>
          </p:txBody>
        </p:sp>
      </p:grpSp>
      <p:sp>
        <p:nvSpPr>
          <p:cNvPr id="2" name="Title 1"/>
          <p:cNvSpPr>
            <a:spLocks noGrp="1"/>
          </p:cNvSpPr>
          <p:nvPr>
            <p:ph type="ctrTitle"/>
          </p:nvPr>
        </p:nvSpPr>
        <p:spPr>
          <a:xfrm>
            <a:off x="1036320" y="2985555"/>
            <a:ext cx="8695520" cy="873214"/>
          </a:xfrm>
        </p:spPr>
        <p:txBody>
          <a:bodyPr anchor="t">
            <a:noAutofit/>
          </a:bodyPr>
          <a:lstStyle>
            <a:lvl1pPr algn="l">
              <a:lnSpc>
                <a:spcPct val="100000"/>
              </a:lnSpc>
              <a:defRPr sz="2600" b="1">
                <a:solidFill>
                  <a:schemeClr val="accent2"/>
                </a:solidFill>
              </a:defRPr>
            </a:lvl1pPr>
          </a:lstStyle>
          <a:p>
            <a:r>
              <a:rPr lang="en-US"/>
              <a:t>Click to edit Master title style</a:t>
            </a:r>
            <a:endParaRPr lang="en-US" dirty="0"/>
          </a:p>
        </p:txBody>
      </p:sp>
      <p:sp>
        <p:nvSpPr>
          <p:cNvPr id="3" name="Subtitle 2"/>
          <p:cNvSpPr>
            <a:spLocks noGrp="1"/>
          </p:cNvSpPr>
          <p:nvPr>
            <p:ph type="subTitle" idx="1"/>
          </p:nvPr>
        </p:nvSpPr>
        <p:spPr>
          <a:xfrm>
            <a:off x="1042744" y="3986785"/>
            <a:ext cx="5730240" cy="517585"/>
          </a:xfrm>
        </p:spPr>
        <p:txBody>
          <a:bodyPr/>
          <a:lstStyle>
            <a:lvl1pPr marL="0" indent="0" algn="l">
              <a:buNone/>
              <a:defRPr sz="1800" b="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cxnSp>
        <p:nvCxnSpPr>
          <p:cNvPr id="21" name="Straight Connector 20">
            <a:extLst>
              <a:ext uri="{FF2B5EF4-FFF2-40B4-BE49-F238E27FC236}">
                <a16:creationId xmlns:a16="http://schemas.microsoft.com/office/drawing/2014/main" id="{EC86C884-D766-9149-B40E-B86A943DE6D1}"/>
              </a:ext>
            </a:extLst>
          </p:cNvPr>
          <p:cNvCxnSpPr>
            <a:cxnSpLocks/>
          </p:cNvCxnSpPr>
          <p:nvPr/>
        </p:nvCxnSpPr>
        <p:spPr>
          <a:xfrm>
            <a:off x="1156270" y="4650037"/>
            <a:ext cx="4766385"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3" name="Text Placeholder 32"/>
          <p:cNvSpPr>
            <a:spLocks noGrp="1"/>
          </p:cNvSpPr>
          <p:nvPr>
            <p:ph type="body" sz="quarter" idx="10"/>
          </p:nvPr>
        </p:nvSpPr>
        <p:spPr>
          <a:xfrm>
            <a:off x="1036321" y="4718305"/>
            <a:ext cx="5924551" cy="576185"/>
          </a:xfrm>
        </p:spPr>
        <p:txBody>
          <a:bodyPr/>
          <a:lstStyle>
            <a:lvl1pPr>
              <a:spcBef>
                <a:spcPts val="0"/>
              </a:spcBef>
              <a:defRPr sz="16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a:t>Click to edit Master text styles</a:t>
            </a:r>
          </a:p>
        </p:txBody>
      </p:sp>
      <p:pic>
        <p:nvPicPr>
          <p:cNvPr id="16" name="Picture 15">
            <a:extLst>
              <a:ext uri="{FF2B5EF4-FFF2-40B4-BE49-F238E27FC236}">
                <a16:creationId xmlns:a16="http://schemas.microsoft.com/office/drawing/2014/main" id="{E93FADAB-30C2-44B8-A8F2-D78DD6910BB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992269" y="577695"/>
            <a:ext cx="3587614" cy="189801"/>
          </a:xfrm>
          <a:prstGeom prst="rect">
            <a:avLst/>
          </a:prstGeom>
        </p:spPr>
      </p:pic>
      <p:pic>
        <p:nvPicPr>
          <p:cNvPr id="15" name="Picture 14">
            <a:extLst>
              <a:ext uri="{FF2B5EF4-FFF2-40B4-BE49-F238E27FC236}">
                <a16:creationId xmlns:a16="http://schemas.microsoft.com/office/drawing/2014/main" id="{717D219A-0CAB-4A7E-AB93-5FD173E2209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70375" y="421174"/>
            <a:ext cx="911680" cy="911680"/>
          </a:xfrm>
          <a:prstGeom prst="rect">
            <a:avLst/>
          </a:prstGeom>
        </p:spPr>
      </p:pic>
    </p:spTree>
    <p:extLst>
      <p:ext uri="{BB962C8B-B14F-4D97-AF65-F5344CB8AC3E}">
        <p14:creationId xmlns:p14="http://schemas.microsoft.com/office/powerpoint/2010/main" val="3962049235"/>
      </p:ext>
    </p:extLst>
  </p:cSld>
  <p:clrMapOvr>
    <a:masterClrMapping/>
  </p:clrMapOvr>
  <p:extLst>
    <p:ext uri="{DCECCB84-F9BA-43D5-87BE-67443E8EF086}">
      <p15:sldGuideLst xmlns:p15="http://schemas.microsoft.com/office/powerpoint/2012/main">
        <p15:guide id="1" orient="horz" pos="1080">
          <p15:clr>
            <a:srgbClr val="FBAE40"/>
          </p15:clr>
        </p15:guide>
        <p15:guide id="2" pos="3840">
          <p15:clr>
            <a:srgbClr val="FBAE40"/>
          </p15:clr>
        </p15:guide>
        <p15:guide id="3" pos="72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Divider Slide Photo">
    <p:spTree>
      <p:nvGrpSpPr>
        <p:cNvPr id="1" name=""/>
        <p:cNvGrpSpPr/>
        <p:nvPr/>
      </p:nvGrpSpPr>
      <p:grpSpPr>
        <a:xfrm>
          <a:off x="0" y="0"/>
          <a:ext cx="0" cy="0"/>
          <a:chOff x="0" y="0"/>
          <a:chExt cx="0" cy="0"/>
        </a:xfrm>
      </p:grpSpPr>
      <p:pic>
        <p:nvPicPr>
          <p:cNvPr id="29" name="Picture 28">
            <a:extLst>
              <a:ext uri="{FF2B5EF4-FFF2-40B4-BE49-F238E27FC236}">
                <a16:creationId xmlns:a16="http://schemas.microsoft.com/office/drawing/2014/main" id="{5AC6A618-0323-412D-9912-1F5770DFE0FA}"/>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3656" y="-39844"/>
            <a:ext cx="12195655" cy="6411555"/>
          </a:xfrm>
          <a:prstGeom prst="rect">
            <a:avLst/>
          </a:prstGeom>
        </p:spPr>
      </p:pic>
      <p:sp>
        <p:nvSpPr>
          <p:cNvPr id="19" name="Footer Placeholder 9">
            <a:extLst>
              <a:ext uri="{FF2B5EF4-FFF2-40B4-BE49-F238E27FC236}">
                <a16:creationId xmlns:a16="http://schemas.microsoft.com/office/drawing/2014/main" id="{91FFC595-1043-FF47-B12D-DE59D6ECDEAF}"/>
              </a:ext>
            </a:extLst>
          </p:cNvPr>
          <p:cNvSpPr txBox="1">
            <a:spLocks/>
          </p:cNvSpPr>
          <p:nvPr/>
        </p:nvSpPr>
        <p:spPr>
          <a:xfrm>
            <a:off x="490549" y="6528816"/>
            <a:ext cx="2072640" cy="2286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b="1" dirty="0">
                <a:solidFill>
                  <a:schemeClr val="tx2"/>
                </a:solidFill>
                <a:latin typeface="Arial" panose="020B0604020202020204" pitchFamily="34" charset="0"/>
                <a:cs typeface="Arial" panose="020B0604020202020204" pitchFamily="34" charset="0"/>
              </a:rPr>
              <a:t>McGraw-Hill   </a:t>
            </a:r>
            <a:r>
              <a:rPr lang="en-US" sz="900" b="1" spc="0" baseline="0" dirty="0">
                <a:solidFill>
                  <a:schemeClr val="tx2"/>
                </a:solidFill>
                <a:latin typeface="Arial" panose="020B0604020202020204" pitchFamily="34" charset="0"/>
                <a:cs typeface="Arial" panose="020B0604020202020204" pitchFamily="34" charset="0"/>
              </a:rPr>
              <a:t>|</a:t>
            </a:r>
            <a:endParaRPr lang="en-US" sz="900" dirty="0">
              <a:solidFill>
                <a:schemeClr val="tx2"/>
              </a:solidFill>
              <a:latin typeface="Arial" panose="020B0604020202020204" pitchFamily="34" charset="0"/>
              <a:cs typeface="Arial" panose="020B0604020202020204" pitchFamily="34" charset="0"/>
            </a:endParaRPr>
          </a:p>
        </p:txBody>
      </p:sp>
      <p:sp>
        <p:nvSpPr>
          <p:cNvPr id="24" name="Slide Number Placeholder 5"/>
          <p:cNvSpPr>
            <a:spLocks noGrp="1"/>
          </p:cNvSpPr>
          <p:nvPr>
            <p:ph type="sldNum" sz="quarter" idx="4"/>
          </p:nvPr>
        </p:nvSpPr>
        <p:spPr>
          <a:xfrm>
            <a:off x="10436045" y="6528815"/>
            <a:ext cx="1278151" cy="228600"/>
          </a:xfrm>
          <a:prstGeom prst="rect">
            <a:avLst/>
          </a:prstGeom>
        </p:spPr>
        <p:txBody>
          <a:bodyPr vert="horz" lIns="91440" tIns="45720" rIns="91440" bIns="45720" rtlCol="0" anchor="ctr"/>
          <a:lstStyle>
            <a:lvl1pPr algn="r">
              <a:defRPr sz="900" b="1">
                <a:solidFill>
                  <a:schemeClr val="tx2"/>
                </a:solidFill>
              </a:defRPr>
            </a:lvl1pPr>
          </a:lstStyle>
          <a:p>
            <a:fld id="{DCBB2B9B-3860-412A-B20F-122146190E06}" type="slidenum">
              <a:rPr lang="en-US" smtClean="0"/>
              <a:t>‹#›</a:t>
            </a:fld>
            <a:endParaRPr lang="en-US"/>
          </a:p>
        </p:txBody>
      </p:sp>
      <p:sp>
        <p:nvSpPr>
          <p:cNvPr id="12" name="Footer Placeholder 4">
            <a:extLst>
              <a:ext uri="{FF2B5EF4-FFF2-40B4-BE49-F238E27FC236}">
                <a16:creationId xmlns:a16="http://schemas.microsoft.com/office/drawing/2014/main" id="{2897F304-D13A-4DA5-B7F7-FF30EFC8C454}"/>
              </a:ext>
            </a:extLst>
          </p:cNvPr>
          <p:cNvSpPr>
            <a:spLocks noGrp="1"/>
          </p:cNvSpPr>
          <p:nvPr>
            <p:ph type="ftr" sz="quarter" idx="3"/>
          </p:nvPr>
        </p:nvSpPr>
        <p:spPr>
          <a:xfrm>
            <a:off x="1402828" y="6528816"/>
            <a:ext cx="7315200" cy="228600"/>
          </a:xfrm>
          <a:prstGeom prst="rect">
            <a:avLst/>
          </a:prstGeom>
        </p:spPr>
        <p:txBody>
          <a:bodyPr vert="horz" lIns="91440" tIns="45720" rIns="91440" bIns="45720" rtlCol="0" anchor="ctr"/>
          <a:lstStyle>
            <a:lvl1pPr algn="l">
              <a:defRPr sz="900">
                <a:solidFill>
                  <a:schemeClr val="tx2"/>
                </a:solidFill>
              </a:defRPr>
            </a:lvl1pPr>
          </a:lstStyle>
          <a:p>
            <a:r>
              <a:rPr lang="en-US" dirty="0"/>
              <a:t>Webinar on Python World</a:t>
            </a:r>
          </a:p>
        </p:txBody>
      </p:sp>
      <p:grpSp>
        <p:nvGrpSpPr>
          <p:cNvPr id="22" name="Group 21">
            <a:extLst>
              <a:ext uri="{FF2B5EF4-FFF2-40B4-BE49-F238E27FC236}">
                <a16:creationId xmlns:a16="http://schemas.microsoft.com/office/drawing/2014/main" id="{213C6897-2453-4EC4-8342-129EDC54C77E}"/>
              </a:ext>
            </a:extLst>
          </p:cNvPr>
          <p:cNvGrpSpPr/>
          <p:nvPr/>
        </p:nvGrpSpPr>
        <p:grpSpPr>
          <a:xfrm>
            <a:off x="621644" y="2368353"/>
            <a:ext cx="3457621" cy="3457621"/>
            <a:chOff x="467612" y="2368353"/>
            <a:chExt cx="3457621" cy="3457621"/>
          </a:xfrm>
        </p:grpSpPr>
        <p:sp>
          <p:nvSpPr>
            <p:cNvPr id="23" name="Rectangle 22">
              <a:extLst>
                <a:ext uri="{FF2B5EF4-FFF2-40B4-BE49-F238E27FC236}">
                  <a16:creationId xmlns:a16="http://schemas.microsoft.com/office/drawing/2014/main" id="{4DE237B1-FF0D-4633-9E11-E04BB9A9CE15}"/>
                </a:ext>
              </a:extLst>
            </p:cNvPr>
            <p:cNvSpPr/>
            <p:nvPr userDrawn="1"/>
          </p:nvSpPr>
          <p:spPr>
            <a:xfrm>
              <a:off x="467612" y="2368353"/>
              <a:ext cx="3457621" cy="3457621"/>
            </a:xfrm>
            <a:prstGeom prst="rect">
              <a:avLst/>
            </a:prstGeom>
            <a:solidFill>
              <a:srgbClr val="9F224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F08AF0E1-0F2A-4841-8B4C-C001D72AF69A}"/>
                </a:ext>
              </a:extLst>
            </p:cNvPr>
            <p:cNvSpPr/>
            <p:nvPr userDrawn="1"/>
          </p:nvSpPr>
          <p:spPr>
            <a:xfrm>
              <a:off x="599258" y="2895600"/>
              <a:ext cx="2795875" cy="2778591"/>
            </a:xfrm>
            <a:prstGeom prst="rect">
              <a:avLst/>
            </a:prstGeom>
            <a:solidFill>
              <a:srgbClr val="E21A23"/>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cxnSp>
          <p:nvCxnSpPr>
            <p:cNvPr id="26" name="Straight Connector 25">
              <a:extLst>
                <a:ext uri="{FF2B5EF4-FFF2-40B4-BE49-F238E27FC236}">
                  <a16:creationId xmlns:a16="http://schemas.microsoft.com/office/drawing/2014/main" id="{A84088A9-45AE-4290-A432-6A4779B05AB5}"/>
                </a:ext>
              </a:extLst>
            </p:cNvPr>
            <p:cNvCxnSpPr>
              <a:cxnSpLocks/>
            </p:cNvCxnSpPr>
            <p:nvPr userDrawn="1"/>
          </p:nvCxnSpPr>
          <p:spPr>
            <a:xfrm>
              <a:off x="714836" y="4918845"/>
              <a:ext cx="2531383"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7" name="Title 1">
            <a:extLst>
              <a:ext uri="{FF2B5EF4-FFF2-40B4-BE49-F238E27FC236}">
                <a16:creationId xmlns:a16="http://schemas.microsoft.com/office/drawing/2014/main" id="{5C07794B-8C0F-4CE6-88A9-64B253D94629}"/>
              </a:ext>
            </a:extLst>
          </p:cNvPr>
          <p:cNvSpPr>
            <a:spLocks noGrp="1"/>
          </p:cNvSpPr>
          <p:nvPr>
            <p:ph type="ctrTitle" hasCustomPrompt="1"/>
          </p:nvPr>
        </p:nvSpPr>
        <p:spPr>
          <a:xfrm>
            <a:off x="829056" y="3008376"/>
            <a:ext cx="3718560" cy="1289304"/>
          </a:xfrm>
        </p:spPr>
        <p:txBody>
          <a:bodyPr anchor="t">
            <a:noAutofit/>
          </a:bodyPr>
          <a:lstStyle>
            <a:lvl1pPr algn="l">
              <a:lnSpc>
                <a:spcPct val="100000"/>
              </a:lnSpc>
              <a:defRPr sz="2400" b="1">
                <a:solidFill>
                  <a:schemeClr val="accent2"/>
                </a:solidFill>
              </a:defRPr>
            </a:lvl1pPr>
          </a:lstStyle>
          <a:p>
            <a:r>
              <a:rPr lang="en-US" dirty="0"/>
              <a:t>Click to edit </a:t>
            </a:r>
            <a:br>
              <a:rPr lang="en-US" dirty="0"/>
            </a:br>
            <a:r>
              <a:rPr lang="en-US" dirty="0"/>
              <a:t>Master title style</a:t>
            </a:r>
          </a:p>
        </p:txBody>
      </p:sp>
      <p:sp>
        <p:nvSpPr>
          <p:cNvPr id="28" name="Subtitle 2">
            <a:extLst>
              <a:ext uri="{FF2B5EF4-FFF2-40B4-BE49-F238E27FC236}">
                <a16:creationId xmlns:a16="http://schemas.microsoft.com/office/drawing/2014/main" id="{C995B65E-5F61-490E-B12E-3F6BC2A1EFC2}"/>
              </a:ext>
            </a:extLst>
          </p:cNvPr>
          <p:cNvSpPr>
            <a:spLocks noGrp="1"/>
          </p:cNvSpPr>
          <p:nvPr>
            <p:ph type="subTitle" idx="1"/>
          </p:nvPr>
        </p:nvSpPr>
        <p:spPr>
          <a:xfrm>
            <a:off x="761136" y="4261103"/>
            <a:ext cx="2788920" cy="563809"/>
          </a:xfrm>
        </p:spPr>
        <p:txBody>
          <a:bodyPr/>
          <a:lstStyle>
            <a:lvl1pPr marL="0" indent="0" algn="l">
              <a:buNone/>
              <a:defRPr sz="1600" b="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3098445288"/>
      </p:ext>
    </p:extLst>
  </p:cSld>
  <p:clrMapOvr>
    <a:masterClrMapping/>
  </p:clrMapOvr>
  <p:extLst>
    <p:ext uri="{DCECCB84-F9BA-43D5-87BE-67443E8EF086}">
      <p15:sldGuideLst xmlns:p15="http://schemas.microsoft.com/office/powerpoint/2012/main">
        <p15:guide id="1" orient="horz" pos="1488">
          <p15:clr>
            <a:srgbClr val="FBAE40"/>
          </p15:clr>
        </p15:guide>
        <p15:guide id="2" orient="horz" pos="1968">
          <p15:clr>
            <a:srgbClr val="FBAE40"/>
          </p15:clr>
        </p15:guide>
        <p15:guide id="4">
          <p15:clr>
            <a:srgbClr val="FBAE40"/>
          </p15:clr>
        </p15:guide>
        <p15:guide id="5" pos="3840">
          <p15:clr>
            <a:srgbClr val="FBAE40"/>
          </p15:clr>
        </p15:guide>
        <p15:guide id="6" pos="1120">
          <p15:clr>
            <a:srgbClr val="FBAE40"/>
          </p15:clr>
        </p15:guide>
        <p15:guide id="7" pos="936">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2_Divider Slide Photo">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2CD6F7AE-FC71-4116-A0A4-0AB9B68E8AD0}"/>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18217" t="31366" b="5892"/>
          <a:stretch/>
        </p:blipFill>
        <p:spPr>
          <a:xfrm flipH="1">
            <a:off x="-285752" y="-10633"/>
            <a:ext cx="12477752" cy="6381749"/>
          </a:xfrm>
          <a:prstGeom prst="rect">
            <a:avLst/>
          </a:prstGeom>
        </p:spPr>
      </p:pic>
      <p:sp>
        <p:nvSpPr>
          <p:cNvPr id="19" name="Footer Placeholder 9">
            <a:extLst>
              <a:ext uri="{FF2B5EF4-FFF2-40B4-BE49-F238E27FC236}">
                <a16:creationId xmlns:a16="http://schemas.microsoft.com/office/drawing/2014/main" id="{91FFC595-1043-FF47-B12D-DE59D6ECDEAF}"/>
              </a:ext>
            </a:extLst>
          </p:cNvPr>
          <p:cNvSpPr txBox="1">
            <a:spLocks/>
          </p:cNvSpPr>
          <p:nvPr/>
        </p:nvSpPr>
        <p:spPr>
          <a:xfrm>
            <a:off x="490549" y="6528816"/>
            <a:ext cx="2072640" cy="2286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b="1" dirty="0">
                <a:solidFill>
                  <a:schemeClr val="tx2"/>
                </a:solidFill>
                <a:latin typeface="Arial" panose="020B0604020202020204" pitchFamily="34" charset="0"/>
                <a:cs typeface="Arial" panose="020B0604020202020204" pitchFamily="34" charset="0"/>
              </a:rPr>
              <a:t>McGraw-Hill   </a:t>
            </a:r>
            <a:r>
              <a:rPr lang="en-US" sz="900" b="1" spc="0" baseline="0" dirty="0">
                <a:solidFill>
                  <a:schemeClr val="tx2"/>
                </a:solidFill>
                <a:latin typeface="Arial" panose="020B0604020202020204" pitchFamily="34" charset="0"/>
                <a:cs typeface="Arial" panose="020B0604020202020204" pitchFamily="34" charset="0"/>
              </a:rPr>
              <a:t>|</a:t>
            </a:r>
            <a:endParaRPr lang="en-US" sz="900" dirty="0">
              <a:solidFill>
                <a:schemeClr val="tx2"/>
              </a:solidFill>
              <a:latin typeface="Arial" panose="020B0604020202020204" pitchFamily="34" charset="0"/>
              <a:cs typeface="Arial" panose="020B0604020202020204" pitchFamily="34" charset="0"/>
            </a:endParaRPr>
          </a:p>
        </p:txBody>
      </p:sp>
      <p:sp>
        <p:nvSpPr>
          <p:cNvPr id="24" name="Slide Number Placeholder 5"/>
          <p:cNvSpPr>
            <a:spLocks noGrp="1"/>
          </p:cNvSpPr>
          <p:nvPr>
            <p:ph type="sldNum" sz="quarter" idx="4"/>
          </p:nvPr>
        </p:nvSpPr>
        <p:spPr>
          <a:xfrm>
            <a:off x="10436045" y="6528815"/>
            <a:ext cx="1278151" cy="228600"/>
          </a:xfrm>
          <a:prstGeom prst="rect">
            <a:avLst/>
          </a:prstGeom>
        </p:spPr>
        <p:txBody>
          <a:bodyPr vert="horz" lIns="91440" tIns="45720" rIns="91440" bIns="45720" rtlCol="0" anchor="ctr"/>
          <a:lstStyle>
            <a:lvl1pPr algn="r">
              <a:defRPr sz="900" b="1">
                <a:solidFill>
                  <a:schemeClr val="tx2"/>
                </a:solidFill>
              </a:defRPr>
            </a:lvl1pPr>
          </a:lstStyle>
          <a:p>
            <a:fld id="{DCBB2B9B-3860-412A-B20F-122146190E06}" type="slidenum">
              <a:rPr lang="en-US" smtClean="0"/>
              <a:t>‹#›</a:t>
            </a:fld>
            <a:endParaRPr lang="en-US"/>
          </a:p>
        </p:txBody>
      </p:sp>
      <p:sp>
        <p:nvSpPr>
          <p:cNvPr id="13" name="Footer Placeholder 4">
            <a:extLst>
              <a:ext uri="{FF2B5EF4-FFF2-40B4-BE49-F238E27FC236}">
                <a16:creationId xmlns:a16="http://schemas.microsoft.com/office/drawing/2014/main" id="{32A9D3C1-2055-4D56-A83D-3EF3A6D33665}"/>
              </a:ext>
            </a:extLst>
          </p:cNvPr>
          <p:cNvSpPr>
            <a:spLocks noGrp="1"/>
          </p:cNvSpPr>
          <p:nvPr>
            <p:ph type="ftr" sz="quarter" idx="3"/>
          </p:nvPr>
        </p:nvSpPr>
        <p:spPr>
          <a:xfrm>
            <a:off x="1402828" y="6528816"/>
            <a:ext cx="7315200" cy="228600"/>
          </a:xfrm>
          <a:prstGeom prst="rect">
            <a:avLst/>
          </a:prstGeom>
        </p:spPr>
        <p:txBody>
          <a:bodyPr vert="horz" lIns="91440" tIns="45720" rIns="91440" bIns="45720" rtlCol="0" anchor="ctr"/>
          <a:lstStyle>
            <a:lvl1pPr algn="l">
              <a:defRPr sz="900">
                <a:solidFill>
                  <a:schemeClr val="tx2"/>
                </a:solidFill>
              </a:defRPr>
            </a:lvl1pPr>
          </a:lstStyle>
          <a:p>
            <a:r>
              <a:rPr lang="en-US" dirty="0"/>
              <a:t>Webinar on Python World</a:t>
            </a:r>
          </a:p>
        </p:txBody>
      </p:sp>
      <p:grpSp>
        <p:nvGrpSpPr>
          <p:cNvPr id="18" name="Group 17">
            <a:extLst>
              <a:ext uri="{FF2B5EF4-FFF2-40B4-BE49-F238E27FC236}">
                <a16:creationId xmlns:a16="http://schemas.microsoft.com/office/drawing/2014/main" id="{72D8E721-B511-48E8-A846-336837A6CE73}"/>
              </a:ext>
            </a:extLst>
          </p:cNvPr>
          <p:cNvGrpSpPr/>
          <p:nvPr/>
        </p:nvGrpSpPr>
        <p:grpSpPr>
          <a:xfrm>
            <a:off x="621644" y="2368353"/>
            <a:ext cx="3457621" cy="3457621"/>
            <a:chOff x="467612" y="2368353"/>
            <a:chExt cx="3457621" cy="3457621"/>
          </a:xfrm>
        </p:grpSpPr>
        <p:sp>
          <p:nvSpPr>
            <p:cNvPr id="21" name="Rectangle 20">
              <a:extLst>
                <a:ext uri="{FF2B5EF4-FFF2-40B4-BE49-F238E27FC236}">
                  <a16:creationId xmlns:a16="http://schemas.microsoft.com/office/drawing/2014/main" id="{6A32C757-CBBC-4EF7-A609-8147F866C8F5}"/>
                </a:ext>
              </a:extLst>
            </p:cNvPr>
            <p:cNvSpPr/>
            <p:nvPr userDrawn="1"/>
          </p:nvSpPr>
          <p:spPr>
            <a:xfrm>
              <a:off x="467612" y="2368353"/>
              <a:ext cx="3457621" cy="3457621"/>
            </a:xfrm>
            <a:prstGeom prst="rect">
              <a:avLst/>
            </a:prstGeom>
            <a:solidFill>
              <a:srgbClr val="9F224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A6E3A520-330F-43F0-8146-C1EBDECBCABE}"/>
                </a:ext>
              </a:extLst>
            </p:cNvPr>
            <p:cNvSpPr/>
            <p:nvPr userDrawn="1"/>
          </p:nvSpPr>
          <p:spPr>
            <a:xfrm>
              <a:off x="599258" y="2895600"/>
              <a:ext cx="2795875" cy="2778591"/>
            </a:xfrm>
            <a:prstGeom prst="rect">
              <a:avLst/>
            </a:prstGeom>
            <a:solidFill>
              <a:srgbClr val="E21A23"/>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cxnSp>
          <p:nvCxnSpPr>
            <p:cNvPr id="23" name="Straight Connector 22">
              <a:extLst>
                <a:ext uri="{FF2B5EF4-FFF2-40B4-BE49-F238E27FC236}">
                  <a16:creationId xmlns:a16="http://schemas.microsoft.com/office/drawing/2014/main" id="{A7113D1C-8779-49AB-83FC-E4E6BF9B2AD3}"/>
                </a:ext>
              </a:extLst>
            </p:cNvPr>
            <p:cNvCxnSpPr>
              <a:cxnSpLocks/>
            </p:cNvCxnSpPr>
            <p:nvPr userDrawn="1"/>
          </p:nvCxnSpPr>
          <p:spPr>
            <a:xfrm>
              <a:off x="714836" y="4918845"/>
              <a:ext cx="2531383"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5" name="Title 1">
            <a:extLst>
              <a:ext uri="{FF2B5EF4-FFF2-40B4-BE49-F238E27FC236}">
                <a16:creationId xmlns:a16="http://schemas.microsoft.com/office/drawing/2014/main" id="{DEB2D173-FBFA-4907-B573-1B033A6CF075}"/>
              </a:ext>
            </a:extLst>
          </p:cNvPr>
          <p:cNvSpPr>
            <a:spLocks noGrp="1"/>
          </p:cNvSpPr>
          <p:nvPr>
            <p:ph type="ctrTitle" hasCustomPrompt="1"/>
          </p:nvPr>
        </p:nvSpPr>
        <p:spPr>
          <a:xfrm>
            <a:off x="829056" y="3008376"/>
            <a:ext cx="3718560" cy="1289304"/>
          </a:xfrm>
        </p:spPr>
        <p:txBody>
          <a:bodyPr anchor="t">
            <a:noAutofit/>
          </a:bodyPr>
          <a:lstStyle>
            <a:lvl1pPr algn="l">
              <a:lnSpc>
                <a:spcPct val="100000"/>
              </a:lnSpc>
              <a:defRPr sz="2400" b="1">
                <a:solidFill>
                  <a:schemeClr val="accent2"/>
                </a:solidFill>
              </a:defRPr>
            </a:lvl1pPr>
          </a:lstStyle>
          <a:p>
            <a:r>
              <a:rPr lang="en-US" dirty="0"/>
              <a:t>Click to edit </a:t>
            </a:r>
            <a:br>
              <a:rPr lang="en-US" dirty="0"/>
            </a:br>
            <a:r>
              <a:rPr lang="en-US" dirty="0"/>
              <a:t>Master title style</a:t>
            </a:r>
          </a:p>
        </p:txBody>
      </p:sp>
      <p:sp>
        <p:nvSpPr>
          <p:cNvPr id="26" name="Subtitle 2">
            <a:extLst>
              <a:ext uri="{FF2B5EF4-FFF2-40B4-BE49-F238E27FC236}">
                <a16:creationId xmlns:a16="http://schemas.microsoft.com/office/drawing/2014/main" id="{8E037E7F-5882-4557-A7F1-097EF3E9F036}"/>
              </a:ext>
            </a:extLst>
          </p:cNvPr>
          <p:cNvSpPr>
            <a:spLocks noGrp="1"/>
          </p:cNvSpPr>
          <p:nvPr>
            <p:ph type="subTitle" idx="1"/>
          </p:nvPr>
        </p:nvSpPr>
        <p:spPr>
          <a:xfrm>
            <a:off x="761136" y="4261103"/>
            <a:ext cx="2788920" cy="563809"/>
          </a:xfrm>
        </p:spPr>
        <p:txBody>
          <a:bodyPr/>
          <a:lstStyle>
            <a:lvl1pPr marL="0" indent="0" algn="l">
              <a:buNone/>
              <a:defRPr sz="1600" b="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3133018240"/>
      </p:ext>
    </p:extLst>
  </p:cSld>
  <p:clrMapOvr>
    <a:masterClrMapping/>
  </p:clrMapOvr>
  <p:extLst>
    <p:ext uri="{DCECCB84-F9BA-43D5-87BE-67443E8EF086}">
      <p15:sldGuideLst xmlns:p15="http://schemas.microsoft.com/office/powerpoint/2012/main">
        <p15:guide id="1" orient="horz" pos="1488">
          <p15:clr>
            <a:srgbClr val="FBAE40"/>
          </p15:clr>
        </p15:guide>
        <p15:guide id="2" orient="horz" pos="1968">
          <p15:clr>
            <a:srgbClr val="FBAE40"/>
          </p15:clr>
        </p15:guide>
        <p15:guide id="4">
          <p15:clr>
            <a:srgbClr val="FBAE40"/>
          </p15:clr>
        </p15:guide>
        <p15:guide id="5" pos="3840">
          <p15:clr>
            <a:srgbClr val="FBAE40"/>
          </p15:clr>
        </p15:guide>
        <p15:guide id="6" pos="112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3_Divider Slide Photo">
    <p:spTree>
      <p:nvGrpSpPr>
        <p:cNvPr id="1" name=""/>
        <p:cNvGrpSpPr/>
        <p:nvPr/>
      </p:nvGrpSpPr>
      <p:grpSpPr>
        <a:xfrm>
          <a:off x="0" y="0"/>
          <a:ext cx="0" cy="0"/>
          <a:chOff x="0" y="0"/>
          <a:chExt cx="0" cy="0"/>
        </a:xfrm>
      </p:grpSpPr>
      <p:pic>
        <p:nvPicPr>
          <p:cNvPr id="29" name="Picture 28">
            <a:extLst>
              <a:ext uri="{FF2B5EF4-FFF2-40B4-BE49-F238E27FC236}">
                <a16:creationId xmlns:a16="http://schemas.microsoft.com/office/drawing/2014/main" id="{CC09F6BD-9307-45D9-AFD5-877134A0C059}"/>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flipH="1">
            <a:off x="0" y="118"/>
            <a:ext cx="12192000" cy="6368869"/>
          </a:xfrm>
          <a:prstGeom prst="rect">
            <a:avLst/>
          </a:prstGeom>
        </p:spPr>
      </p:pic>
      <p:sp>
        <p:nvSpPr>
          <p:cNvPr id="24" name="Slide Number Placeholder 5"/>
          <p:cNvSpPr>
            <a:spLocks noGrp="1"/>
          </p:cNvSpPr>
          <p:nvPr>
            <p:ph type="sldNum" sz="quarter" idx="4"/>
          </p:nvPr>
        </p:nvSpPr>
        <p:spPr>
          <a:xfrm>
            <a:off x="10436045" y="6528815"/>
            <a:ext cx="1278151" cy="228600"/>
          </a:xfrm>
          <a:prstGeom prst="rect">
            <a:avLst/>
          </a:prstGeom>
        </p:spPr>
        <p:txBody>
          <a:bodyPr vert="horz" lIns="91440" tIns="45720" rIns="91440" bIns="45720" rtlCol="0" anchor="ctr"/>
          <a:lstStyle>
            <a:lvl1pPr algn="r">
              <a:defRPr sz="900" b="1">
                <a:solidFill>
                  <a:schemeClr val="tx2"/>
                </a:solidFill>
              </a:defRPr>
            </a:lvl1pPr>
          </a:lstStyle>
          <a:p>
            <a:fld id="{DCBB2B9B-3860-412A-B20F-122146190E06}" type="slidenum">
              <a:rPr lang="en-US" smtClean="0"/>
              <a:t>‹#›</a:t>
            </a:fld>
            <a:endParaRPr lang="en-US"/>
          </a:p>
        </p:txBody>
      </p:sp>
      <p:sp>
        <p:nvSpPr>
          <p:cNvPr id="12" name="Footer Placeholder 9">
            <a:extLst>
              <a:ext uri="{FF2B5EF4-FFF2-40B4-BE49-F238E27FC236}">
                <a16:creationId xmlns:a16="http://schemas.microsoft.com/office/drawing/2014/main" id="{F1C43492-7E70-499B-AF94-526224C01DA8}"/>
              </a:ext>
            </a:extLst>
          </p:cNvPr>
          <p:cNvSpPr txBox="1">
            <a:spLocks/>
          </p:cNvSpPr>
          <p:nvPr/>
        </p:nvSpPr>
        <p:spPr>
          <a:xfrm>
            <a:off x="490549" y="6528816"/>
            <a:ext cx="2072640" cy="2286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b="1" dirty="0">
                <a:solidFill>
                  <a:schemeClr val="tx2"/>
                </a:solidFill>
                <a:latin typeface="Arial" panose="020B0604020202020204" pitchFamily="34" charset="0"/>
                <a:cs typeface="Arial" panose="020B0604020202020204" pitchFamily="34" charset="0"/>
              </a:rPr>
              <a:t>McGraw-Hill   </a:t>
            </a:r>
            <a:r>
              <a:rPr lang="en-US" sz="900" b="1" spc="0" baseline="0" dirty="0">
                <a:solidFill>
                  <a:schemeClr val="tx2"/>
                </a:solidFill>
                <a:latin typeface="Arial" panose="020B0604020202020204" pitchFamily="34" charset="0"/>
                <a:cs typeface="Arial" panose="020B0604020202020204" pitchFamily="34" charset="0"/>
              </a:rPr>
              <a:t>|</a:t>
            </a:r>
            <a:endParaRPr lang="en-US" sz="900" dirty="0">
              <a:solidFill>
                <a:schemeClr val="tx2"/>
              </a:solidFill>
              <a:latin typeface="Arial" panose="020B0604020202020204" pitchFamily="34" charset="0"/>
              <a:cs typeface="Arial" panose="020B0604020202020204" pitchFamily="34" charset="0"/>
            </a:endParaRPr>
          </a:p>
        </p:txBody>
      </p:sp>
      <p:grpSp>
        <p:nvGrpSpPr>
          <p:cNvPr id="23" name="Group 22">
            <a:extLst>
              <a:ext uri="{FF2B5EF4-FFF2-40B4-BE49-F238E27FC236}">
                <a16:creationId xmlns:a16="http://schemas.microsoft.com/office/drawing/2014/main" id="{D40E9D23-12C0-4D3C-9F42-6A2ED54E0F63}"/>
              </a:ext>
            </a:extLst>
          </p:cNvPr>
          <p:cNvGrpSpPr/>
          <p:nvPr/>
        </p:nvGrpSpPr>
        <p:grpSpPr>
          <a:xfrm>
            <a:off x="621644" y="2368353"/>
            <a:ext cx="3457621" cy="3457621"/>
            <a:chOff x="467612" y="2368353"/>
            <a:chExt cx="3457621" cy="3457621"/>
          </a:xfrm>
        </p:grpSpPr>
        <p:sp>
          <p:nvSpPr>
            <p:cNvPr id="25" name="Rectangle 24">
              <a:extLst>
                <a:ext uri="{FF2B5EF4-FFF2-40B4-BE49-F238E27FC236}">
                  <a16:creationId xmlns:a16="http://schemas.microsoft.com/office/drawing/2014/main" id="{C0EDA7D9-049E-4B4C-8F45-BCACBF1AC3A9}"/>
                </a:ext>
              </a:extLst>
            </p:cNvPr>
            <p:cNvSpPr/>
            <p:nvPr userDrawn="1"/>
          </p:nvSpPr>
          <p:spPr>
            <a:xfrm>
              <a:off x="467612" y="2368353"/>
              <a:ext cx="3457621" cy="3457621"/>
            </a:xfrm>
            <a:prstGeom prst="rect">
              <a:avLst/>
            </a:prstGeom>
            <a:solidFill>
              <a:srgbClr val="9F224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4426D9BF-6E87-4134-9744-68A26BCDEA75}"/>
                </a:ext>
              </a:extLst>
            </p:cNvPr>
            <p:cNvSpPr/>
            <p:nvPr userDrawn="1"/>
          </p:nvSpPr>
          <p:spPr>
            <a:xfrm>
              <a:off x="599258" y="2895600"/>
              <a:ext cx="2795875" cy="2778591"/>
            </a:xfrm>
            <a:prstGeom prst="rect">
              <a:avLst/>
            </a:prstGeom>
            <a:solidFill>
              <a:srgbClr val="E21A23"/>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cxnSp>
          <p:nvCxnSpPr>
            <p:cNvPr id="27" name="Straight Connector 26">
              <a:extLst>
                <a:ext uri="{FF2B5EF4-FFF2-40B4-BE49-F238E27FC236}">
                  <a16:creationId xmlns:a16="http://schemas.microsoft.com/office/drawing/2014/main" id="{903E9989-417A-4CCB-BD90-BCE426921071}"/>
                </a:ext>
              </a:extLst>
            </p:cNvPr>
            <p:cNvCxnSpPr>
              <a:cxnSpLocks/>
            </p:cNvCxnSpPr>
            <p:nvPr userDrawn="1"/>
          </p:nvCxnSpPr>
          <p:spPr>
            <a:xfrm>
              <a:off x="714836" y="4918845"/>
              <a:ext cx="2531383"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7" name="Title 1"/>
          <p:cNvSpPr>
            <a:spLocks noGrp="1"/>
          </p:cNvSpPr>
          <p:nvPr>
            <p:ph type="ctrTitle" hasCustomPrompt="1"/>
          </p:nvPr>
        </p:nvSpPr>
        <p:spPr>
          <a:xfrm>
            <a:off x="829056" y="3008376"/>
            <a:ext cx="3718560" cy="1289304"/>
          </a:xfrm>
        </p:spPr>
        <p:txBody>
          <a:bodyPr anchor="t">
            <a:noAutofit/>
          </a:bodyPr>
          <a:lstStyle>
            <a:lvl1pPr algn="l">
              <a:lnSpc>
                <a:spcPct val="100000"/>
              </a:lnSpc>
              <a:defRPr sz="2400" b="1">
                <a:solidFill>
                  <a:srgbClr val="FFB600"/>
                </a:solidFill>
              </a:defRPr>
            </a:lvl1pPr>
          </a:lstStyle>
          <a:p>
            <a:r>
              <a:rPr lang="en-US" dirty="0"/>
              <a:t>Click to edit </a:t>
            </a:r>
            <a:br>
              <a:rPr lang="en-US" dirty="0"/>
            </a:br>
            <a:r>
              <a:rPr lang="en-US" dirty="0"/>
              <a:t>Master title style</a:t>
            </a:r>
          </a:p>
        </p:txBody>
      </p:sp>
      <p:sp>
        <p:nvSpPr>
          <p:cNvPr id="28" name="Subtitle 2">
            <a:extLst>
              <a:ext uri="{FF2B5EF4-FFF2-40B4-BE49-F238E27FC236}">
                <a16:creationId xmlns:a16="http://schemas.microsoft.com/office/drawing/2014/main" id="{C39163FA-229B-45A8-A2A6-DDFF88E851DA}"/>
              </a:ext>
            </a:extLst>
          </p:cNvPr>
          <p:cNvSpPr>
            <a:spLocks noGrp="1"/>
          </p:cNvSpPr>
          <p:nvPr>
            <p:ph type="subTitle" idx="1"/>
          </p:nvPr>
        </p:nvSpPr>
        <p:spPr>
          <a:xfrm>
            <a:off x="761136" y="4261103"/>
            <a:ext cx="2788920" cy="563809"/>
          </a:xfrm>
        </p:spPr>
        <p:txBody>
          <a:bodyPr/>
          <a:lstStyle>
            <a:lvl1pPr marL="0" indent="0" algn="l">
              <a:buNone/>
              <a:defRPr sz="1600" b="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30" name="Footer Placeholder 4">
            <a:extLst>
              <a:ext uri="{FF2B5EF4-FFF2-40B4-BE49-F238E27FC236}">
                <a16:creationId xmlns:a16="http://schemas.microsoft.com/office/drawing/2014/main" id="{CB3382BC-4667-48BA-9097-FD6156F24078}"/>
              </a:ext>
            </a:extLst>
          </p:cNvPr>
          <p:cNvSpPr>
            <a:spLocks noGrp="1"/>
          </p:cNvSpPr>
          <p:nvPr>
            <p:ph type="ftr" sz="quarter" idx="3"/>
          </p:nvPr>
        </p:nvSpPr>
        <p:spPr>
          <a:xfrm>
            <a:off x="1402828" y="6528816"/>
            <a:ext cx="7315200" cy="228600"/>
          </a:xfrm>
          <a:prstGeom prst="rect">
            <a:avLst/>
          </a:prstGeom>
        </p:spPr>
        <p:txBody>
          <a:bodyPr vert="horz" lIns="91440" tIns="45720" rIns="91440" bIns="45720" rtlCol="0" anchor="ctr"/>
          <a:lstStyle>
            <a:lvl1pPr algn="l">
              <a:defRPr sz="900">
                <a:solidFill>
                  <a:schemeClr val="tx2"/>
                </a:solidFill>
              </a:defRPr>
            </a:lvl1pPr>
          </a:lstStyle>
          <a:p>
            <a:r>
              <a:rPr lang="en-US" dirty="0"/>
              <a:t>Webinar on Python World</a:t>
            </a:r>
          </a:p>
        </p:txBody>
      </p:sp>
    </p:spTree>
    <p:extLst>
      <p:ext uri="{BB962C8B-B14F-4D97-AF65-F5344CB8AC3E}">
        <p14:creationId xmlns:p14="http://schemas.microsoft.com/office/powerpoint/2010/main" val="3183541442"/>
      </p:ext>
    </p:extLst>
  </p:cSld>
  <p:clrMapOvr>
    <a:masterClrMapping/>
  </p:clrMapOvr>
  <p:extLst>
    <p:ext uri="{DCECCB84-F9BA-43D5-87BE-67443E8EF086}">
      <p15:sldGuideLst xmlns:p15="http://schemas.microsoft.com/office/powerpoint/2012/main">
        <p15:guide id="1" pos="3840">
          <p15:clr>
            <a:srgbClr val="FBAE40"/>
          </p15:clr>
        </p15:guide>
        <p15:guide id="2" pos="608">
          <p15:clr>
            <a:srgbClr val="FBAE40"/>
          </p15:clr>
        </p15:guide>
        <p15:guide id="3" orient="horz" pos="2352">
          <p15:clr>
            <a:srgbClr val="FBAE40"/>
          </p15:clr>
        </p15:guide>
        <p15:guide id="4" orient="horz" pos="1488">
          <p15:clr>
            <a:srgbClr val="FBAE40"/>
          </p15:clr>
        </p15:guide>
        <p15:guide id="5" orient="horz" pos="1968">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4_Divider Slide Photo">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B6E75DE8-44F9-4D6D-B668-7C9536C89A3E}"/>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12192"/>
            <a:ext cx="12192000" cy="6382512"/>
          </a:xfrm>
          <a:prstGeom prst="rect">
            <a:avLst/>
          </a:prstGeom>
        </p:spPr>
      </p:pic>
      <p:sp>
        <p:nvSpPr>
          <p:cNvPr id="24" name="Slide Number Placeholder 5"/>
          <p:cNvSpPr>
            <a:spLocks noGrp="1"/>
          </p:cNvSpPr>
          <p:nvPr>
            <p:ph type="sldNum" sz="quarter" idx="4"/>
          </p:nvPr>
        </p:nvSpPr>
        <p:spPr>
          <a:xfrm>
            <a:off x="10436045" y="6528815"/>
            <a:ext cx="1278151" cy="228600"/>
          </a:xfrm>
          <a:prstGeom prst="rect">
            <a:avLst/>
          </a:prstGeom>
        </p:spPr>
        <p:txBody>
          <a:bodyPr vert="horz" lIns="91440" tIns="45720" rIns="91440" bIns="45720" rtlCol="0" anchor="ctr"/>
          <a:lstStyle>
            <a:lvl1pPr algn="r">
              <a:defRPr sz="900" b="1">
                <a:solidFill>
                  <a:schemeClr val="tx2"/>
                </a:solidFill>
              </a:defRPr>
            </a:lvl1pPr>
          </a:lstStyle>
          <a:p>
            <a:fld id="{DCBB2B9B-3860-412A-B20F-122146190E06}" type="slidenum">
              <a:rPr lang="en-US" smtClean="0"/>
              <a:t>‹#›</a:t>
            </a:fld>
            <a:endParaRPr lang="en-US"/>
          </a:p>
        </p:txBody>
      </p:sp>
      <p:sp>
        <p:nvSpPr>
          <p:cNvPr id="13" name="Footer Placeholder 9">
            <a:extLst>
              <a:ext uri="{FF2B5EF4-FFF2-40B4-BE49-F238E27FC236}">
                <a16:creationId xmlns:a16="http://schemas.microsoft.com/office/drawing/2014/main" id="{DB4B4D12-AF0C-4D97-9CED-90CB55C54F58}"/>
              </a:ext>
            </a:extLst>
          </p:cNvPr>
          <p:cNvSpPr txBox="1">
            <a:spLocks/>
          </p:cNvSpPr>
          <p:nvPr/>
        </p:nvSpPr>
        <p:spPr>
          <a:xfrm>
            <a:off x="490549" y="6528816"/>
            <a:ext cx="2072640" cy="2286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b="1" dirty="0">
                <a:solidFill>
                  <a:schemeClr val="tx2"/>
                </a:solidFill>
                <a:latin typeface="Arial" panose="020B0604020202020204" pitchFamily="34" charset="0"/>
                <a:cs typeface="Arial" panose="020B0604020202020204" pitchFamily="34" charset="0"/>
              </a:rPr>
              <a:t>McGraw-Hill   </a:t>
            </a:r>
            <a:r>
              <a:rPr lang="en-US" sz="900" b="1" spc="0" baseline="0" dirty="0">
                <a:solidFill>
                  <a:schemeClr val="tx2"/>
                </a:solidFill>
                <a:latin typeface="Arial" panose="020B0604020202020204" pitchFamily="34" charset="0"/>
                <a:cs typeface="Arial" panose="020B0604020202020204" pitchFamily="34" charset="0"/>
              </a:rPr>
              <a:t>|</a:t>
            </a:r>
            <a:endParaRPr lang="en-US" sz="900" dirty="0">
              <a:solidFill>
                <a:schemeClr val="tx2"/>
              </a:solidFill>
              <a:latin typeface="Arial" panose="020B0604020202020204" pitchFamily="34" charset="0"/>
              <a:cs typeface="Arial" panose="020B0604020202020204" pitchFamily="34" charset="0"/>
            </a:endParaRPr>
          </a:p>
        </p:txBody>
      </p:sp>
      <p:sp>
        <p:nvSpPr>
          <p:cNvPr id="12" name="Footer Placeholder 4">
            <a:extLst>
              <a:ext uri="{FF2B5EF4-FFF2-40B4-BE49-F238E27FC236}">
                <a16:creationId xmlns:a16="http://schemas.microsoft.com/office/drawing/2014/main" id="{CD656166-3E28-4F98-96AE-D3A5D8A6B521}"/>
              </a:ext>
            </a:extLst>
          </p:cNvPr>
          <p:cNvSpPr>
            <a:spLocks noGrp="1"/>
          </p:cNvSpPr>
          <p:nvPr>
            <p:ph type="ftr" sz="quarter" idx="3"/>
          </p:nvPr>
        </p:nvSpPr>
        <p:spPr>
          <a:xfrm>
            <a:off x="1402828" y="6528816"/>
            <a:ext cx="7315200" cy="228600"/>
          </a:xfrm>
          <a:prstGeom prst="rect">
            <a:avLst/>
          </a:prstGeom>
        </p:spPr>
        <p:txBody>
          <a:bodyPr vert="horz" lIns="91440" tIns="45720" rIns="91440" bIns="45720" rtlCol="0" anchor="ctr"/>
          <a:lstStyle>
            <a:lvl1pPr algn="l">
              <a:defRPr sz="900">
                <a:solidFill>
                  <a:schemeClr val="tx2"/>
                </a:solidFill>
              </a:defRPr>
            </a:lvl1pPr>
          </a:lstStyle>
          <a:p>
            <a:r>
              <a:rPr lang="en-US" dirty="0"/>
              <a:t>Webinar on Python World</a:t>
            </a:r>
          </a:p>
        </p:txBody>
      </p:sp>
      <p:grpSp>
        <p:nvGrpSpPr>
          <p:cNvPr id="19" name="Group 18">
            <a:extLst>
              <a:ext uri="{FF2B5EF4-FFF2-40B4-BE49-F238E27FC236}">
                <a16:creationId xmlns:a16="http://schemas.microsoft.com/office/drawing/2014/main" id="{5C507FC0-B54F-4EAA-AEC4-25CB5A3B5D9D}"/>
              </a:ext>
            </a:extLst>
          </p:cNvPr>
          <p:cNvGrpSpPr/>
          <p:nvPr/>
        </p:nvGrpSpPr>
        <p:grpSpPr>
          <a:xfrm>
            <a:off x="621644" y="2368353"/>
            <a:ext cx="3457621" cy="3457621"/>
            <a:chOff x="467612" y="2368353"/>
            <a:chExt cx="3457621" cy="3457621"/>
          </a:xfrm>
        </p:grpSpPr>
        <p:sp>
          <p:nvSpPr>
            <p:cNvPr id="21" name="Rectangle 20">
              <a:extLst>
                <a:ext uri="{FF2B5EF4-FFF2-40B4-BE49-F238E27FC236}">
                  <a16:creationId xmlns:a16="http://schemas.microsoft.com/office/drawing/2014/main" id="{E7636CE7-CE13-4D64-B672-FF0A4A2D6F5D}"/>
                </a:ext>
              </a:extLst>
            </p:cNvPr>
            <p:cNvSpPr/>
            <p:nvPr userDrawn="1"/>
          </p:nvSpPr>
          <p:spPr>
            <a:xfrm>
              <a:off x="467612" y="2368353"/>
              <a:ext cx="3457621" cy="3457621"/>
            </a:xfrm>
            <a:prstGeom prst="rect">
              <a:avLst/>
            </a:prstGeom>
            <a:solidFill>
              <a:srgbClr val="9F224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92D27534-1BE9-4E40-AED1-68C8F4698404}"/>
                </a:ext>
              </a:extLst>
            </p:cNvPr>
            <p:cNvSpPr/>
            <p:nvPr userDrawn="1"/>
          </p:nvSpPr>
          <p:spPr>
            <a:xfrm>
              <a:off x="663426" y="2895600"/>
              <a:ext cx="2795875" cy="2778591"/>
            </a:xfrm>
            <a:prstGeom prst="rect">
              <a:avLst/>
            </a:prstGeom>
            <a:solidFill>
              <a:srgbClr val="E21A23"/>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cxnSp>
          <p:nvCxnSpPr>
            <p:cNvPr id="23" name="Straight Connector 22">
              <a:extLst>
                <a:ext uri="{FF2B5EF4-FFF2-40B4-BE49-F238E27FC236}">
                  <a16:creationId xmlns:a16="http://schemas.microsoft.com/office/drawing/2014/main" id="{786A0DF2-F510-4499-8E8F-8EAD5475F2E3}"/>
                </a:ext>
              </a:extLst>
            </p:cNvPr>
            <p:cNvCxnSpPr>
              <a:cxnSpLocks/>
            </p:cNvCxnSpPr>
            <p:nvPr userDrawn="1"/>
          </p:nvCxnSpPr>
          <p:spPr>
            <a:xfrm>
              <a:off x="714836" y="4918845"/>
              <a:ext cx="2531383"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7" name="Title 1">
            <a:extLst>
              <a:ext uri="{FF2B5EF4-FFF2-40B4-BE49-F238E27FC236}">
                <a16:creationId xmlns:a16="http://schemas.microsoft.com/office/drawing/2014/main" id="{F01E961E-D3CB-456D-AB7B-07DD86892886}"/>
              </a:ext>
            </a:extLst>
          </p:cNvPr>
          <p:cNvSpPr>
            <a:spLocks noGrp="1"/>
          </p:cNvSpPr>
          <p:nvPr>
            <p:ph type="ctrTitle" hasCustomPrompt="1"/>
          </p:nvPr>
        </p:nvSpPr>
        <p:spPr>
          <a:xfrm>
            <a:off x="829056" y="3008376"/>
            <a:ext cx="3718560" cy="1289304"/>
          </a:xfrm>
        </p:spPr>
        <p:txBody>
          <a:bodyPr anchor="t">
            <a:noAutofit/>
          </a:bodyPr>
          <a:lstStyle>
            <a:lvl1pPr algn="l">
              <a:lnSpc>
                <a:spcPct val="100000"/>
              </a:lnSpc>
              <a:defRPr sz="2400" b="1">
                <a:solidFill>
                  <a:srgbClr val="FFB600"/>
                </a:solidFill>
              </a:defRPr>
            </a:lvl1pPr>
          </a:lstStyle>
          <a:p>
            <a:r>
              <a:rPr lang="en-US" dirty="0"/>
              <a:t>Click to edit </a:t>
            </a:r>
            <a:br>
              <a:rPr lang="en-US" dirty="0"/>
            </a:br>
            <a:r>
              <a:rPr lang="en-US" dirty="0"/>
              <a:t>Master title style</a:t>
            </a:r>
          </a:p>
        </p:txBody>
      </p:sp>
      <p:sp>
        <p:nvSpPr>
          <p:cNvPr id="28" name="Subtitle 2">
            <a:extLst>
              <a:ext uri="{FF2B5EF4-FFF2-40B4-BE49-F238E27FC236}">
                <a16:creationId xmlns:a16="http://schemas.microsoft.com/office/drawing/2014/main" id="{313999B9-9F85-401F-9A3E-172081896A1D}"/>
              </a:ext>
            </a:extLst>
          </p:cNvPr>
          <p:cNvSpPr>
            <a:spLocks noGrp="1"/>
          </p:cNvSpPr>
          <p:nvPr>
            <p:ph type="subTitle" idx="1"/>
          </p:nvPr>
        </p:nvSpPr>
        <p:spPr>
          <a:xfrm>
            <a:off x="761136" y="4261103"/>
            <a:ext cx="2788920" cy="563809"/>
          </a:xfrm>
        </p:spPr>
        <p:txBody>
          <a:bodyPr/>
          <a:lstStyle>
            <a:lvl1pPr marL="0" indent="0" algn="l">
              <a:buNone/>
              <a:defRPr sz="1600" b="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31022895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1_Divider Slide Photo">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1C2962B8-58D6-4E54-A837-C8B32B817A03}"/>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r="-251"/>
          <a:stretch/>
        </p:blipFill>
        <p:spPr>
          <a:xfrm>
            <a:off x="-10761" y="-17441"/>
            <a:ext cx="12252960" cy="6384557"/>
          </a:xfrm>
          <a:prstGeom prst="rect">
            <a:avLst/>
          </a:prstGeom>
        </p:spPr>
      </p:pic>
      <p:sp>
        <p:nvSpPr>
          <p:cNvPr id="24" name="Slide Number Placeholder 5"/>
          <p:cNvSpPr>
            <a:spLocks noGrp="1"/>
          </p:cNvSpPr>
          <p:nvPr>
            <p:ph type="sldNum" sz="quarter" idx="4"/>
          </p:nvPr>
        </p:nvSpPr>
        <p:spPr>
          <a:xfrm>
            <a:off x="10436045" y="6528815"/>
            <a:ext cx="1278151" cy="228600"/>
          </a:xfrm>
          <a:prstGeom prst="rect">
            <a:avLst/>
          </a:prstGeom>
        </p:spPr>
        <p:txBody>
          <a:bodyPr vert="horz" lIns="91440" tIns="45720" rIns="91440" bIns="45720" rtlCol="0" anchor="ctr"/>
          <a:lstStyle>
            <a:lvl1pPr algn="r">
              <a:defRPr sz="900" b="1">
                <a:solidFill>
                  <a:schemeClr val="tx2"/>
                </a:solidFill>
              </a:defRPr>
            </a:lvl1pPr>
          </a:lstStyle>
          <a:p>
            <a:fld id="{DCBB2B9B-3860-412A-B20F-122146190E06}" type="slidenum">
              <a:rPr lang="en-US" smtClean="0"/>
              <a:t>‹#›</a:t>
            </a:fld>
            <a:endParaRPr lang="en-US"/>
          </a:p>
        </p:txBody>
      </p:sp>
      <p:sp>
        <p:nvSpPr>
          <p:cNvPr id="13" name="Footer Placeholder 9">
            <a:extLst>
              <a:ext uri="{FF2B5EF4-FFF2-40B4-BE49-F238E27FC236}">
                <a16:creationId xmlns:a16="http://schemas.microsoft.com/office/drawing/2014/main" id="{FEEE245A-9698-4A49-A735-5BCF7ABE0A3A}"/>
              </a:ext>
            </a:extLst>
          </p:cNvPr>
          <p:cNvSpPr txBox="1">
            <a:spLocks/>
          </p:cNvSpPr>
          <p:nvPr/>
        </p:nvSpPr>
        <p:spPr>
          <a:xfrm>
            <a:off x="490549" y="6528816"/>
            <a:ext cx="2072640" cy="2286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b="1" dirty="0">
                <a:solidFill>
                  <a:schemeClr val="tx2"/>
                </a:solidFill>
                <a:latin typeface="Arial" panose="020B0604020202020204" pitchFamily="34" charset="0"/>
                <a:cs typeface="Arial" panose="020B0604020202020204" pitchFamily="34" charset="0"/>
              </a:rPr>
              <a:t>McGraw-Hill   </a:t>
            </a:r>
            <a:r>
              <a:rPr lang="en-US" sz="900" b="1" spc="0" baseline="0" dirty="0">
                <a:solidFill>
                  <a:schemeClr val="tx2"/>
                </a:solidFill>
                <a:latin typeface="Arial" panose="020B0604020202020204" pitchFamily="34" charset="0"/>
                <a:cs typeface="Arial" panose="020B0604020202020204" pitchFamily="34" charset="0"/>
              </a:rPr>
              <a:t>|</a:t>
            </a:r>
            <a:endParaRPr lang="en-US" sz="900" dirty="0">
              <a:solidFill>
                <a:schemeClr val="tx2"/>
              </a:solidFill>
              <a:latin typeface="Arial" panose="020B0604020202020204" pitchFamily="34" charset="0"/>
              <a:cs typeface="Arial" panose="020B0604020202020204" pitchFamily="34" charset="0"/>
            </a:endParaRPr>
          </a:p>
        </p:txBody>
      </p:sp>
      <p:sp>
        <p:nvSpPr>
          <p:cNvPr id="18" name="Footer Placeholder 4">
            <a:extLst>
              <a:ext uri="{FF2B5EF4-FFF2-40B4-BE49-F238E27FC236}">
                <a16:creationId xmlns:a16="http://schemas.microsoft.com/office/drawing/2014/main" id="{63A50DC4-B129-4318-9EFF-5B7550781F3A}"/>
              </a:ext>
            </a:extLst>
          </p:cNvPr>
          <p:cNvSpPr>
            <a:spLocks noGrp="1"/>
          </p:cNvSpPr>
          <p:nvPr>
            <p:ph type="ftr" sz="quarter" idx="3"/>
          </p:nvPr>
        </p:nvSpPr>
        <p:spPr>
          <a:xfrm>
            <a:off x="1402828" y="6528816"/>
            <a:ext cx="7315200" cy="228600"/>
          </a:xfrm>
          <a:prstGeom prst="rect">
            <a:avLst/>
          </a:prstGeom>
        </p:spPr>
        <p:txBody>
          <a:bodyPr vert="horz" lIns="91440" tIns="45720" rIns="91440" bIns="45720" rtlCol="0" anchor="ctr"/>
          <a:lstStyle>
            <a:lvl1pPr algn="l">
              <a:defRPr sz="900">
                <a:solidFill>
                  <a:schemeClr val="tx2"/>
                </a:solidFill>
              </a:defRPr>
            </a:lvl1pPr>
          </a:lstStyle>
          <a:p>
            <a:r>
              <a:rPr lang="en-US" dirty="0"/>
              <a:t>Webinar on Python World</a:t>
            </a:r>
          </a:p>
        </p:txBody>
      </p:sp>
      <p:grpSp>
        <p:nvGrpSpPr>
          <p:cNvPr id="21" name="Group 20">
            <a:extLst>
              <a:ext uri="{FF2B5EF4-FFF2-40B4-BE49-F238E27FC236}">
                <a16:creationId xmlns:a16="http://schemas.microsoft.com/office/drawing/2014/main" id="{DAF04432-2AE4-4B90-802E-D490D8713200}"/>
              </a:ext>
            </a:extLst>
          </p:cNvPr>
          <p:cNvGrpSpPr/>
          <p:nvPr/>
        </p:nvGrpSpPr>
        <p:grpSpPr>
          <a:xfrm>
            <a:off x="621644" y="2368353"/>
            <a:ext cx="3457621" cy="3457621"/>
            <a:chOff x="467612" y="2368353"/>
            <a:chExt cx="3457621" cy="3457621"/>
          </a:xfrm>
        </p:grpSpPr>
        <p:sp>
          <p:nvSpPr>
            <p:cNvPr id="22" name="Rectangle 21">
              <a:extLst>
                <a:ext uri="{FF2B5EF4-FFF2-40B4-BE49-F238E27FC236}">
                  <a16:creationId xmlns:a16="http://schemas.microsoft.com/office/drawing/2014/main" id="{72ACD82A-1221-4B23-8FD7-A39DF747A68D}"/>
                </a:ext>
              </a:extLst>
            </p:cNvPr>
            <p:cNvSpPr/>
            <p:nvPr userDrawn="1"/>
          </p:nvSpPr>
          <p:spPr>
            <a:xfrm>
              <a:off x="467612" y="2368353"/>
              <a:ext cx="3457621" cy="3457621"/>
            </a:xfrm>
            <a:prstGeom prst="rect">
              <a:avLst/>
            </a:prstGeom>
            <a:solidFill>
              <a:srgbClr val="9F224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2E2B082D-1984-4E12-97BD-859F292CBDED}"/>
                </a:ext>
              </a:extLst>
            </p:cNvPr>
            <p:cNvSpPr/>
            <p:nvPr userDrawn="1"/>
          </p:nvSpPr>
          <p:spPr>
            <a:xfrm>
              <a:off x="663426" y="2895600"/>
              <a:ext cx="2795875" cy="2778591"/>
            </a:xfrm>
            <a:prstGeom prst="rect">
              <a:avLst/>
            </a:prstGeom>
            <a:solidFill>
              <a:srgbClr val="E21A23"/>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cxnSp>
          <p:nvCxnSpPr>
            <p:cNvPr id="25" name="Straight Connector 24">
              <a:extLst>
                <a:ext uri="{FF2B5EF4-FFF2-40B4-BE49-F238E27FC236}">
                  <a16:creationId xmlns:a16="http://schemas.microsoft.com/office/drawing/2014/main" id="{BB5E2B87-E787-429E-853D-CC5E56DE64A1}"/>
                </a:ext>
              </a:extLst>
            </p:cNvPr>
            <p:cNvCxnSpPr>
              <a:cxnSpLocks/>
            </p:cNvCxnSpPr>
            <p:nvPr userDrawn="1"/>
          </p:nvCxnSpPr>
          <p:spPr>
            <a:xfrm>
              <a:off x="714836" y="4918845"/>
              <a:ext cx="2531383"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31" name="Subtitle 2">
            <a:extLst>
              <a:ext uri="{FF2B5EF4-FFF2-40B4-BE49-F238E27FC236}">
                <a16:creationId xmlns:a16="http://schemas.microsoft.com/office/drawing/2014/main" id="{31D31CB3-3305-4E09-9427-6A4D392B56D8}"/>
              </a:ext>
            </a:extLst>
          </p:cNvPr>
          <p:cNvSpPr>
            <a:spLocks noGrp="1"/>
          </p:cNvSpPr>
          <p:nvPr>
            <p:ph type="subTitle" idx="1"/>
          </p:nvPr>
        </p:nvSpPr>
        <p:spPr>
          <a:xfrm>
            <a:off x="761136" y="4261103"/>
            <a:ext cx="2788920" cy="563809"/>
          </a:xfrm>
        </p:spPr>
        <p:txBody>
          <a:bodyPr/>
          <a:lstStyle>
            <a:lvl1pPr marL="0" indent="0" algn="l">
              <a:buNone/>
              <a:defRPr sz="1600" b="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32" name="Title 1">
            <a:extLst>
              <a:ext uri="{FF2B5EF4-FFF2-40B4-BE49-F238E27FC236}">
                <a16:creationId xmlns:a16="http://schemas.microsoft.com/office/drawing/2014/main" id="{43C58B31-EF20-4234-9AC1-92DF737EA284}"/>
              </a:ext>
            </a:extLst>
          </p:cNvPr>
          <p:cNvSpPr>
            <a:spLocks noGrp="1"/>
          </p:cNvSpPr>
          <p:nvPr>
            <p:ph type="ctrTitle" hasCustomPrompt="1"/>
          </p:nvPr>
        </p:nvSpPr>
        <p:spPr>
          <a:xfrm>
            <a:off x="829056" y="3008376"/>
            <a:ext cx="3718560" cy="1289304"/>
          </a:xfrm>
        </p:spPr>
        <p:txBody>
          <a:bodyPr anchor="t">
            <a:noAutofit/>
          </a:bodyPr>
          <a:lstStyle>
            <a:lvl1pPr algn="l">
              <a:lnSpc>
                <a:spcPct val="100000"/>
              </a:lnSpc>
              <a:defRPr sz="2400" b="1">
                <a:solidFill>
                  <a:srgbClr val="FFB600"/>
                </a:solidFill>
              </a:defRPr>
            </a:lvl1pPr>
          </a:lstStyle>
          <a:p>
            <a:r>
              <a:rPr lang="en-US" dirty="0"/>
              <a:t>Click to edit </a:t>
            </a:r>
            <a:br>
              <a:rPr lang="en-US" dirty="0"/>
            </a:br>
            <a:r>
              <a:rPr lang="en-US" dirty="0"/>
              <a:t>Master title style</a:t>
            </a:r>
          </a:p>
        </p:txBody>
      </p:sp>
    </p:spTree>
    <p:extLst>
      <p:ext uri="{BB962C8B-B14F-4D97-AF65-F5344CB8AC3E}">
        <p14:creationId xmlns:p14="http://schemas.microsoft.com/office/powerpoint/2010/main" val="338478861"/>
      </p:ext>
    </p:extLst>
  </p:cSld>
  <p:clrMapOvr>
    <a:masterClrMapping/>
  </p:clrMapOvr>
  <p:extLst>
    <p:ext uri="{DCECCB84-F9BA-43D5-87BE-67443E8EF086}">
      <p15:sldGuideLst xmlns:p15="http://schemas.microsoft.com/office/powerpoint/2012/main">
        <p15:guide id="1" orient="horz" pos="1488">
          <p15:clr>
            <a:srgbClr val="FBAE40"/>
          </p15:clr>
        </p15:guide>
        <p15:guide id="2" orient="horz" pos="1968">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033" y="274321"/>
            <a:ext cx="9144000" cy="82296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510324" y="1280160"/>
            <a:ext cx="9144000" cy="4351338"/>
          </a:xfrm>
          <a:prstGeom prst="rect">
            <a:avLst/>
          </a:prstGeom>
        </p:spPr>
        <p:txBody>
          <a:bodyPr vert="horz" lIns="91440" tIns="45720" rIns="91440" bIns="45720" rtlCol="0">
            <a:noAutofit/>
          </a:bodyPr>
          <a:lstStyle/>
          <a:p>
            <a:pPr lvl="0"/>
            <a:r>
              <a:rPr lang="en-US" dirty="0"/>
              <a:t>Edit Master text styles</a:t>
            </a:r>
          </a:p>
          <a:p>
            <a:pPr lvl="1"/>
            <a:r>
              <a:rPr lang="en-US" dirty="0"/>
              <a:t>Second level</a:t>
            </a:r>
          </a:p>
          <a:p>
            <a:pPr lvl="2"/>
            <a:r>
              <a:rPr lang="en-US" dirty="0"/>
              <a:t>Third level</a:t>
            </a:r>
          </a:p>
        </p:txBody>
      </p:sp>
      <p:sp>
        <p:nvSpPr>
          <p:cNvPr id="6" name="Slide Number Placeholder 5"/>
          <p:cNvSpPr>
            <a:spLocks noGrp="1"/>
          </p:cNvSpPr>
          <p:nvPr>
            <p:ph type="sldNum" sz="quarter" idx="4"/>
          </p:nvPr>
        </p:nvSpPr>
        <p:spPr>
          <a:xfrm>
            <a:off x="10436045" y="6528815"/>
            <a:ext cx="1278151" cy="228600"/>
          </a:xfrm>
          <a:prstGeom prst="rect">
            <a:avLst/>
          </a:prstGeom>
        </p:spPr>
        <p:txBody>
          <a:bodyPr vert="horz" lIns="91440" tIns="45720" rIns="91440" bIns="45720" rtlCol="0" anchor="ctr"/>
          <a:lstStyle>
            <a:lvl1pPr algn="r">
              <a:defRPr sz="900" b="1">
                <a:solidFill>
                  <a:schemeClr val="tx2"/>
                </a:solidFill>
              </a:defRPr>
            </a:lvl1pPr>
          </a:lstStyle>
          <a:p>
            <a:fld id="{DCBB2B9B-3860-412A-B20F-122146190E06}" type="slidenum">
              <a:rPr lang="en-US" smtClean="0"/>
              <a:t>‹#›</a:t>
            </a:fld>
            <a:endParaRPr lang="en-US"/>
          </a:p>
        </p:txBody>
      </p:sp>
      <p:sp>
        <p:nvSpPr>
          <p:cNvPr id="8" name="Rectangle 7">
            <a:extLst>
              <a:ext uri="{FF2B5EF4-FFF2-40B4-BE49-F238E27FC236}">
                <a16:creationId xmlns:a16="http://schemas.microsoft.com/office/drawing/2014/main" id="{86E6E250-D1F9-6444-A77C-4DC8C64A97D7}"/>
              </a:ext>
            </a:extLst>
          </p:cNvPr>
          <p:cNvSpPr/>
          <p:nvPr/>
        </p:nvSpPr>
        <p:spPr>
          <a:xfrm>
            <a:off x="0" y="6367264"/>
            <a:ext cx="12192000" cy="5459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7" name="Footer Placeholder 4">
            <a:extLst>
              <a:ext uri="{FF2B5EF4-FFF2-40B4-BE49-F238E27FC236}">
                <a16:creationId xmlns:a16="http://schemas.microsoft.com/office/drawing/2014/main" id="{DA8145CF-2FEC-4A08-842F-42FF880BED38}"/>
              </a:ext>
            </a:extLst>
          </p:cNvPr>
          <p:cNvSpPr>
            <a:spLocks noGrp="1"/>
          </p:cNvSpPr>
          <p:nvPr>
            <p:ph type="ftr" sz="quarter" idx="3"/>
          </p:nvPr>
        </p:nvSpPr>
        <p:spPr>
          <a:xfrm>
            <a:off x="1399737" y="6528816"/>
            <a:ext cx="7315200" cy="228600"/>
          </a:xfrm>
          <a:prstGeom prst="rect">
            <a:avLst/>
          </a:prstGeom>
        </p:spPr>
        <p:txBody>
          <a:bodyPr vert="horz" lIns="91440" tIns="45720" rIns="91440" bIns="45720" rtlCol="0" anchor="ctr"/>
          <a:lstStyle>
            <a:lvl1pPr algn="l">
              <a:defRPr sz="900">
                <a:solidFill>
                  <a:schemeClr val="tx2"/>
                </a:solidFill>
              </a:defRPr>
            </a:lvl1pPr>
          </a:lstStyle>
          <a:p>
            <a:r>
              <a:rPr lang="en-US" dirty="0"/>
              <a:t>Webinar on </a:t>
            </a:r>
            <a:r>
              <a:rPr lang="en-US" dirty="0" err="1"/>
              <a:t>Behavioural</a:t>
            </a:r>
            <a:r>
              <a:rPr lang="en-US" dirty="0"/>
              <a:t> Finance - An Overview by Dr Prasanna Chandra</a:t>
            </a:r>
          </a:p>
        </p:txBody>
      </p:sp>
    </p:spTree>
    <p:extLst>
      <p:ext uri="{BB962C8B-B14F-4D97-AF65-F5344CB8AC3E}">
        <p14:creationId xmlns:p14="http://schemas.microsoft.com/office/powerpoint/2010/main" val="655490699"/>
      </p:ext>
    </p:extLst>
  </p:cSld>
  <p:clrMap bg1="lt1" tx1="dk1" bg2="lt2" tx2="dk2" accent1="accent1" accent2="accent2" accent3="accent3" accent4="accent4" accent5="accent5" accent6="accent6" hlink="hlink" folHlink="folHlink"/>
  <p:sldLayoutIdLst>
    <p:sldLayoutId id="2147483661"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 id="2147483680" r:id="rId19"/>
  </p:sldLayoutIdLst>
  <p:hf sldNum="0" hdr="0" dt="0"/>
  <p:txStyles>
    <p:titleStyle>
      <a:lvl1pPr algn="l" defTabSz="914400" rtl="0" eaLnBrk="1" latinLnBrk="0" hangingPunct="1">
        <a:lnSpc>
          <a:spcPct val="90000"/>
        </a:lnSpc>
        <a:spcBef>
          <a:spcPct val="0"/>
        </a:spcBef>
        <a:buNone/>
        <a:defRPr sz="2400" b="1" kern="1200">
          <a:solidFill>
            <a:schemeClr val="tx2"/>
          </a:solidFill>
          <a:latin typeface="+mj-lt"/>
          <a:ea typeface="+mj-ea"/>
          <a:cs typeface="+mj-cs"/>
        </a:defRPr>
      </a:lvl1pPr>
    </p:titleStyle>
    <p:bodyStyle>
      <a:lvl1pPr marL="0" indent="0" algn="l" defTabSz="914400" rtl="0" eaLnBrk="1" latinLnBrk="0" hangingPunct="1">
        <a:lnSpc>
          <a:spcPct val="100000"/>
        </a:lnSpc>
        <a:spcBef>
          <a:spcPts val="1200"/>
        </a:spcBef>
        <a:buFont typeface="Arial" panose="020B0604020202020204" pitchFamily="34" charset="0"/>
        <a:buNone/>
        <a:defRPr sz="2000" kern="1200">
          <a:solidFill>
            <a:schemeClr val="tx2"/>
          </a:solidFill>
          <a:latin typeface="+mn-lt"/>
          <a:ea typeface="+mn-ea"/>
          <a:cs typeface="+mn-cs"/>
        </a:defRPr>
      </a:lvl1pPr>
      <a:lvl2pPr marL="230188" indent="-228600" algn="l" defTabSz="914400" rtl="0" eaLnBrk="1" latinLnBrk="0" hangingPunct="1">
        <a:lnSpc>
          <a:spcPct val="100000"/>
        </a:lnSpc>
        <a:spcBef>
          <a:spcPts val="800"/>
        </a:spcBef>
        <a:buClrTx/>
        <a:buFont typeface="Arial" panose="020B0604020202020204" pitchFamily="34" charset="0"/>
        <a:buChar char="•"/>
        <a:defRPr sz="2000" kern="1200">
          <a:solidFill>
            <a:schemeClr val="tx2"/>
          </a:solidFill>
          <a:latin typeface="+mn-lt"/>
          <a:ea typeface="+mn-ea"/>
          <a:cs typeface="+mn-cs"/>
        </a:defRPr>
      </a:lvl2pPr>
      <a:lvl3pPr marL="460375" indent="-228600" algn="l" defTabSz="914400" rtl="0" eaLnBrk="1" latinLnBrk="0" hangingPunct="1">
        <a:lnSpc>
          <a:spcPct val="100000"/>
        </a:lnSpc>
        <a:spcBef>
          <a:spcPts val="800"/>
        </a:spcBef>
        <a:buFont typeface="Arial" panose="020B0604020202020204" pitchFamily="34" charset="0"/>
        <a:buChar char="•"/>
        <a:defRPr sz="1800" kern="1200">
          <a:solidFill>
            <a:schemeClr val="tx2"/>
          </a:solidFill>
          <a:latin typeface="+mn-lt"/>
          <a:ea typeface="+mn-ea"/>
          <a:cs typeface="+mn-cs"/>
        </a:defRPr>
      </a:lvl3pPr>
      <a:lvl4pPr marL="455613" indent="0" algn="l" defTabSz="914400" rtl="0" eaLnBrk="1" latinLnBrk="0" hangingPunct="1">
        <a:lnSpc>
          <a:spcPct val="100000"/>
        </a:lnSpc>
        <a:spcBef>
          <a:spcPts val="800"/>
        </a:spcBef>
        <a:buFont typeface="Arial" panose="020B0604020202020204" pitchFamily="34" charset="0"/>
        <a:buNone/>
        <a:defRPr sz="1400" kern="1200">
          <a:solidFill>
            <a:schemeClr val="tx1"/>
          </a:solidFill>
          <a:latin typeface="+mn-lt"/>
          <a:ea typeface="+mn-ea"/>
          <a:cs typeface="+mn-cs"/>
        </a:defRPr>
      </a:lvl4pPr>
      <a:lvl5pPr marL="685800" indent="0" algn="l" defTabSz="914400" rtl="0" eaLnBrk="1" latinLnBrk="0" hangingPunct="1">
        <a:lnSpc>
          <a:spcPct val="100000"/>
        </a:lnSpc>
        <a:spcBef>
          <a:spcPts val="8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59">
          <p15:clr>
            <a:srgbClr val="F26B43"/>
          </p15:clr>
        </p15:guide>
        <p15:guide id="2" orient="horz" pos="360">
          <p15:clr>
            <a:srgbClr val="F26B43"/>
          </p15:clr>
        </p15:guide>
        <p15:guide id="5" pos="3840">
          <p15:clr>
            <a:srgbClr val="F26B43"/>
          </p15:clr>
        </p15:guide>
        <p15:guide id="6" pos="384">
          <p15:clr>
            <a:srgbClr val="F26B43"/>
          </p15:clr>
        </p15:guide>
        <p15:guide id="7" pos="7296">
          <p15:clr>
            <a:srgbClr val="F26B43"/>
          </p15:clr>
        </p15:guide>
        <p15:guide id="9" orient="horz" pos="4211">
          <p15:clr>
            <a:srgbClr val="F26B43"/>
          </p15:clr>
        </p15:guide>
        <p15:guide id="10" pos="1120">
          <p15:clr>
            <a:srgbClr val="F26B43"/>
          </p15:clr>
        </p15:guide>
        <p15:guide id="11" pos="936">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7.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1.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0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0.xml"/></Relationships>
</file>

<file path=ppt/slides/_rels/slide10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0.xml"/></Relationships>
</file>

<file path=ppt/slides/_rels/slide10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0.xml"/></Relationships>
</file>

<file path=ppt/slides/_rels/slide10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0.xml"/></Relationships>
</file>

<file path=ppt/slides/_rels/slide10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0.xml"/></Relationships>
</file>

<file path=ppt/slides/_rels/slide10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0.xml"/></Relationships>
</file>

<file path=ppt/slides/_rels/slide106.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0.xml"/></Relationships>
</file>

<file path=ppt/slides/_rels/slide107.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0.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hyperlink" Target="https://developer.ibm.com/technologies/artificial-intelligence/articles/cc-models-machine-learning/" TargetMode="External"/><Relationship Id="rId2" Type="http://schemas.openxmlformats.org/officeDocument/2006/relationships/image" Target="../media/image27.png"/><Relationship Id="rId1" Type="http://schemas.openxmlformats.org/officeDocument/2006/relationships/slideLayout" Target="../slideLayouts/slideLayout1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10.xml"/><Relationship Id="rId4" Type="http://schemas.openxmlformats.org/officeDocument/2006/relationships/image" Target="../media/image68.png"/></Relationships>
</file>

<file path=ppt/slides/_rels/slide112.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0.xml"/></Relationships>
</file>

<file path=ppt/slides/_rels/slide113.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0.xml"/></Relationships>
</file>

<file path=ppt/slides/_rels/slide114.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0.xml"/></Relationships>
</file>

<file path=ppt/slides/_rels/slide115.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0.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7.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10.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9.xml.rels><?xml version="1.0" encoding="UTF-8" standalone="yes"?>
<Relationships xmlns="http://schemas.openxmlformats.org/package/2006/relationships"><Relationship Id="rId2" Type="http://schemas.openxmlformats.org/officeDocument/2006/relationships/hyperlink" Target="https://github.com/ag999git/Book-Python-Programming-Problem-Solving-Packages-and-Libraries/blob/master/PPT-notes-as-pdf/Ch-20-pandas-Open-Source-Data-Analysis-and-Manipulation-Tool.pdf" TargetMode="Externa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hyperlink" Target="https://developer.ibm.com/technologies/artificial-intelligence/articles/cc-models-machine-learning/" TargetMode="External"/><Relationship Id="rId1" Type="http://schemas.openxmlformats.org/officeDocument/2006/relationships/slideLayout" Target="../slideLayouts/slideLayout11.xml"/></Relationships>
</file>

<file path=ppt/slides/_rels/slide120.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10.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3.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10.xml"/></Relationships>
</file>

<file path=ppt/slides/_rels/slide124.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10.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1.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5.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10.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8.xml.rels><?xml version="1.0" encoding="UTF-8" standalone="yes"?>
<Relationships xmlns="http://schemas.openxmlformats.org/package/2006/relationships"><Relationship Id="rId2" Type="http://schemas.openxmlformats.org/officeDocument/2006/relationships/hyperlink" Target="http://wiki.civiccommons.org/Choosing_a_License/" TargetMode="External"/><Relationship Id="rId1" Type="http://schemas.openxmlformats.org/officeDocument/2006/relationships/slideLayout" Target="../slideLayouts/slideLayout19.xml"/></Relationships>
</file>

<file path=ppt/slides/_rels/slide139.xml.rels><?xml version="1.0" encoding="UTF-8" standalone="yes"?>
<Relationships xmlns="http://schemas.openxmlformats.org/package/2006/relationships"><Relationship Id="rId2" Type="http://schemas.openxmlformats.org/officeDocument/2006/relationships/hyperlink" Target="http://wiki.civiccommons.org/Choosing_a_License/" TargetMode="External"/><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11.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40.xml.rels><?xml version="1.0" encoding="UTF-8" standalone="yes"?>
<Relationships xmlns="http://schemas.openxmlformats.org/package/2006/relationships"><Relationship Id="rId3" Type="http://schemas.openxmlformats.org/officeDocument/2006/relationships/hyperlink" Target="https://www.oreilly.com/openbook/freedom/" TargetMode="External"/><Relationship Id="rId2" Type="http://schemas.openxmlformats.org/officeDocument/2006/relationships/hyperlink" Target="https://en.wikipedia.org/wiki/The_Cathedral_and_the_Bazaar" TargetMode="External"/><Relationship Id="rId1" Type="http://schemas.openxmlformats.org/officeDocument/2006/relationships/slideLayout" Target="../slideLayouts/slideLayout19.xml"/><Relationship Id="rId6" Type="http://schemas.openxmlformats.org/officeDocument/2006/relationships/hyperlink" Target="https://en.wikipedia.org/wiki/Rebel_Code" TargetMode="External"/><Relationship Id="rId5" Type="http://schemas.openxmlformats.org/officeDocument/2006/relationships/hyperlink" Target="https://opensourceforu.com/2020/01/calibre-the-worlds-best-open-source-e-book-reader-is-made-by-an-indian/" TargetMode="External"/><Relationship Id="rId4" Type="http://schemas.openxmlformats.org/officeDocument/2006/relationships/hyperlink" Target="https://www.gnu.org/philosophy/open-source-misses-the-point.html" TargetMode="Externa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42.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19.xml"/></Relationships>
</file>

<file path=ppt/slides/_rels/slide143.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19.xml"/></Relationships>
</file>

<file path=ppt/slides/_rels/slide14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19.xml"/><Relationship Id="rId4" Type="http://schemas.openxmlformats.org/officeDocument/2006/relationships/image" Target="../media/image82.png"/></Relationships>
</file>

<file path=ppt/slides/_rels/slide145.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19.xml"/></Relationships>
</file>

<file path=ppt/slides/_rels/slide146.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19.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48.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18.xml"/><Relationship Id="rId4" Type="http://schemas.openxmlformats.org/officeDocument/2006/relationships/image" Target="../media/image87.jpeg"/></Relationships>
</file>

<file path=ppt/slides/_rels/slide14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hyperlink" Target="https://www.gnu.org/philosophy/free-sw.html" TargetMode="External"/><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11.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50.xml.rels><?xml version="1.0" encoding="UTF-8" standalone="yes"?>
<Relationships xmlns="http://schemas.openxmlformats.org/package/2006/relationships"><Relationship Id="rId2" Type="http://schemas.openxmlformats.org/officeDocument/2006/relationships/hyperlink" Target="https://opensource.org/licenses" TargetMode="External"/><Relationship Id="rId1" Type="http://schemas.openxmlformats.org/officeDocument/2006/relationships/slideLayout" Target="../slideLayouts/slideLayout19.xml"/></Relationships>
</file>

<file path=ppt/slides/_rels/slide151.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19.xml"/></Relationships>
</file>

<file path=ppt/slides/_rels/slide15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hyperlink" Target="https://guides.github.com/activities/hello-world/" TargetMode="External"/><Relationship Id="rId1" Type="http://schemas.openxmlformats.org/officeDocument/2006/relationships/slideLayout" Target="../slideLayouts/slideLayout19.xml"/><Relationship Id="rId4" Type="http://schemas.openxmlformats.org/officeDocument/2006/relationships/image" Target="../media/image89.png"/></Relationships>
</file>

<file path=ppt/slides/_rels/slide153.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19.xml"/></Relationships>
</file>

<file path=ppt/slides/_rels/slide15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hyperlink" Target="https://levelup.gitconnected.com/how-to-sync-forked-repositories-using-git-or-github-2933e497fa16" TargetMode="External"/><Relationship Id="rId1" Type="http://schemas.openxmlformats.org/officeDocument/2006/relationships/slideLayout" Target="../slideLayouts/slideLayout19.xml"/></Relationships>
</file>

<file path=ppt/slides/_rels/slide155.xml.rels><?xml version="1.0" encoding="UTF-8" standalone="yes"?>
<Relationships xmlns="http://schemas.openxmlformats.org/package/2006/relationships"><Relationship Id="rId3" Type="http://schemas.openxmlformats.org/officeDocument/2006/relationships/hyperlink" Target="https://help.github.com/en/desktop/getting-started-with-github-desktop/creating-your-first-repository-using-github-desktop" TargetMode="External"/><Relationship Id="rId2" Type="http://schemas.openxmlformats.org/officeDocument/2006/relationships/hyperlink" Target="https://desktop.github.com/" TargetMode="External"/><Relationship Id="rId1" Type="http://schemas.openxmlformats.org/officeDocument/2006/relationships/slideLayout" Target="../slideLayouts/slideLayout19.xml"/><Relationship Id="rId5" Type="http://schemas.openxmlformats.org/officeDocument/2006/relationships/image" Target="../media/image92.png"/><Relationship Id="rId4" Type="http://schemas.openxmlformats.org/officeDocument/2006/relationships/hyperlink" Target="https://github.com/github/welcome-to-github-and-desktop" TargetMode="External"/></Relationships>
</file>

<file path=ppt/slides/_rels/slide156.xml.rels><?xml version="1.0" encoding="UTF-8" standalone="yes"?>
<Relationships xmlns="http://schemas.openxmlformats.org/package/2006/relationships"><Relationship Id="rId8" Type="http://schemas.openxmlformats.org/officeDocument/2006/relationships/image" Target="../media/image96.png"/><Relationship Id="rId13" Type="http://schemas.openxmlformats.org/officeDocument/2006/relationships/image" Target="../media/image99.png"/><Relationship Id="rId3" Type="http://schemas.openxmlformats.org/officeDocument/2006/relationships/image" Target="../media/image93.png"/><Relationship Id="rId7" Type="http://schemas.openxmlformats.org/officeDocument/2006/relationships/image" Target="../media/image95.png"/><Relationship Id="rId12" Type="http://schemas.openxmlformats.org/officeDocument/2006/relationships/hyperlink" Target="https://www.youtube.com/channel/UCPheKzixBwfG--dQz83Wdew" TargetMode="External"/><Relationship Id="rId2" Type="http://schemas.openxmlformats.org/officeDocument/2006/relationships/hyperlink" Target="https://www.facebook.com/McGrawHillEducationIN" TargetMode="External"/><Relationship Id="rId1" Type="http://schemas.openxmlformats.org/officeDocument/2006/relationships/slideLayout" Target="../slideLayouts/slideLayout16.xml"/><Relationship Id="rId6" Type="http://schemas.openxmlformats.org/officeDocument/2006/relationships/image" Target="../media/image94.png"/><Relationship Id="rId11" Type="http://schemas.openxmlformats.org/officeDocument/2006/relationships/image" Target="../media/image98.png"/><Relationship Id="rId5" Type="http://schemas.openxmlformats.org/officeDocument/2006/relationships/hyperlink" Target="https://www.linkedin.com/showcase/mcgraw-hill-education-india/" TargetMode="External"/><Relationship Id="rId10" Type="http://schemas.openxmlformats.org/officeDocument/2006/relationships/hyperlink" Target="https://twitter.com/mheducationIN" TargetMode="External"/><Relationship Id="rId4" Type="http://schemas.openxmlformats.org/officeDocument/2006/relationships/hyperlink" Target="http://www.mheducation.co.in/" TargetMode="External"/><Relationship Id="rId9" Type="http://schemas.openxmlformats.org/officeDocument/2006/relationships/image" Target="../media/image97.png"/></Relationships>
</file>

<file path=ppt/slides/_rels/slide15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hyperlink" Target="https://scikit-learn.org/stable/tutorial/machine_learning_map/" TargetMode="External"/><Relationship Id="rId2" Type="http://schemas.openxmlformats.org/officeDocument/2006/relationships/image" Target="../media/image28.png"/><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11.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3" Type="http://schemas.openxmlformats.org/officeDocument/2006/relationships/image" Target="../media/image14.png"/><Relationship Id="rId7" Type="http://schemas.openxmlformats.org/officeDocument/2006/relationships/image" Target="../media/image18.png"/><Relationship Id="rId12" Type="http://schemas.openxmlformats.org/officeDocument/2006/relationships/image" Target="../media/image23.png"/><Relationship Id="rId2" Type="http://schemas.openxmlformats.org/officeDocument/2006/relationships/image" Target="../media/image13.png"/><Relationship Id="rId1" Type="http://schemas.openxmlformats.org/officeDocument/2006/relationships/slideLayout" Target="../slideLayouts/slideLayout18.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 Id="rId14" Type="http://schemas.openxmlformats.org/officeDocument/2006/relationships/image" Target="../media/image2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2" Type="http://schemas.openxmlformats.org/officeDocument/2006/relationships/hyperlink" Target="https://en.wikipedia.org/wiki/Mean_squared_error" TargetMode="External"/><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hyperlink" Target="https://insights.stackoverflow.com/survey/2019" TargetMode="External"/><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hyperlink" Target="https://www.freecodecamp.org/news/stack-overflow-developer-survey-2020-programming-language-framework-salary-data/" TargetMode="External"/><Relationship Id="rId1" Type="http://schemas.openxmlformats.org/officeDocument/2006/relationships/slideLayout" Target="../slideLayouts/slideLayout19.xml"/></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https://www.freecodecamp.org/news/stack-overflow-developer-survey-2020-programming-language-framework-salary-data/" TargetMode="External"/><Relationship Id="rId1" Type="http://schemas.openxmlformats.org/officeDocument/2006/relationships/slideLayout" Target="../slideLayouts/slideLayout1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8" Type="http://schemas.openxmlformats.org/officeDocument/2006/relationships/hyperlink" Target="https://opensource.com/article/20/5/duck-typing-python" TargetMode="External"/><Relationship Id="rId3" Type="http://schemas.openxmlformats.org/officeDocument/2006/relationships/hyperlink" Target="mailto:999.anuraggupta@gmail.com" TargetMode="External"/><Relationship Id="rId7" Type="http://schemas.openxmlformats.org/officeDocument/2006/relationships/hyperlink" Target="https://opensource.com/article/20/4/python-data-covid-19" TargetMode="External"/><Relationship Id="rId2" Type="http://schemas.openxmlformats.org/officeDocument/2006/relationships/hyperlink" Target="https://www.amazon.in/Python-Programming-Problem-Packages-Libraries/dp/9353168007/ref=sr_1_1?dchild=1&amp;qid=1609224326&amp;refinements=p_27%3AGupta+Biswas&amp;s=books&amp;sr=1-1" TargetMode="External"/><Relationship Id="rId1" Type="http://schemas.openxmlformats.org/officeDocument/2006/relationships/slideLayout" Target="../slideLayouts/slideLayout11.xml"/><Relationship Id="rId6" Type="http://schemas.openxmlformats.org/officeDocument/2006/relationships/hyperlink" Target="https://opensource.com/article/20/4/python-map-covid-19" TargetMode="External"/><Relationship Id="rId11" Type="http://schemas.openxmlformats.org/officeDocument/2006/relationships/hyperlink" Target="https://github.com/ag999git/articles-talks/blob/master/11_Plotting%20with%20python_OSFY-January2021-Final.pdf" TargetMode="External"/><Relationship Id="rId5" Type="http://schemas.openxmlformats.org/officeDocument/2006/relationships/hyperlink" Target="https://opensource.com/" TargetMode="External"/><Relationship Id="rId10" Type="http://schemas.openxmlformats.org/officeDocument/2006/relationships/hyperlink" Target="https://github.com/ag999git/articles-talks/blob/master/Anscombes-quartets-OSYU-Dec2020.pdf" TargetMode="External"/><Relationship Id="rId4" Type="http://schemas.openxmlformats.org/officeDocument/2006/relationships/hyperlink" Target="https://github.com/ag999git" TargetMode="External"/><Relationship Id="rId9" Type="http://schemas.openxmlformats.org/officeDocument/2006/relationships/hyperlink" Target="https://github.com/ag999git/articles-talks/blob/master/23_Telegram%20Bot_OSFY%20August%202020.pdf"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5.xml.rels><?xml version="1.0" encoding="UTF-8" standalone="yes"?>
<Relationships xmlns="http://schemas.openxmlformats.org/package/2006/relationships"><Relationship Id="rId3" Type="http://schemas.openxmlformats.org/officeDocument/2006/relationships/hyperlink" Target="https://github.com/jupyter/jupyter/wiki/A-gallery-of-interesting-Jupyter-Notebooks" TargetMode="External"/><Relationship Id="rId2" Type="http://schemas.openxmlformats.org/officeDocument/2006/relationships/hyperlink" Target="https://docs.python.org/3/faq/general.html" TargetMode="External"/><Relationship Id="rId1" Type="http://schemas.openxmlformats.org/officeDocument/2006/relationships/slideLayout" Target="../slideLayouts/slideLayout19.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2" Type="http://schemas.openxmlformats.org/officeDocument/2006/relationships/hyperlink" Target="https://github.com/ag999git/Book-Python-Programming-Problem-Solving-Packages-and-Libraries" TargetMode="External"/><Relationship Id="rId1" Type="http://schemas.openxmlformats.org/officeDocument/2006/relationships/slideLayout" Target="../slideLayouts/slideLayout19.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9.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7.xml.rels><?xml version="1.0" encoding="UTF-8" standalone="yes"?>
<Relationships xmlns="http://schemas.openxmlformats.org/package/2006/relationships"><Relationship Id="rId3" Type="http://schemas.openxmlformats.org/officeDocument/2006/relationships/hyperlink" Target="http://www.jarrodmillman.com/publications/millman2014developing.pdf" TargetMode="External"/><Relationship Id="rId2" Type="http://schemas.openxmlformats.org/officeDocument/2006/relationships/image" Target="../media/image34.png"/><Relationship Id="rId1" Type="http://schemas.openxmlformats.org/officeDocument/2006/relationships/slideLayout" Target="../slideLayouts/slideLayout19.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9.xml.rels><?xml version="1.0" encoding="UTF-8" standalone="yes"?>
<Relationships xmlns="http://schemas.openxmlformats.org/package/2006/relationships"><Relationship Id="rId2" Type="http://schemas.openxmlformats.org/officeDocument/2006/relationships/hyperlink" Target="https://nbviewer.jupyter.org/" TargetMode="External"/><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0.xml.rels><?xml version="1.0" encoding="UTF-8" standalone="yes"?>
<Relationships xmlns="http://schemas.openxmlformats.org/package/2006/relationships"><Relationship Id="rId2" Type="http://schemas.openxmlformats.org/officeDocument/2006/relationships/hyperlink" Target="https://jupyter.org/" TargetMode="External"/><Relationship Id="rId1" Type="http://schemas.openxmlformats.org/officeDocument/2006/relationships/slideLayout" Target="../slideLayouts/slideLayout19.xml"/></Relationships>
</file>

<file path=ppt/slides/_rels/slide51.xml.rels><?xml version="1.0" encoding="UTF-8" standalone="yes"?>
<Relationships xmlns="http://schemas.openxmlformats.org/package/2006/relationships"><Relationship Id="rId3" Type="http://schemas.openxmlformats.org/officeDocument/2006/relationships/hyperlink" Target="https://github.com/ipython-contrib/jupyter_contrib_nbextensions" TargetMode="External"/><Relationship Id="rId2" Type="http://schemas.openxmlformats.org/officeDocument/2006/relationships/image" Target="../media/image35.png"/><Relationship Id="rId1" Type="http://schemas.openxmlformats.org/officeDocument/2006/relationships/slideLayout" Target="../slideLayouts/slideLayout19.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3.xml.rels><?xml version="1.0" encoding="UTF-8" standalone="yes"?>
<Relationships xmlns="http://schemas.openxmlformats.org/package/2006/relationships"><Relationship Id="rId2" Type="http://schemas.openxmlformats.org/officeDocument/2006/relationships/hyperlink" Target="https://github.com/ag999git/Book-Python-Programming-Problem-Solving-Packages-and-Libraries/blob/master/PPT-notes-as-pdf/Ch-18-Numpy-Scipy.pdf" TargetMode="External"/><Relationship Id="rId1" Type="http://schemas.openxmlformats.org/officeDocument/2006/relationships/slideLayout" Target="../slideLayouts/slideLayout10.xml"/></Relationships>
</file>

<file path=ppt/slides/_rels/slide5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0.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2" Type="http://schemas.openxmlformats.org/officeDocument/2006/relationships/hyperlink" Target="https://en.wikipedia.org/wiki/Machine_learning" TargetMode="External"/><Relationship Id="rId1" Type="http://schemas.openxmlformats.org/officeDocument/2006/relationships/slideLayout" Target="../slideLayouts/slideLayout19.xml"/></Relationships>
</file>

<file path=ppt/slides/_rels/slide6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0.xml"/></Relationships>
</file>

<file path=ppt/slides/_rels/slide6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0.xml"/></Relationships>
</file>

<file path=ppt/slides/_rels/slide6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0.xml"/></Relationships>
</file>

<file path=ppt/slides/_rels/slide6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0.xml"/></Relationships>
</file>

<file path=ppt/slides/_rels/slide6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0.xml"/></Relationships>
</file>

<file path=ppt/slides/_rels/slide6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0.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9.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0.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0.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0.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9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0.xml"/></Relationships>
</file>

<file path=ppt/slides/_rels/slide9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0.xml"/></Relationships>
</file>

<file path=ppt/slides/_rels/slide9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0.xml"/></Relationships>
</file>

<file path=ppt/slides/_rels/slide9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0.xml"/></Relationships>
</file>

<file path=ppt/slides/_rels/slide9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0.xml"/></Relationships>
</file>

<file path=ppt/slides/_rels/slide9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10.xml"/></Relationships>
</file>

<file path=ppt/slides/_rels/slide9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0.xml"/></Relationships>
</file>

<file path=ppt/slides/_rels/slide9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ooter Placeholder 8">
            <a:extLst>
              <a:ext uri="{FF2B5EF4-FFF2-40B4-BE49-F238E27FC236}">
                <a16:creationId xmlns:a16="http://schemas.microsoft.com/office/drawing/2014/main" id="{752B3AF4-A1DD-4D7E-A3D8-18722E92338A}"/>
              </a:ext>
            </a:extLst>
          </p:cNvPr>
          <p:cNvSpPr>
            <a:spLocks noGrp="1"/>
          </p:cNvSpPr>
          <p:nvPr>
            <p:ph type="ftr" sz="quarter" idx="3"/>
          </p:nvPr>
        </p:nvSpPr>
        <p:spPr/>
        <p:txBody>
          <a:bodyPr/>
          <a:lstStyle/>
          <a:p>
            <a:r>
              <a:rPr lang="en-US" dirty="0"/>
              <a:t>Webinar on Python World</a:t>
            </a:r>
          </a:p>
        </p:txBody>
      </p:sp>
      <p:sp>
        <p:nvSpPr>
          <p:cNvPr id="2" name="TextBox 1">
            <a:extLst>
              <a:ext uri="{FF2B5EF4-FFF2-40B4-BE49-F238E27FC236}">
                <a16:creationId xmlns:a16="http://schemas.microsoft.com/office/drawing/2014/main" id="{AC981629-84F3-4FC4-8F56-1E284663909C}"/>
              </a:ext>
            </a:extLst>
          </p:cNvPr>
          <p:cNvSpPr txBox="1"/>
          <p:nvPr/>
        </p:nvSpPr>
        <p:spPr>
          <a:xfrm>
            <a:off x="314325" y="1744394"/>
            <a:ext cx="7386361" cy="1938992"/>
          </a:xfrm>
          <a:prstGeom prst="rect">
            <a:avLst/>
          </a:prstGeom>
          <a:solidFill>
            <a:srgbClr val="FFCD0F"/>
          </a:solidFill>
          <a:ln>
            <a:solidFill>
              <a:schemeClr val="accent1"/>
            </a:solidFill>
          </a:ln>
        </p:spPr>
        <p:txBody>
          <a:bodyPr wrap="square" rtlCol="0">
            <a:spAutoFit/>
          </a:bodyPr>
          <a:lstStyle/>
          <a:p>
            <a:r>
              <a:rPr lang="en-US" b="1" dirty="0"/>
              <a:t>Webinar on </a:t>
            </a:r>
          </a:p>
          <a:p>
            <a:endParaRPr lang="en-US" sz="1200" b="1" dirty="0"/>
          </a:p>
          <a:p>
            <a:r>
              <a:rPr lang="en-US" sz="3600" b="1" i="0" dirty="0">
                <a:solidFill>
                  <a:srgbClr val="555555"/>
                </a:solidFill>
                <a:effectLst/>
                <a:latin typeface="Segoe UI" panose="020B0502040204020203" pitchFamily="34" charset="0"/>
              </a:rPr>
              <a:t>Why Python is great for Machine Learning</a:t>
            </a:r>
            <a:endParaRPr lang="en-US" sz="3600" b="1" dirty="0">
              <a:solidFill>
                <a:schemeClr val="accent1"/>
              </a:solidFill>
            </a:endParaRPr>
          </a:p>
          <a:p>
            <a:endParaRPr lang="en-US" dirty="0"/>
          </a:p>
        </p:txBody>
      </p:sp>
      <p:sp>
        <p:nvSpPr>
          <p:cNvPr id="10" name="AutoShape 4" descr="Seema Gupta | Indian Institute of Management Bangalore">
            <a:extLst>
              <a:ext uri="{FF2B5EF4-FFF2-40B4-BE49-F238E27FC236}">
                <a16:creationId xmlns:a16="http://schemas.microsoft.com/office/drawing/2014/main" id="{A3F0BCEB-6087-438D-B0B5-8A153D0098F3}"/>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TextBox 6">
            <a:extLst>
              <a:ext uri="{FF2B5EF4-FFF2-40B4-BE49-F238E27FC236}">
                <a16:creationId xmlns:a16="http://schemas.microsoft.com/office/drawing/2014/main" id="{3FA13CA6-F28A-4B89-AFCD-E7C3BEED5911}"/>
              </a:ext>
            </a:extLst>
          </p:cNvPr>
          <p:cNvSpPr txBox="1"/>
          <p:nvPr/>
        </p:nvSpPr>
        <p:spPr>
          <a:xfrm>
            <a:off x="8619462" y="712581"/>
            <a:ext cx="2872475" cy="2769989"/>
          </a:xfrm>
          <a:prstGeom prst="rect">
            <a:avLst/>
          </a:prstGeom>
          <a:noFill/>
        </p:spPr>
        <p:txBody>
          <a:bodyPr wrap="square" rtlCol="0">
            <a:spAutoFit/>
          </a:bodyPr>
          <a:lstStyle/>
          <a:p>
            <a:pPr algn="r"/>
            <a:r>
              <a:rPr lang="en-US" sz="2400" b="1" dirty="0"/>
              <a:t>Speaker</a:t>
            </a:r>
          </a:p>
          <a:p>
            <a:pPr algn="r"/>
            <a:endParaRPr lang="en-US" b="1" dirty="0"/>
          </a:p>
          <a:p>
            <a:pPr algn="r"/>
            <a:endParaRPr lang="en-US" b="1" dirty="0"/>
          </a:p>
          <a:p>
            <a:pPr algn="r"/>
            <a:endParaRPr lang="en-US" b="1" dirty="0"/>
          </a:p>
          <a:p>
            <a:pPr algn="r"/>
            <a:endParaRPr lang="en-US" b="1" dirty="0"/>
          </a:p>
          <a:p>
            <a:pPr algn="r"/>
            <a:endParaRPr lang="en-US" b="1" dirty="0"/>
          </a:p>
          <a:p>
            <a:pPr algn="r"/>
            <a:endParaRPr lang="en-US" sz="2400" b="1" dirty="0"/>
          </a:p>
          <a:p>
            <a:pPr algn="r"/>
            <a:r>
              <a:rPr lang="en-US" b="1" dirty="0"/>
              <a:t>Anurag Gupta |</a:t>
            </a:r>
          </a:p>
          <a:p>
            <a:pPr algn="r"/>
            <a:r>
              <a:rPr lang="en-US" dirty="0"/>
              <a:t>IPS Officer, Jharkhand</a:t>
            </a:r>
          </a:p>
        </p:txBody>
      </p:sp>
      <p:pic>
        <p:nvPicPr>
          <p:cNvPr id="5" name="Picture 4">
            <a:extLst>
              <a:ext uri="{FF2B5EF4-FFF2-40B4-BE49-F238E27FC236}">
                <a16:creationId xmlns:a16="http://schemas.microsoft.com/office/drawing/2014/main" id="{25CDF90D-2490-4A02-8202-43C224672E78}"/>
              </a:ext>
            </a:extLst>
          </p:cNvPr>
          <p:cNvPicPr>
            <a:picLocks noChangeAspect="1"/>
          </p:cNvPicPr>
          <p:nvPr/>
        </p:nvPicPr>
        <p:blipFill rotWithShape="1">
          <a:blip r:embed="rId2">
            <a:extLst>
              <a:ext uri="{28A0092B-C50C-407E-A947-70E740481C1C}">
                <a14:useLocalDpi xmlns:a14="http://schemas.microsoft.com/office/drawing/2010/main" val="0"/>
              </a:ext>
            </a:extLst>
          </a:blip>
          <a:srcRect l="8535" r="22505"/>
          <a:stretch/>
        </p:blipFill>
        <p:spPr>
          <a:xfrm>
            <a:off x="8683294" y="3799110"/>
            <a:ext cx="2744810" cy="2528890"/>
          </a:xfrm>
          <a:prstGeom prst="rect">
            <a:avLst/>
          </a:prstGeom>
        </p:spPr>
      </p:pic>
      <p:pic>
        <p:nvPicPr>
          <p:cNvPr id="1026" name="Picture 2">
            <a:extLst>
              <a:ext uri="{FF2B5EF4-FFF2-40B4-BE49-F238E27FC236}">
                <a16:creationId xmlns:a16="http://schemas.microsoft.com/office/drawing/2014/main" id="{C479C630-E397-4E3C-B507-93C444C6C34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0535"/>
          <a:stretch/>
        </p:blipFill>
        <p:spPr bwMode="auto">
          <a:xfrm>
            <a:off x="9228406" y="1280160"/>
            <a:ext cx="1344756" cy="1404383"/>
          </a:xfrm>
          <a:prstGeom prst="rect">
            <a:avLst/>
          </a:prstGeom>
          <a:noFill/>
          <a:ln w="38100">
            <a:solidFill>
              <a:schemeClr val="accent1"/>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26383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1B357CC2-DC49-4893-A47E-06A3B6BD12CB}"/>
              </a:ext>
            </a:extLst>
          </p:cNvPr>
          <p:cNvSpPr>
            <a:spLocks noGrp="1"/>
          </p:cNvSpPr>
          <p:nvPr>
            <p:ph type="ftr" sz="quarter" idx="3"/>
          </p:nvPr>
        </p:nvSpPr>
        <p:spPr/>
        <p:txBody>
          <a:bodyPr/>
          <a:lstStyle/>
          <a:p>
            <a:r>
              <a:rPr lang="en-US"/>
              <a:t>Webinar on Python World</a:t>
            </a:r>
            <a:endParaRPr lang="en-US" dirty="0"/>
          </a:p>
        </p:txBody>
      </p:sp>
      <p:graphicFrame>
        <p:nvGraphicFramePr>
          <p:cNvPr id="5" name="Diagram 4">
            <a:extLst>
              <a:ext uri="{FF2B5EF4-FFF2-40B4-BE49-F238E27FC236}">
                <a16:creationId xmlns:a16="http://schemas.microsoft.com/office/drawing/2014/main" id="{52682D0C-E55D-4B85-9018-FB72E5A8FA95}"/>
              </a:ext>
            </a:extLst>
          </p:cNvPr>
          <p:cNvGraphicFramePr/>
          <p:nvPr>
            <p:extLst>
              <p:ext uri="{D42A27DB-BD31-4B8C-83A1-F6EECF244321}">
                <p14:modId xmlns:p14="http://schemas.microsoft.com/office/powerpoint/2010/main" val="807951077"/>
              </p:ext>
            </p:extLst>
          </p:nvPr>
        </p:nvGraphicFramePr>
        <p:xfrm>
          <a:off x="719191" y="968884"/>
          <a:ext cx="9312275"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extBox 1">
            <a:extLst>
              <a:ext uri="{FF2B5EF4-FFF2-40B4-BE49-F238E27FC236}">
                <a16:creationId xmlns:a16="http://schemas.microsoft.com/office/drawing/2014/main" id="{B9E7E960-3350-4C56-8938-6D4CA26EA645}"/>
              </a:ext>
            </a:extLst>
          </p:cNvPr>
          <p:cNvSpPr txBox="1"/>
          <p:nvPr/>
        </p:nvSpPr>
        <p:spPr>
          <a:xfrm>
            <a:off x="719191" y="82196"/>
            <a:ext cx="8517276" cy="769441"/>
          </a:xfrm>
          <a:prstGeom prst="rect">
            <a:avLst/>
          </a:prstGeom>
          <a:solidFill>
            <a:srgbClr val="FFCD0F"/>
          </a:solidFill>
          <a:ln>
            <a:solidFill>
              <a:schemeClr val="accent1"/>
            </a:solidFill>
          </a:ln>
        </p:spPr>
        <p:txBody>
          <a:bodyPr wrap="square" rtlCol="0">
            <a:spAutoFit/>
          </a:bodyPr>
          <a:lstStyle/>
          <a:p>
            <a:pPr algn="ctr"/>
            <a:r>
              <a:rPr lang="en-IN" sz="4400" dirty="0">
                <a:latin typeface="Calibri" panose="020F0502020204030204" pitchFamily="34" charset="0"/>
                <a:cs typeface="Calibri" panose="020F0502020204030204" pitchFamily="34" charset="0"/>
              </a:rPr>
              <a:t>Machine Learning</a:t>
            </a:r>
          </a:p>
        </p:txBody>
      </p:sp>
    </p:spTree>
    <p:extLst>
      <p:ext uri="{BB962C8B-B14F-4D97-AF65-F5344CB8AC3E}">
        <p14:creationId xmlns:p14="http://schemas.microsoft.com/office/powerpoint/2010/main" val="298209924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
          </p:nvPr>
        </p:nvSpPr>
        <p:spPr/>
        <p:txBody>
          <a:bodyPr/>
          <a:lstStyle/>
          <a:p>
            <a:fld id="{40BFEAB2-FD83-41F2-9787-AD5D1A1760CD}" type="slidenum">
              <a:rPr lang="en-US" smtClean="0"/>
              <a:pPr/>
              <a:t>100</a:t>
            </a:fld>
            <a:endParaRPr lang="en-US" dirty="0"/>
          </a:p>
        </p:txBody>
      </p:sp>
      <p:sp>
        <p:nvSpPr>
          <p:cNvPr id="7" name="Footer Placeholder 4">
            <a:extLst>
              <a:ext uri="{FF2B5EF4-FFF2-40B4-BE49-F238E27FC236}">
                <a16:creationId xmlns:a16="http://schemas.microsoft.com/office/drawing/2014/main" id="{CBE507B5-C7FD-44CE-8A2A-A513808930E9}"/>
              </a:ext>
            </a:extLst>
          </p:cNvPr>
          <p:cNvSpPr txBox="1">
            <a:spLocks/>
          </p:cNvSpPr>
          <p:nvPr/>
        </p:nvSpPr>
        <p:spPr>
          <a:xfrm>
            <a:off x="2761201" y="6528816"/>
            <a:ext cx="5486400" cy="228600"/>
          </a:xfrm>
          <a:prstGeom prst="rect">
            <a:avLst/>
          </a:prstGeom>
        </p:spPr>
        <p:txBody>
          <a:bodyPr vert="horz" lIns="91440" tIns="45720" rIns="91440" bIns="45720" rtlCol="0" anchor="ctr"/>
          <a:lstStyle>
            <a:defPPr>
              <a:defRPr lang="en-US"/>
            </a:defPPr>
            <a:lvl1pPr marL="0" algn="l" defTabSz="914400" rtl="0" eaLnBrk="1" latinLnBrk="0" hangingPunct="1">
              <a:defRPr sz="9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2"/>
                </a:solidFill>
              </a:rPr>
              <a:t>Python Programming: Problem  Solving, Packages </a:t>
            </a:r>
            <a:r>
              <a:rPr lang="en-US">
                <a:solidFill>
                  <a:schemeClr val="tx2"/>
                </a:solidFill>
              </a:rPr>
              <a:t>and Libraries</a:t>
            </a:r>
            <a:endParaRPr lang="en-US" dirty="0">
              <a:solidFill>
                <a:schemeClr val="tx2"/>
              </a:solidFill>
            </a:endParaRPr>
          </a:p>
        </p:txBody>
      </p:sp>
      <mc:AlternateContent xmlns:mc="http://schemas.openxmlformats.org/markup-compatibility/2006">
        <mc:Choice xmlns:a14="http://schemas.microsoft.com/office/drawing/2010/main" Requires="a14">
          <p:sp>
            <p:nvSpPr>
              <p:cNvPr id="4" name="Subtitle 3"/>
              <p:cNvSpPr>
                <a:spLocks noGrp="1"/>
              </p:cNvSpPr>
              <p:nvPr>
                <p:ph type="subTitle" idx="1"/>
              </p:nvPr>
            </p:nvSpPr>
            <p:spPr>
              <a:xfrm>
                <a:off x="1557251" y="660401"/>
                <a:ext cx="9035620" cy="5354320"/>
              </a:xfrm>
              <a:solidFill>
                <a:srgbClr val="FAD1D3">
                  <a:alpha val="70980"/>
                </a:srgbClr>
              </a:solidFill>
            </p:spPr>
            <p:txBody>
              <a:bodyPr/>
              <a:lstStyle/>
              <a:p>
                <a:r>
                  <a:rPr lang="en-IN" sz="2400" dirty="0">
                    <a:latin typeface="Calibri" panose="020F0502020204030204" pitchFamily="34" charset="0"/>
                    <a:cs typeface="Calibri" panose="020F0502020204030204" pitchFamily="34" charset="0"/>
                  </a:rPr>
                  <a:t>This will become clear from the following example: </a:t>
                </a:r>
              </a:p>
              <a:p>
                <a:pPr marL="342900" indent="-342900">
                  <a:buFont typeface="Arial" panose="020B0604020202020204" pitchFamily="34" charset="0"/>
                  <a:buChar char="•"/>
                </a:pPr>
                <a:r>
                  <a:rPr lang="en-IN" sz="2400" dirty="0">
                    <a:latin typeface="Calibri" panose="020F0502020204030204" pitchFamily="34" charset="0"/>
                    <a:cs typeface="Calibri" panose="020F0502020204030204" pitchFamily="34" charset="0"/>
                  </a:rPr>
                  <a:t>Suppose you have a 2 </a:t>
                </a:r>
                <a:r>
                  <a:rPr lang="en-IN" sz="2400" dirty="0">
                    <a:latin typeface="Calibri" panose="020F0502020204030204" pitchFamily="34" charset="0"/>
                    <a:cs typeface="Calibri" panose="020F0502020204030204" pitchFamily="34" charset="0"/>
                    <a:sym typeface="Symbol" panose="05050102010706020507" pitchFamily="18" charset="2"/>
                  </a:rPr>
                  <a:t></a:t>
                </a:r>
                <a:r>
                  <a:rPr lang="en-IN" sz="2400" dirty="0">
                    <a:latin typeface="Calibri" panose="020F0502020204030204" pitchFamily="34" charset="0"/>
                    <a:cs typeface="Calibri" panose="020F0502020204030204" pitchFamily="34" charset="0"/>
                  </a:rPr>
                  <a:t> 2 matrix A = </a:t>
                </a:r>
                <a14:m>
                  <m:oMath xmlns:m="http://schemas.openxmlformats.org/officeDocument/2006/math">
                    <m:d>
                      <m:dPr>
                        <m:begChr m:val="["/>
                        <m:endChr m:val="]"/>
                        <m:ctrlPr>
                          <a:rPr lang="en-IN" sz="2400" i="1">
                            <a:latin typeface="Cambria Math" panose="02040503050406030204" pitchFamily="18" charset="0"/>
                          </a:rPr>
                        </m:ctrlPr>
                      </m:dPr>
                      <m:e>
                        <m:m>
                          <m:mPr>
                            <m:mcs>
                              <m:mc>
                                <m:mcPr>
                                  <m:count m:val="2"/>
                                  <m:mcJc m:val="center"/>
                                </m:mcPr>
                              </m:mc>
                            </m:mcs>
                            <m:ctrlPr>
                              <a:rPr lang="en-IN" sz="2400" i="1">
                                <a:latin typeface="Cambria Math" panose="02040503050406030204" pitchFamily="18" charset="0"/>
                              </a:rPr>
                            </m:ctrlPr>
                          </m:mPr>
                          <m:mr>
                            <m:e>
                              <m:r>
                                <a:rPr lang="en-IN" sz="2400" i="1">
                                  <a:latin typeface="Cambria Math" panose="02040503050406030204" pitchFamily="18" charset="0"/>
                                </a:rPr>
                                <m:t>2</m:t>
                              </m:r>
                            </m:e>
                            <m:e>
                              <m:r>
                                <a:rPr lang="en-IN" sz="2400" i="1">
                                  <a:latin typeface="Cambria Math" panose="02040503050406030204" pitchFamily="18" charset="0"/>
                                </a:rPr>
                                <m:t>1</m:t>
                              </m:r>
                            </m:e>
                          </m:mr>
                          <m:mr>
                            <m:e>
                              <m:r>
                                <a:rPr lang="en-IN" sz="2400" i="1">
                                  <a:latin typeface="Cambria Math" panose="02040503050406030204" pitchFamily="18" charset="0"/>
                                </a:rPr>
                                <m:t>1</m:t>
                              </m:r>
                            </m:e>
                            <m:e>
                              <m:r>
                                <a:rPr lang="en-IN" sz="2400" i="1">
                                  <a:latin typeface="Cambria Math" panose="02040503050406030204" pitchFamily="18" charset="0"/>
                                </a:rPr>
                                <m:t>2</m:t>
                              </m:r>
                            </m:e>
                          </m:mr>
                        </m:m>
                      </m:e>
                    </m:d>
                  </m:oMath>
                </a14:m>
                <a:r>
                  <a:rPr lang="en-IN" sz="2400" dirty="0">
                    <a:latin typeface="Calibri" panose="020F0502020204030204" pitchFamily="34" charset="0"/>
                    <a:cs typeface="Calibri" panose="020F0502020204030204" pitchFamily="34" charset="0"/>
                  </a:rPr>
                  <a:t> and you have a vector v = </a:t>
                </a:r>
                <a14:m>
                  <m:oMath xmlns:m="http://schemas.openxmlformats.org/officeDocument/2006/math">
                    <m:d>
                      <m:dPr>
                        <m:begChr m:val="["/>
                        <m:endChr m:val="]"/>
                        <m:ctrlPr>
                          <a:rPr lang="en-IN" sz="2400" i="1">
                            <a:latin typeface="Cambria Math" panose="02040503050406030204" pitchFamily="18" charset="0"/>
                          </a:rPr>
                        </m:ctrlPr>
                      </m:dPr>
                      <m:e>
                        <m:eqArr>
                          <m:eqArrPr>
                            <m:ctrlPr>
                              <a:rPr lang="en-IN" sz="2400" i="1">
                                <a:latin typeface="Cambria Math" panose="02040503050406030204" pitchFamily="18" charset="0"/>
                              </a:rPr>
                            </m:ctrlPr>
                          </m:eqArrPr>
                          <m:e>
                            <m:r>
                              <a:rPr lang="en-IN" sz="2400" i="1">
                                <a:latin typeface="Cambria Math" panose="02040503050406030204" pitchFamily="18" charset="0"/>
                              </a:rPr>
                              <m:t>1</m:t>
                            </m:r>
                          </m:e>
                          <m:e>
                            <m:r>
                              <a:rPr lang="en-IN" sz="2400" i="1">
                                <a:latin typeface="Cambria Math" panose="02040503050406030204" pitchFamily="18" charset="0"/>
                              </a:rPr>
                              <m:t>−1</m:t>
                            </m:r>
                          </m:e>
                        </m:eqArr>
                      </m:e>
                    </m:d>
                  </m:oMath>
                </a14:m>
                <a:r>
                  <a:rPr lang="en-IN" sz="2400" dirty="0">
                    <a:latin typeface="Calibri" panose="020F0502020204030204" pitchFamily="34" charset="0"/>
                    <a:cs typeface="Calibri" panose="020F0502020204030204" pitchFamily="34" charset="0"/>
                  </a:rPr>
                  <a:t>, then you get </a:t>
                </a:r>
              </a:p>
              <a:p>
                <a:pPr marL="342900" indent="-342900">
                  <a:buFont typeface="Arial" panose="020B0604020202020204" pitchFamily="34" charset="0"/>
                  <a:buChar char="•"/>
                </a:pPr>
                <a:r>
                  <a:rPr lang="en-IN" sz="2400" dirty="0">
                    <a:latin typeface="Calibri" panose="020F0502020204030204" pitchFamily="34" charset="0"/>
                    <a:cs typeface="Calibri" panose="020F0502020204030204" pitchFamily="34" charset="0"/>
                  </a:rPr>
                  <a:t>Av = </a:t>
                </a:r>
                <a14:m>
                  <m:oMath xmlns:m="http://schemas.openxmlformats.org/officeDocument/2006/math">
                    <m:d>
                      <m:dPr>
                        <m:begChr m:val="["/>
                        <m:endChr m:val="]"/>
                        <m:ctrlPr>
                          <a:rPr lang="en-IN" sz="2400" i="1">
                            <a:latin typeface="Cambria Math" panose="02040503050406030204" pitchFamily="18" charset="0"/>
                          </a:rPr>
                        </m:ctrlPr>
                      </m:dPr>
                      <m:e>
                        <m:m>
                          <m:mPr>
                            <m:mcs>
                              <m:mc>
                                <m:mcPr>
                                  <m:count m:val="2"/>
                                  <m:mcJc m:val="center"/>
                                </m:mcPr>
                              </m:mc>
                            </m:mcs>
                            <m:ctrlPr>
                              <a:rPr lang="en-IN" sz="2400" i="1">
                                <a:latin typeface="Cambria Math" panose="02040503050406030204" pitchFamily="18" charset="0"/>
                              </a:rPr>
                            </m:ctrlPr>
                          </m:mPr>
                          <m:mr>
                            <m:e>
                              <m:r>
                                <a:rPr lang="en-IN" sz="2400" i="1">
                                  <a:latin typeface="Cambria Math" panose="02040503050406030204" pitchFamily="18" charset="0"/>
                                </a:rPr>
                                <m:t>2</m:t>
                              </m:r>
                            </m:e>
                            <m:e>
                              <m:r>
                                <a:rPr lang="en-IN" sz="2400" i="1">
                                  <a:latin typeface="Cambria Math" panose="02040503050406030204" pitchFamily="18" charset="0"/>
                                </a:rPr>
                                <m:t>1</m:t>
                              </m:r>
                            </m:e>
                          </m:mr>
                          <m:mr>
                            <m:e>
                              <m:r>
                                <a:rPr lang="en-IN" sz="2400" i="1">
                                  <a:latin typeface="Cambria Math" panose="02040503050406030204" pitchFamily="18" charset="0"/>
                                </a:rPr>
                                <m:t>1</m:t>
                              </m:r>
                            </m:e>
                            <m:e>
                              <m:r>
                                <a:rPr lang="en-IN" sz="2400" i="1">
                                  <a:latin typeface="Cambria Math" panose="02040503050406030204" pitchFamily="18" charset="0"/>
                                </a:rPr>
                                <m:t>2</m:t>
                              </m:r>
                            </m:e>
                          </m:mr>
                        </m:m>
                      </m:e>
                    </m:d>
                  </m:oMath>
                </a14:m>
                <a:r>
                  <a:rPr lang="en-IN" sz="2400" dirty="0">
                    <a:latin typeface="Calibri" panose="020F0502020204030204" pitchFamily="34" charset="0"/>
                    <a:cs typeface="Calibri" panose="020F0502020204030204" pitchFamily="34" charset="0"/>
                  </a:rPr>
                  <a:t> </a:t>
                </a:r>
                <a14:m>
                  <m:oMath xmlns:m="http://schemas.openxmlformats.org/officeDocument/2006/math">
                    <m:d>
                      <m:dPr>
                        <m:begChr m:val="["/>
                        <m:endChr m:val="]"/>
                        <m:ctrlPr>
                          <a:rPr lang="en-IN" sz="2400" i="1">
                            <a:latin typeface="Cambria Math" panose="02040503050406030204" pitchFamily="18" charset="0"/>
                          </a:rPr>
                        </m:ctrlPr>
                      </m:dPr>
                      <m:e>
                        <m:eqArr>
                          <m:eqArrPr>
                            <m:ctrlPr>
                              <a:rPr lang="en-IN" sz="2400" i="1">
                                <a:latin typeface="Cambria Math" panose="02040503050406030204" pitchFamily="18" charset="0"/>
                              </a:rPr>
                            </m:ctrlPr>
                          </m:eqArrPr>
                          <m:e>
                            <m:r>
                              <a:rPr lang="en-IN" sz="2400" i="1">
                                <a:latin typeface="Cambria Math" panose="02040503050406030204" pitchFamily="18" charset="0"/>
                              </a:rPr>
                              <m:t>1</m:t>
                            </m:r>
                          </m:e>
                          <m:e>
                            <m:r>
                              <a:rPr lang="en-IN" sz="2400" i="1">
                                <a:latin typeface="Cambria Math" panose="02040503050406030204" pitchFamily="18" charset="0"/>
                              </a:rPr>
                              <m:t>−1</m:t>
                            </m:r>
                          </m:e>
                        </m:eqArr>
                      </m:e>
                    </m:d>
                  </m:oMath>
                </a14:m>
                <a:r>
                  <a:rPr lang="en-IN" sz="2400" dirty="0">
                    <a:latin typeface="Calibri" panose="020F0502020204030204" pitchFamily="34" charset="0"/>
                    <a:cs typeface="Calibri" panose="020F0502020204030204" pitchFamily="34" charset="0"/>
                  </a:rPr>
                  <a:t> = </a:t>
                </a:r>
                <a14:m>
                  <m:oMath xmlns:m="http://schemas.openxmlformats.org/officeDocument/2006/math">
                    <m:d>
                      <m:dPr>
                        <m:begChr m:val="["/>
                        <m:endChr m:val="]"/>
                        <m:ctrlPr>
                          <a:rPr lang="en-IN" sz="2400" i="1">
                            <a:latin typeface="Cambria Math" panose="02040503050406030204" pitchFamily="18" charset="0"/>
                          </a:rPr>
                        </m:ctrlPr>
                      </m:dPr>
                      <m:e>
                        <m:eqArr>
                          <m:eqArrPr>
                            <m:ctrlPr>
                              <a:rPr lang="en-IN" sz="2400" i="1">
                                <a:latin typeface="Cambria Math" panose="02040503050406030204" pitchFamily="18" charset="0"/>
                              </a:rPr>
                            </m:ctrlPr>
                          </m:eqArrPr>
                          <m:e>
                            <m:r>
                              <a:rPr lang="en-IN" sz="2400" i="1">
                                <a:latin typeface="Cambria Math" panose="02040503050406030204" pitchFamily="18" charset="0"/>
                              </a:rPr>
                              <m:t>2−1</m:t>
                            </m:r>
                          </m:e>
                          <m:e>
                            <m:r>
                              <a:rPr lang="en-IN" sz="2400" i="1">
                                <a:latin typeface="Cambria Math" panose="02040503050406030204" pitchFamily="18" charset="0"/>
                              </a:rPr>
                              <m:t>1−2</m:t>
                            </m:r>
                          </m:e>
                        </m:eqArr>
                      </m:e>
                    </m:d>
                  </m:oMath>
                </a14:m>
                <a:r>
                  <a:rPr lang="en-IN" sz="2400" dirty="0">
                    <a:latin typeface="Calibri" panose="020F0502020204030204" pitchFamily="34" charset="0"/>
                    <a:cs typeface="Calibri" panose="020F0502020204030204" pitchFamily="34" charset="0"/>
                  </a:rPr>
                  <a:t> = </a:t>
                </a:r>
                <a14:m>
                  <m:oMath xmlns:m="http://schemas.openxmlformats.org/officeDocument/2006/math">
                    <m:d>
                      <m:dPr>
                        <m:begChr m:val="["/>
                        <m:endChr m:val="]"/>
                        <m:ctrlPr>
                          <a:rPr lang="en-IN" sz="2400" i="1">
                            <a:latin typeface="Cambria Math" panose="02040503050406030204" pitchFamily="18" charset="0"/>
                          </a:rPr>
                        </m:ctrlPr>
                      </m:dPr>
                      <m:e>
                        <m:eqArr>
                          <m:eqArrPr>
                            <m:ctrlPr>
                              <a:rPr lang="en-IN" sz="2400" i="1">
                                <a:latin typeface="Cambria Math" panose="02040503050406030204" pitchFamily="18" charset="0"/>
                              </a:rPr>
                            </m:ctrlPr>
                          </m:eqArrPr>
                          <m:e>
                            <m:r>
                              <a:rPr lang="en-IN" sz="2400" i="1">
                                <a:latin typeface="Cambria Math" panose="02040503050406030204" pitchFamily="18" charset="0"/>
                              </a:rPr>
                              <m:t>1</m:t>
                            </m:r>
                          </m:e>
                          <m:e>
                            <m:r>
                              <a:rPr lang="en-IN" sz="2400" i="1">
                                <a:latin typeface="Cambria Math" panose="02040503050406030204" pitchFamily="18" charset="0"/>
                              </a:rPr>
                              <m:t>−1</m:t>
                            </m:r>
                          </m:e>
                        </m:eqArr>
                      </m:e>
                    </m:d>
                  </m:oMath>
                </a14:m>
                <a:r>
                  <a:rPr lang="en-IN" sz="2400" dirty="0">
                    <a:latin typeface="Calibri" panose="020F0502020204030204" pitchFamily="34" charset="0"/>
                    <a:cs typeface="Calibri" panose="020F0502020204030204" pitchFamily="34" charset="0"/>
                  </a:rPr>
                  <a:t>. </a:t>
                </a:r>
              </a:p>
              <a:p>
                <a:pPr marL="342900" indent="-342900">
                  <a:buFont typeface="Arial" panose="020B0604020202020204" pitchFamily="34" charset="0"/>
                  <a:buChar char="•"/>
                </a:pPr>
                <a:r>
                  <a:rPr lang="en-IN" sz="2400" dirty="0">
                    <a:latin typeface="Calibri" panose="020F0502020204030204" pitchFamily="34" charset="0"/>
                    <a:cs typeface="Calibri" panose="020F0502020204030204" pitchFamily="34" charset="0"/>
                  </a:rPr>
                  <a:t>So you get A</a:t>
                </a:r>
                <a14:m>
                  <m:oMath xmlns:m="http://schemas.openxmlformats.org/officeDocument/2006/math">
                    <m:acc>
                      <m:accPr>
                        <m:chr m:val="⃗"/>
                        <m:ctrlPr>
                          <a:rPr lang="en-IN" sz="2400" i="1">
                            <a:latin typeface="Cambria Math" panose="02040503050406030204" pitchFamily="18" charset="0"/>
                          </a:rPr>
                        </m:ctrlPr>
                      </m:accPr>
                      <m:e>
                        <m:r>
                          <a:rPr lang="en-IN" sz="2400" i="1">
                            <a:latin typeface="Cambria Math" panose="02040503050406030204" pitchFamily="18" charset="0"/>
                          </a:rPr>
                          <m:t>𝑣</m:t>
                        </m:r>
                      </m:e>
                    </m:acc>
                  </m:oMath>
                </a14:m>
                <a:r>
                  <a:rPr lang="en-IN" sz="2400" dirty="0">
                    <a:latin typeface="Calibri" panose="020F0502020204030204" pitchFamily="34" charset="0"/>
                    <a:cs typeface="Calibri" panose="020F0502020204030204" pitchFamily="34" charset="0"/>
                  </a:rPr>
                  <a:t> = </a:t>
                </a:r>
                <a14:m>
                  <m:oMath xmlns:m="http://schemas.openxmlformats.org/officeDocument/2006/math">
                    <m:acc>
                      <m:accPr>
                        <m:chr m:val="⃗"/>
                        <m:ctrlPr>
                          <a:rPr lang="en-IN" sz="2400" i="1">
                            <a:latin typeface="Cambria Math" panose="02040503050406030204" pitchFamily="18" charset="0"/>
                          </a:rPr>
                        </m:ctrlPr>
                      </m:accPr>
                      <m:e>
                        <m:r>
                          <a:rPr lang="en-IN" sz="2400" i="1">
                            <a:latin typeface="Cambria Math" panose="02040503050406030204" pitchFamily="18" charset="0"/>
                          </a:rPr>
                          <m:t>𝑣</m:t>
                        </m:r>
                      </m:e>
                    </m:acc>
                  </m:oMath>
                </a14:m>
                <a:r>
                  <a:rPr lang="en-IN" sz="2400" dirty="0">
                    <a:latin typeface="Calibri" panose="020F0502020204030204" pitchFamily="34" charset="0"/>
                    <a:cs typeface="Calibri" panose="020F0502020204030204" pitchFamily="34" charset="0"/>
                  </a:rPr>
                  <a:t>. So you can say that the vector v is an eigenvector for matrix A. Further here λ = 1. So the eigenvalue for matrix A is 1.</a:t>
                </a:r>
              </a:p>
              <a:p>
                <a:pPr marL="342900" indent="-342900">
                  <a:buFont typeface="Arial" panose="020B0604020202020204" pitchFamily="34" charset="0"/>
                  <a:buChar char="•"/>
                </a:pPr>
                <a:r>
                  <a:rPr lang="en-IN" sz="2400" dirty="0">
                    <a:latin typeface="Calibri" panose="020F0502020204030204" pitchFamily="34" charset="0"/>
                    <a:cs typeface="Calibri" panose="020F0502020204030204" pitchFamily="34" charset="0"/>
                  </a:rPr>
                  <a:t>Further you can write the equation A</a:t>
                </a:r>
                <a14:m>
                  <m:oMath xmlns:m="http://schemas.openxmlformats.org/officeDocument/2006/math">
                    <m:acc>
                      <m:accPr>
                        <m:chr m:val="⃗"/>
                        <m:ctrlPr>
                          <a:rPr lang="en-IN" sz="2400" i="1">
                            <a:latin typeface="Cambria Math" panose="02040503050406030204" pitchFamily="18" charset="0"/>
                          </a:rPr>
                        </m:ctrlPr>
                      </m:accPr>
                      <m:e>
                        <m:r>
                          <a:rPr lang="en-IN" sz="2400" i="1">
                            <a:latin typeface="Cambria Math" panose="02040503050406030204" pitchFamily="18" charset="0"/>
                          </a:rPr>
                          <m:t>𝑣</m:t>
                        </m:r>
                      </m:e>
                    </m:acc>
                  </m:oMath>
                </a14:m>
                <a:r>
                  <a:rPr lang="en-IN" sz="2400" dirty="0">
                    <a:latin typeface="Calibri" panose="020F0502020204030204" pitchFamily="34" charset="0"/>
                    <a:cs typeface="Calibri" panose="020F0502020204030204" pitchFamily="34" charset="0"/>
                  </a:rPr>
                  <a:t> = λ</a:t>
                </a:r>
                <a14:m>
                  <m:oMath xmlns:m="http://schemas.openxmlformats.org/officeDocument/2006/math">
                    <m:acc>
                      <m:accPr>
                        <m:chr m:val="⃗"/>
                        <m:ctrlPr>
                          <a:rPr lang="en-IN" sz="2400" i="1">
                            <a:latin typeface="Cambria Math" panose="02040503050406030204" pitchFamily="18" charset="0"/>
                          </a:rPr>
                        </m:ctrlPr>
                      </m:accPr>
                      <m:e>
                        <m:r>
                          <a:rPr lang="en-IN" sz="2400" i="1">
                            <a:latin typeface="Cambria Math" panose="02040503050406030204" pitchFamily="18" charset="0"/>
                          </a:rPr>
                          <m:t>𝑣</m:t>
                        </m:r>
                      </m:e>
                    </m:acc>
                  </m:oMath>
                </a14:m>
                <a:r>
                  <a:rPr lang="en-IN" sz="2400" dirty="0">
                    <a:latin typeface="Calibri" panose="020F0502020204030204" pitchFamily="34" charset="0"/>
                    <a:cs typeface="Calibri" panose="020F0502020204030204" pitchFamily="34" charset="0"/>
                  </a:rPr>
                  <a:t> as A</a:t>
                </a:r>
                <a14:m>
                  <m:oMath xmlns:m="http://schemas.openxmlformats.org/officeDocument/2006/math">
                    <m:acc>
                      <m:accPr>
                        <m:chr m:val="⃗"/>
                        <m:ctrlPr>
                          <a:rPr lang="en-IN" sz="2400" i="1">
                            <a:latin typeface="Cambria Math" panose="02040503050406030204" pitchFamily="18" charset="0"/>
                          </a:rPr>
                        </m:ctrlPr>
                      </m:accPr>
                      <m:e>
                        <m:r>
                          <a:rPr lang="en-IN" sz="2400" i="1">
                            <a:latin typeface="Cambria Math" panose="02040503050406030204" pitchFamily="18" charset="0"/>
                          </a:rPr>
                          <m:t>𝑣</m:t>
                        </m:r>
                      </m:e>
                    </m:acc>
                  </m:oMath>
                </a14:m>
                <a:r>
                  <a:rPr lang="en-IN" sz="2400" dirty="0">
                    <a:latin typeface="Calibri" panose="020F0502020204030204" pitchFamily="34" charset="0"/>
                    <a:cs typeface="Calibri" panose="020F0502020204030204" pitchFamily="34" charset="0"/>
                  </a:rPr>
                  <a:t> – λ</a:t>
                </a:r>
                <a14:m>
                  <m:oMath xmlns:m="http://schemas.openxmlformats.org/officeDocument/2006/math">
                    <m:acc>
                      <m:accPr>
                        <m:chr m:val="⃗"/>
                        <m:ctrlPr>
                          <a:rPr lang="en-IN" sz="2400" i="1">
                            <a:latin typeface="Cambria Math" panose="02040503050406030204" pitchFamily="18" charset="0"/>
                          </a:rPr>
                        </m:ctrlPr>
                      </m:accPr>
                      <m:e>
                        <m:r>
                          <a:rPr lang="en-IN" sz="2400" i="1">
                            <a:latin typeface="Cambria Math" panose="02040503050406030204" pitchFamily="18" charset="0"/>
                          </a:rPr>
                          <m:t>𝑣</m:t>
                        </m:r>
                      </m:e>
                    </m:acc>
                  </m:oMath>
                </a14:m>
                <a:r>
                  <a:rPr lang="en-IN" sz="2400" dirty="0">
                    <a:latin typeface="Calibri" panose="020F0502020204030204" pitchFamily="34" charset="0"/>
                    <a:cs typeface="Calibri" panose="020F0502020204030204" pitchFamily="34" charset="0"/>
                  </a:rPr>
                  <a:t> = 0, or |A – </a:t>
                </a:r>
                <a:r>
                  <a:rPr lang="en-IN" sz="2400" dirty="0" err="1">
                    <a:latin typeface="Calibri" panose="020F0502020204030204" pitchFamily="34" charset="0"/>
                    <a:cs typeface="Calibri" panose="020F0502020204030204" pitchFamily="34" charset="0"/>
                  </a:rPr>
                  <a:t>λI</a:t>
                </a:r>
                <a:r>
                  <a:rPr lang="en-IN" sz="2400" dirty="0">
                    <a:latin typeface="Calibri" panose="020F0502020204030204" pitchFamily="34" charset="0"/>
                    <a:cs typeface="Calibri" panose="020F0502020204030204" pitchFamily="34" charset="0"/>
                  </a:rPr>
                  <a:t>|</a:t>
                </a:r>
                <a14:m>
                  <m:oMath xmlns:m="http://schemas.openxmlformats.org/officeDocument/2006/math">
                    <m:acc>
                      <m:accPr>
                        <m:chr m:val="⃗"/>
                        <m:ctrlPr>
                          <a:rPr lang="en-IN" sz="2400" i="1">
                            <a:latin typeface="Cambria Math" panose="02040503050406030204" pitchFamily="18" charset="0"/>
                          </a:rPr>
                        </m:ctrlPr>
                      </m:accPr>
                      <m:e>
                        <m:r>
                          <a:rPr lang="en-IN" sz="2400" i="1">
                            <a:latin typeface="Cambria Math" panose="02040503050406030204" pitchFamily="18" charset="0"/>
                          </a:rPr>
                          <m:t>𝑣</m:t>
                        </m:r>
                      </m:e>
                    </m:acc>
                  </m:oMath>
                </a14:m>
                <a:r>
                  <a:rPr lang="en-IN" sz="2400" dirty="0">
                    <a:latin typeface="Calibri" panose="020F0502020204030204" pitchFamily="34" charset="0"/>
                    <a:cs typeface="Calibri" panose="020F0502020204030204" pitchFamily="34" charset="0"/>
                  </a:rPr>
                  <a:t> = 0 where I is the identity matrix. So an equation of form |A – </a:t>
                </a:r>
                <a:r>
                  <a:rPr lang="en-IN" sz="2400" dirty="0" err="1">
                    <a:latin typeface="Calibri" panose="020F0502020204030204" pitchFamily="34" charset="0"/>
                    <a:cs typeface="Calibri" panose="020F0502020204030204" pitchFamily="34" charset="0"/>
                  </a:rPr>
                  <a:t>λI</a:t>
                </a:r>
                <a:r>
                  <a:rPr lang="en-IN" sz="2400" dirty="0">
                    <a:latin typeface="Calibri" panose="020F0502020204030204" pitchFamily="34" charset="0"/>
                    <a:cs typeface="Calibri" panose="020F0502020204030204" pitchFamily="34" charset="0"/>
                  </a:rPr>
                  <a:t>|</a:t>
                </a:r>
                <a14:m>
                  <m:oMath xmlns:m="http://schemas.openxmlformats.org/officeDocument/2006/math">
                    <m:acc>
                      <m:accPr>
                        <m:chr m:val="⃗"/>
                        <m:ctrlPr>
                          <a:rPr lang="en-IN" sz="2400" i="1">
                            <a:latin typeface="Cambria Math" panose="02040503050406030204" pitchFamily="18" charset="0"/>
                          </a:rPr>
                        </m:ctrlPr>
                      </m:accPr>
                      <m:e>
                        <m:r>
                          <a:rPr lang="en-IN" sz="2400" i="1">
                            <a:latin typeface="Cambria Math" panose="02040503050406030204" pitchFamily="18" charset="0"/>
                          </a:rPr>
                          <m:t>𝑣</m:t>
                        </m:r>
                      </m:e>
                    </m:acc>
                  </m:oMath>
                </a14:m>
                <a:r>
                  <a:rPr lang="en-IN" sz="2400" dirty="0">
                    <a:latin typeface="Calibri" panose="020F0502020204030204" pitchFamily="34" charset="0"/>
                    <a:cs typeface="Calibri" panose="020F0502020204030204" pitchFamily="34" charset="0"/>
                  </a:rPr>
                  <a:t> = 0 has a non-zero solution </a:t>
                </a:r>
                <a14:m>
                  <m:oMath xmlns:m="http://schemas.openxmlformats.org/officeDocument/2006/math">
                    <m:acc>
                      <m:accPr>
                        <m:chr m:val="⃗"/>
                        <m:ctrlPr>
                          <a:rPr lang="en-IN" sz="2400" i="1">
                            <a:latin typeface="Cambria Math" panose="02040503050406030204" pitchFamily="18" charset="0"/>
                          </a:rPr>
                        </m:ctrlPr>
                      </m:accPr>
                      <m:e>
                        <m:r>
                          <a:rPr lang="en-IN" sz="2400" i="1">
                            <a:latin typeface="Cambria Math" panose="02040503050406030204" pitchFamily="18" charset="0"/>
                          </a:rPr>
                          <m:t>𝑣</m:t>
                        </m:r>
                      </m:e>
                    </m:acc>
                  </m:oMath>
                </a14:m>
                <a:r>
                  <a:rPr lang="en-IN" sz="2400" dirty="0">
                    <a:latin typeface="Calibri" panose="020F0502020204030204" pitchFamily="34" charset="0"/>
                    <a:cs typeface="Calibri" panose="020F0502020204030204" pitchFamily="34" charset="0"/>
                  </a:rPr>
                  <a:t> if determinant of |A – </a:t>
                </a:r>
                <a:r>
                  <a:rPr lang="en-IN" sz="2400" dirty="0" err="1">
                    <a:latin typeface="Calibri" panose="020F0502020204030204" pitchFamily="34" charset="0"/>
                    <a:cs typeface="Calibri" panose="020F0502020204030204" pitchFamily="34" charset="0"/>
                  </a:rPr>
                  <a:t>λI</a:t>
                </a:r>
                <a:r>
                  <a:rPr lang="en-IN" sz="2400" dirty="0">
                    <a:latin typeface="Calibri" panose="020F0502020204030204" pitchFamily="34" charset="0"/>
                    <a:cs typeface="Calibri" panose="020F0502020204030204" pitchFamily="34" charset="0"/>
                  </a:rPr>
                  <a:t>|</a:t>
                </a:r>
                <a14:m>
                  <m:oMath xmlns:m="http://schemas.openxmlformats.org/officeDocument/2006/math">
                    <m:acc>
                      <m:accPr>
                        <m:chr m:val="⃗"/>
                        <m:ctrlPr>
                          <a:rPr lang="en-IN" sz="2400" i="1">
                            <a:latin typeface="Cambria Math" panose="02040503050406030204" pitchFamily="18" charset="0"/>
                          </a:rPr>
                        </m:ctrlPr>
                      </m:accPr>
                      <m:e>
                        <m:r>
                          <a:rPr lang="en-IN" sz="2400" i="1">
                            <a:latin typeface="Cambria Math" panose="02040503050406030204" pitchFamily="18" charset="0"/>
                          </a:rPr>
                          <m:t>𝑣</m:t>
                        </m:r>
                      </m:e>
                    </m:acc>
                  </m:oMath>
                </a14:m>
                <a:r>
                  <a:rPr lang="en-IN" sz="2400" dirty="0">
                    <a:latin typeface="Calibri" panose="020F0502020204030204" pitchFamily="34" charset="0"/>
                    <a:cs typeface="Calibri" panose="020F0502020204030204" pitchFamily="34" charset="0"/>
                  </a:rPr>
                  <a:t> = 0.</a:t>
                </a:r>
                <a:endParaRPr lang="en-US" sz="2400" dirty="0">
                  <a:latin typeface="Calibri" panose="020F0502020204030204" pitchFamily="34" charset="0"/>
                  <a:cs typeface="Calibri" pitchFamily="34" charset="0"/>
                </a:endParaRPr>
              </a:p>
            </p:txBody>
          </p:sp>
        </mc:Choice>
        <mc:Fallback>
          <p:sp>
            <p:nvSpPr>
              <p:cNvPr id="4" name="Subtitle 3"/>
              <p:cNvSpPr>
                <a:spLocks noGrp="1" noRot="1" noChangeAspect="1" noMove="1" noResize="1" noEditPoints="1" noAdjustHandles="1" noChangeArrowheads="1" noChangeShapeType="1" noTextEdit="1"/>
              </p:cNvSpPr>
              <p:nvPr>
                <p:ph type="subTitle" idx="1"/>
              </p:nvPr>
            </p:nvSpPr>
            <p:spPr>
              <a:xfrm>
                <a:off x="1557251" y="660401"/>
                <a:ext cx="9035620" cy="5354320"/>
              </a:xfrm>
              <a:blipFill>
                <a:blip r:embed="rId2"/>
                <a:stretch>
                  <a:fillRect l="-1011" t="-910"/>
                </a:stretch>
              </a:blipFill>
            </p:spPr>
            <p:txBody>
              <a:bodyPr/>
              <a:lstStyle/>
              <a:p>
                <a:r>
                  <a:rPr lang="en-IN">
                    <a:noFill/>
                  </a:rPr>
                  <a:t> </a:t>
                </a:r>
              </a:p>
            </p:txBody>
          </p:sp>
        </mc:Fallback>
      </mc:AlternateContent>
      <p:sp>
        <p:nvSpPr>
          <p:cNvPr id="6" name="Title 5"/>
          <p:cNvSpPr>
            <a:spLocks noGrp="1"/>
          </p:cNvSpPr>
          <p:nvPr>
            <p:ph type="ctrTitle"/>
          </p:nvPr>
        </p:nvSpPr>
        <p:spPr>
          <a:xfrm>
            <a:off x="1648692" y="2"/>
            <a:ext cx="8811491" cy="564711"/>
          </a:xfrm>
          <a:solidFill>
            <a:srgbClr val="FFF0CC">
              <a:alpha val="80000"/>
            </a:srgbClr>
          </a:solidFill>
        </p:spPr>
        <p:txBody>
          <a:bodyPr/>
          <a:lstStyle/>
          <a:p>
            <a:pPr lvl="2" algn="ctr" rtl="0">
              <a:spcBef>
                <a:spcPct val="0"/>
              </a:spcBef>
            </a:pPr>
            <a:r>
              <a:rPr lang="en-IN" sz="2800" b="1" dirty="0"/>
              <a:t>Eigenvalues and eigenvectors -- 3</a:t>
            </a:r>
            <a:endParaRPr lang="en-US" sz="2800" b="1" dirty="0">
              <a:latin typeface="Calibri" pitchFamily="34" charset="0"/>
              <a:cs typeface="Calibri" pitchFamily="34" charset="0"/>
            </a:endParaRPr>
          </a:p>
        </p:txBody>
      </p:sp>
    </p:spTree>
    <p:extLst>
      <p:ext uri="{BB962C8B-B14F-4D97-AF65-F5344CB8AC3E}">
        <p14:creationId xmlns:p14="http://schemas.microsoft.com/office/powerpoint/2010/main" val="66209382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
          </p:nvPr>
        </p:nvSpPr>
        <p:spPr/>
        <p:txBody>
          <a:bodyPr/>
          <a:lstStyle/>
          <a:p>
            <a:fld id="{40BFEAB2-FD83-41F2-9787-AD5D1A1760CD}" type="slidenum">
              <a:rPr lang="en-US" smtClean="0"/>
              <a:pPr/>
              <a:t>101</a:t>
            </a:fld>
            <a:endParaRPr lang="en-US" dirty="0"/>
          </a:p>
        </p:txBody>
      </p:sp>
      <p:sp>
        <p:nvSpPr>
          <p:cNvPr id="7" name="Footer Placeholder 4">
            <a:extLst>
              <a:ext uri="{FF2B5EF4-FFF2-40B4-BE49-F238E27FC236}">
                <a16:creationId xmlns:a16="http://schemas.microsoft.com/office/drawing/2014/main" id="{CBE507B5-C7FD-44CE-8A2A-A513808930E9}"/>
              </a:ext>
            </a:extLst>
          </p:cNvPr>
          <p:cNvSpPr txBox="1">
            <a:spLocks/>
          </p:cNvSpPr>
          <p:nvPr/>
        </p:nvSpPr>
        <p:spPr>
          <a:xfrm>
            <a:off x="2761201" y="6528816"/>
            <a:ext cx="5486400" cy="228600"/>
          </a:xfrm>
          <a:prstGeom prst="rect">
            <a:avLst/>
          </a:prstGeom>
        </p:spPr>
        <p:txBody>
          <a:bodyPr vert="horz" lIns="91440" tIns="45720" rIns="91440" bIns="45720" rtlCol="0" anchor="ctr"/>
          <a:lstStyle>
            <a:defPPr>
              <a:defRPr lang="en-US"/>
            </a:defPPr>
            <a:lvl1pPr marL="0" algn="l" defTabSz="914400" rtl="0" eaLnBrk="1" latinLnBrk="0" hangingPunct="1">
              <a:defRPr sz="9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2"/>
                </a:solidFill>
              </a:rPr>
              <a:t>Python Programming: Problem  Solving, Packages </a:t>
            </a:r>
            <a:r>
              <a:rPr lang="en-US">
                <a:solidFill>
                  <a:schemeClr val="tx2"/>
                </a:solidFill>
              </a:rPr>
              <a:t>and Libraries</a:t>
            </a:r>
            <a:endParaRPr lang="en-US" dirty="0">
              <a:solidFill>
                <a:schemeClr val="tx2"/>
              </a:solidFill>
            </a:endParaRPr>
          </a:p>
        </p:txBody>
      </p:sp>
      <p:pic>
        <p:nvPicPr>
          <p:cNvPr id="2" name="Picture 1">
            <a:extLst>
              <a:ext uri="{FF2B5EF4-FFF2-40B4-BE49-F238E27FC236}">
                <a16:creationId xmlns:a16="http://schemas.microsoft.com/office/drawing/2014/main" id="{7A20D372-6778-462A-82A1-ECA66E06225E}"/>
              </a:ext>
            </a:extLst>
          </p:cNvPr>
          <p:cNvPicPr>
            <a:picLocks noChangeAspect="1"/>
          </p:cNvPicPr>
          <p:nvPr/>
        </p:nvPicPr>
        <p:blipFill>
          <a:blip r:embed="rId2"/>
          <a:stretch>
            <a:fillRect/>
          </a:stretch>
        </p:blipFill>
        <p:spPr>
          <a:xfrm>
            <a:off x="1572035" y="1195623"/>
            <a:ext cx="8953725" cy="3276545"/>
          </a:xfrm>
          <a:prstGeom prst="rect">
            <a:avLst/>
          </a:prstGeom>
        </p:spPr>
      </p:pic>
      <p:sp>
        <p:nvSpPr>
          <p:cNvPr id="6" name="Title 5"/>
          <p:cNvSpPr>
            <a:spLocks noGrp="1"/>
          </p:cNvSpPr>
          <p:nvPr>
            <p:ph type="ctrTitle"/>
          </p:nvPr>
        </p:nvSpPr>
        <p:spPr>
          <a:xfrm>
            <a:off x="1648692" y="2"/>
            <a:ext cx="8811491" cy="904239"/>
          </a:xfrm>
          <a:solidFill>
            <a:srgbClr val="FFF0CC">
              <a:alpha val="80000"/>
            </a:srgbClr>
          </a:solidFill>
        </p:spPr>
        <p:txBody>
          <a:bodyPr/>
          <a:lstStyle/>
          <a:p>
            <a:pPr lvl="2" algn="ctr" rtl="0">
              <a:spcBef>
                <a:spcPct val="0"/>
              </a:spcBef>
            </a:pPr>
            <a:r>
              <a:rPr lang="en-IN" sz="2800" b="1" dirty="0">
                <a:latin typeface="Calibri" panose="020F0502020204030204" pitchFamily="34" charset="0"/>
                <a:cs typeface="Calibri" panose="020F0502020204030204" pitchFamily="34" charset="0"/>
              </a:rPr>
              <a:t>Eigenvalues and eigenvectors – 4 </a:t>
            </a:r>
            <a:br>
              <a:rPr lang="en-IN" sz="2800" b="1" dirty="0">
                <a:latin typeface="Calibri" panose="020F0502020204030204" pitchFamily="34" charset="0"/>
                <a:cs typeface="Calibri" panose="020F0502020204030204" pitchFamily="34" charset="0"/>
              </a:rPr>
            </a:br>
            <a:r>
              <a:rPr lang="en-IN" sz="2800" b="1" dirty="0">
                <a:latin typeface="Calibri" panose="020F0502020204030204" pitchFamily="34" charset="0"/>
                <a:cs typeface="Calibri" panose="020F0502020204030204" pitchFamily="34" charset="0"/>
              </a:rPr>
              <a:t>(Intuitive meaning of eigen values and eigen vectors)</a:t>
            </a:r>
            <a:endParaRPr lang="en-US" sz="2800" b="1" dirty="0">
              <a:latin typeface="Calibri" panose="020F0502020204030204" pitchFamily="34" charset="0"/>
              <a:cs typeface="Calibri" pitchFamily="34" charset="0"/>
            </a:endParaRPr>
          </a:p>
        </p:txBody>
      </p:sp>
    </p:spTree>
    <p:extLst>
      <p:ext uri="{BB962C8B-B14F-4D97-AF65-F5344CB8AC3E}">
        <p14:creationId xmlns:p14="http://schemas.microsoft.com/office/powerpoint/2010/main" val="234302752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
          </p:nvPr>
        </p:nvSpPr>
        <p:spPr/>
        <p:txBody>
          <a:bodyPr/>
          <a:lstStyle/>
          <a:p>
            <a:fld id="{40BFEAB2-FD83-41F2-9787-AD5D1A1760CD}" type="slidenum">
              <a:rPr lang="en-US" smtClean="0"/>
              <a:pPr/>
              <a:t>102</a:t>
            </a:fld>
            <a:endParaRPr lang="en-US" dirty="0"/>
          </a:p>
        </p:txBody>
      </p:sp>
      <p:sp>
        <p:nvSpPr>
          <p:cNvPr id="7" name="Footer Placeholder 4">
            <a:extLst>
              <a:ext uri="{FF2B5EF4-FFF2-40B4-BE49-F238E27FC236}">
                <a16:creationId xmlns:a16="http://schemas.microsoft.com/office/drawing/2014/main" id="{CBE507B5-C7FD-44CE-8A2A-A513808930E9}"/>
              </a:ext>
            </a:extLst>
          </p:cNvPr>
          <p:cNvSpPr txBox="1">
            <a:spLocks/>
          </p:cNvSpPr>
          <p:nvPr/>
        </p:nvSpPr>
        <p:spPr>
          <a:xfrm>
            <a:off x="2761201" y="6528816"/>
            <a:ext cx="5486400" cy="228600"/>
          </a:xfrm>
          <a:prstGeom prst="rect">
            <a:avLst/>
          </a:prstGeom>
        </p:spPr>
        <p:txBody>
          <a:bodyPr vert="horz" lIns="91440" tIns="45720" rIns="91440" bIns="45720" rtlCol="0" anchor="ctr"/>
          <a:lstStyle>
            <a:defPPr>
              <a:defRPr lang="en-US"/>
            </a:defPPr>
            <a:lvl1pPr marL="0" algn="l" defTabSz="914400" rtl="0" eaLnBrk="1" latinLnBrk="0" hangingPunct="1">
              <a:defRPr sz="9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2"/>
                </a:solidFill>
              </a:rPr>
              <a:t>Python Programming: Problem  Solving, Packages </a:t>
            </a:r>
            <a:r>
              <a:rPr lang="en-US">
                <a:solidFill>
                  <a:schemeClr val="tx2"/>
                </a:solidFill>
              </a:rPr>
              <a:t>and Libraries</a:t>
            </a:r>
            <a:endParaRPr lang="en-US" dirty="0">
              <a:solidFill>
                <a:schemeClr val="tx2"/>
              </a:solidFill>
            </a:endParaRPr>
          </a:p>
        </p:txBody>
      </p:sp>
      <mc:AlternateContent xmlns:mc="http://schemas.openxmlformats.org/markup-compatibility/2006">
        <mc:Choice xmlns:a14="http://schemas.microsoft.com/office/drawing/2010/main" Requires="a14">
          <p:sp>
            <p:nvSpPr>
              <p:cNvPr id="4" name="Subtitle 3"/>
              <p:cNvSpPr>
                <a:spLocks noGrp="1"/>
              </p:cNvSpPr>
              <p:nvPr>
                <p:ph type="subTitle" idx="1"/>
              </p:nvPr>
            </p:nvSpPr>
            <p:spPr>
              <a:xfrm>
                <a:off x="1577571" y="518160"/>
                <a:ext cx="9035620" cy="5852160"/>
              </a:xfrm>
              <a:solidFill>
                <a:srgbClr val="FAD1D3">
                  <a:alpha val="70980"/>
                </a:srgbClr>
              </a:solidFill>
            </p:spPr>
            <p:txBody>
              <a:bodyPr/>
              <a:lstStyle/>
              <a:p>
                <a:pPr marL="342900" indent="-342900">
                  <a:spcBef>
                    <a:spcPts val="400"/>
                  </a:spcBef>
                  <a:buFont typeface="Arial" panose="020B0604020202020204" pitchFamily="34" charset="0"/>
                  <a:buChar char="•"/>
                </a:pPr>
                <a:r>
                  <a:rPr lang="en-IN" sz="2100" dirty="0">
                    <a:latin typeface="Calibri" panose="020F0502020204030204" pitchFamily="34" charset="0"/>
                    <a:cs typeface="Calibri" panose="020F0502020204030204" pitchFamily="34" charset="0"/>
                  </a:rPr>
                  <a:t>In order to effectively use eigenvalues and eigenvectors, one should understand the concept of eigen decomposition. </a:t>
                </a:r>
              </a:p>
              <a:p>
                <a:pPr marL="342900" indent="-342900">
                  <a:spcBef>
                    <a:spcPts val="400"/>
                  </a:spcBef>
                  <a:buFont typeface="Arial" panose="020B0604020202020204" pitchFamily="34" charset="0"/>
                  <a:buChar char="•"/>
                </a:pPr>
                <a:r>
                  <a:rPr lang="en-IN" sz="2100" dirty="0">
                    <a:latin typeface="Calibri" panose="020F0502020204030204" pitchFamily="34" charset="0"/>
                    <a:cs typeface="Calibri" panose="020F0502020204030204" pitchFamily="34" charset="0"/>
                  </a:rPr>
                  <a:t>It has already been said above that if A is a square matrix, v is a vector and λ is a scalar value (i.e., simply a number) then you can have A</a:t>
                </a:r>
                <a14:m>
                  <m:oMath xmlns:m="http://schemas.openxmlformats.org/officeDocument/2006/math">
                    <m:acc>
                      <m:accPr>
                        <m:chr m:val="⃗"/>
                        <m:ctrlPr>
                          <a:rPr lang="en-IN" sz="2100" i="1">
                            <a:latin typeface="Cambria Math" panose="02040503050406030204" pitchFamily="18" charset="0"/>
                          </a:rPr>
                        </m:ctrlPr>
                      </m:accPr>
                      <m:e>
                        <m:r>
                          <a:rPr lang="en-IN" sz="2100" i="1">
                            <a:latin typeface="Cambria Math" panose="02040503050406030204" pitchFamily="18" charset="0"/>
                          </a:rPr>
                          <m:t>𝑣</m:t>
                        </m:r>
                      </m:e>
                    </m:acc>
                  </m:oMath>
                </a14:m>
                <a:r>
                  <a:rPr lang="en-IN" sz="2100" dirty="0">
                    <a:latin typeface="Calibri" panose="020F0502020204030204" pitchFamily="34" charset="0"/>
                    <a:cs typeface="Calibri" panose="020F0502020204030204" pitchFamily="34" charset="0"/>
                  </a:rPr>
                  <a:t> = </a:t>
                </a:r>
                <a14:m>
                  <m:oMath xmlns:m="http://schemas.openxmlformats.org/officeDocument/2006/math">
                    <m:acc>
                      <m:accPr>
                        <m:chr m:val="⃗"/>
                        <m:ctrlPr>
                          <a:rPr lang="en-IN" sz="2100" i="1">
                            <a:latin typeface="Cambria Math" panose="02040503050406030204" pitchFamily="18" charset="0"/>
                          </a:rPr>
                        </m:ctrlPr>
                      </m:accPr>
                      <m:e>
                        <m:r>
                          <a:rPr lang="en-IN" sz="2100" i="1">
                            <a:latin typeface="Cambria Math" panose="02040503050406030204" pitchFamily="18" charset="0"/>
                          </a:rPr>
                          <m:t>𝑤</m:t>
                        </m:r>
                      </m:e>
                    </m:acc>
                  </m:oMath>
                </a14:m>
                <a:r>
                  <a:rPr lang="en-IN" sz="2100" dirty="0">
                    <a:latin typeface="Calibri" panose="020F0502020204030204" pitchFamily="34" charset="0"/>
                    <a:cs typeface="Calibri" panose="020F0502020204030204" pitchFamily="34" charset="0"/>
                  </a:rPr>
                  <a:t> = λ</a:t>
                </a:r>
                <a14:m>
                  <m:oMath xmlns:m="http://schemas.openxmlformats.org/officeDocument/2006/math">
                    <m:acc>
                      <m:accPr>
                        <m:chr m:val="⃗"/>
                        <m:ctrlPr>
                          <a:rPr lang="en-IN" sz="2100" i="1">
                            <a:latin typeface="Cambria Math" panose="02040503050406030204" pitchFamily="18" charset="0"/>
                          </a:rPr>
                        </m:ctrlPr>
                      </m:accPr>
                      <m:e>
                        <m:r>
                          <a:rPr lang="en-IN" sz="2100" i="1">
                            <a:latin typeface="Cambria Math" panose="02040503050406030204" pitchFamily="18" charset="0"/>
                          </a:rPr>
                          <m:t>𝑣</m:t>
                        </m:r>
                      </m:e>
                    </m:acc>
                  </m:oMath>
                </a14:m>
                <a:r>
                  <a:rPr lang="en-IN" sz="2100" dirty="0">
                    <a:latin typeface="Calibri" panose="020F0502020204030204" pitchFamily="34" charset="0"/>
                    <a:cs typeface="Calibri" panose="020F0502020204030204" pitchFamily="34" charset="0"/>
                  </a:rPr>
                  <a:t> . </a:t>
                </a:r>
              </a:p>
              <a:p>
                <a:pPr marL="342900" indent="-342900">
                  <a:spcBef>
                    <a:spcPts val="400"/>
                  </a:spcBef>
                  <a:buFont typeface="Arial" panose="020B0604020202020204" pitchFamily="34" charset="0"/>
                  <a:buChar char="•"/>
                </a:pPr>
                <a:r>
                  <a:rPr lang="en-IN" sz="2100" dirty="0">
                    <a:latin typeface="Calibri" panose="020F0502020204030204" pitchFamily="34" charset="0"/>
                    <a:cs typeface="Calibri" panose="020F0502020204030204" pitchFamily="34" charset="0"/>
                  </a:rPr>
                  <a:t>Again note that the matrix A was able to change the magnitude but was unable to change the direction of </a:t>
                </a:r>
                <a14:m>
                  <m:oMath xmlns:m="http://schemas.openxmlformats.org/officeDocument/2006/math">
                    <m:acc>
                      <m:accPr>
                        <m:chr m:val="⃗"/>
                        <m:ctrlPr>
                          <a:rPr lang="en-IN" sz="2100" i="1">
                            <a:latin typeface="Cambria Math" panose="02040503050406030204" pitchFamily="18" charset="0"/>
                          </a:rPr>
                        </m:ctrlPr>
                      </m:accPr>
                      <m:e>
                        <m:r>
                          <a:rPr lang="en-IN" sz="2100" i="1">
                            <a:latin typeface="Cambria Math" panose="02040503050406030204" pitchFamily="18" charset="0"/>
                          </a:rPr>
                          <m:t>𝑣</m:t>
                        </m:r>
                      </m:e>
                    </m:acc>
                  </m:oMath>
                </a14:m>
                <a:r>
                  <a:rPr lang="en-IN" sz="2100" dirty="0">
                    <a:latin typeface="Calibri" panose="020F0502020204030204" pitchFamily="34" charset="0"/>
                    <a:cs typeface="Calibri" panose="020F0502020204030204" pitchFamily="34" charset="0"/>
                  </a:rPr>
                  <a:t> because A</a:t>
                </a:r>
                <a14:m>
                  <m:oMath xmlns:m="http://schemas.openxmlformats.org/officeDocument/2006/math">
                    <m:acc>
                      <m:accPr>
                        <m:chr m:val="⃗"/>
                        <m:ctrlPr>
                          <a:rPr lang="en-IN" sz="2100" i="1">
                            <a:latin typeface="Cambria Math" panose="02040503050406030204" pitchFamily="18" charset="0"/>
                          </a:rPr>
                        </m:ctrlPr>
                      </m:accPr>
                      <m:e>
                        <m:r>
                          <a:rPr lang="en-IN" sz="2100" i="1">
                            <a:latin typeface="Cambria Math" panose="02040503050406030204" pitchFamily="18" charset="0"/>
                          </a:rPr>
                          <m:t>𝑣</m:t>
                        </m:r>
                      </m:e>
                    </m:acc>
                  </m:oMath>
                </a14:m>
                <a:r>
                  <a:rPr lang="en-IN" sz="2100" dirty="0">
                    <a:latin typeface="Calibri" panose="020F0502020204030204" pitchFamily="34" charset="0"/>
                    <a:cs typeface="Calibri" panose="020F0502020204030204" pitchFamily="34" charset="0"/>
                  </a:rPr>
                  <a:t> = </a:t>
                </a:r>
                <a14:m>
                  <m:oMath xmlns:m="http://schemas.openxmlformats.org/officeDocument/2006/math">
                    <m:acc>
                      <m:accPr>
                        <m:chr m:val="⃗"/>
                        <m:ctrlPr>
                          <a:rPr lang="en-IN" sz="2100" i="1">
                            <a:latin typeface="Cambria Math" panose="02040503050406030204" pitchFamily="18" charset="0"/>
                          </a:rPr>
                        </m:ctrlPr>
                      </m:accPr>
                      <m:e>
                        <m:r>
                          <a:rPr lang="en-IN" sz="2100" i="1">
                            <a:latin typeface="Cambria Math" panose="02040503050406030204" pitchFamily="18" charset="0"/>
                          </a:rPr>
                          <m:t>𝑤</m:t>
                        </m:r>
                      </m:e>
                    </m:acc>
                  </m:oMath>
                </a14:m>
                <a:r>
                  <a:rPr lang="en-IN" sz="2100" dirty="0">
                    <a:latin typeface="Calibri" panose="020F0502020204030204" pitchFamily="34" charset="0"/>
                    <a:cs typeface="Calibri" panose="020F0502020204030204" pitchFamily="34" charset="0"/>
                  </a:rPr>
                  <a:t> = λ</a:t>
                </a:r>
                <a14:m>
                  <m:oMath xmlns:m="http://schemas.openxmlformats.org/officeDocument/2006/math">
                    <m:acc>
                      <m:accPr>
                        <m:chr m:val="⃗"/>
                        <m:ctrlPr>
                          <a:rPr lang="en-IN" sz="2100" i="1">
                            <a:latin typeface="Cambria Math" panose="02040503050406030204" pitchFamily="18" charset="0"/>
                          </a:rPr>
                        </m:ctrlPr>
                      </m:accPr>
                      <m:e>
                        <m:r>
                          <a:rPr lang="en-IN" sz="2100" i="1">
                            <a:latin typeface="Cambria Math" panose="02040503050406030204" pitchFamily="18" charset="0"/>
                          </a:rPr>
                          <m:t>𝑣</m:t>
                        </m:r>
                      </m:e>
                    </m:acc>
                  </m:oMath>
                </a14:m>
                <a:r>
                  <a:rPr lang="en-IN" sz="2100" dirty="0">
                    <a:latin typeface="Calibri" panose="020F0502020204030204" pitchFamily="34" charset="0"/>
                    <a:cs typeface="Calibri" panose="020F0502020204030204" pitchFamily="34" charset="0"/>
                  </a:rPr>
                  <a:t> . </a:t>
                </a:r>
              </a:p>
              <a:p>
                <a:pPr marL="342900" indent="-342900">
                  <a:spcBef>
                    <a:spcPts val="400"/>
                  </a:spcBef>
                  <a:buFont typeface="Arial" panose="020B0604020202020204" pitchFamily="34" charset="0"/>
                  <a:buChar char="•"/>
                </a:pPr>
                <a:r>
                  <a:rPr lang="en-IN" sz="2100" dirty="0">
                    <a:latin typeface="Calibri" panose="020F0502020204030204" pitchFamily="34" charset="0"/>
                    <a:cs typeface="Calibri" panose="020F0502020204030204" pitchFamily="34" charset="0"/>
                  </a:rPr>
                  <a:t>Further note that the matrix A changed the magnitude of </a:t>
                </a:r>
                <a14:m>
                  <m:oMath xmlns:m="http://schemas.openxmlformats.org/officeDocument/2006/math">
                    <m:acc>
                      <m:accPr>
                        <m:chr m:val="⃗"/>
                        <m:ctrlPr>
                          <a:rPr lang="en-IN" sz="2100" i="1">
                            <a:latin typeface="Cambria Math" panose="02040503050406030204" pitchFamily="18" charset="0"/>
                          </a:rPr>
                        </m:ctrlPr>
                      </m:accPr>
                      <m:e>
                        <m:r>
                          <a:rPr lang="en-IN" sz="2100" i="1">
                            <a:latin typeface="Cambria Math" panose="02040503050406030204" pitchFamily="18" charset="0"/>
                          </a:rPr>
                          <m:t>𝑣</m:t>
                        </m:r>
                      </m:e>
                    </m:acc>
                  </m:oMath>
                </a14:m>
                <a:r>
                  <a:rPr lang="en-IN" sz="2100" dirty="0">
                    <a:latin typeface="Calibri" panose="020F0502020204030204" pitchFamily="34" charset="0"/>
                    <a:cs typeface="Calibri" panose="020F0502020204030204" pitchFamily="34" charset="0"/>
                  </a:rPr>
                  <a:t> by a factor of λ. (A special case would be λ = 1, i.e., the matrix A has no effect on the vector </a:t>
                </a:r>
                <a14:m>
                  <m:oMath xmlns:m="http://schemas.openxmlformats.org/officeDocument/2006/math">
                    <m:acc>
                      <m:accPr>
                        <m:chr m:val="⃗"/>
                        <m:ctrlPr>
                          <a:rPr lang="en-IN" sz="2100" i="1">
                            <a:latin typeface="Cambria Math" panose="02040503050406030204" pitchFamily="18" charset="0"/>
                          </a:rPr>
                        </m:ctrlPr>
                      </m:accPr>
                      <m:e>
                        <m:r>
                          <a:rPr lang="en-IN" sz="2100" i="1">
                            <a:latin typeface="Cambria Math" panose="02040503050406030204" pitchFamily="18" charset="0"/>
                          </a:rPr>
                          <m:t>𝑣</m:t>
                        </m:r>
                      </m:e>
                    </m:acc>
                  </m:oMath>
                </a14:m>
                <a:r>
                  <a:rPr lang="en-IN" sz="2100" dirty="0">
                    <a:latin typeface="Calibri" panose="020F0502020204030204" pitchFamily="34" charset="0"/>
                    <a:cs typeface="Calibri" panose="020F0502020204030204" pitchFamily="34" charset="0"/>
                  </a:rPr>
                  <a:t>. </a:t>
                </a:r>
              </a:p>
              <a:p>
                <a:pPr marL="342900" indent="-342900">
                  <a:spcBef>
                    <a:spcPts val="400"/>
                  </a:spcBef>
                  <a:buFont typeface="Arial" panose="020B0604020202020204" pitchFamily="34" charset="0"/>
                  <a:buChar char="•"/>
                </a:pPr>
                <a:r>
                  <a:rPr lang="en-IN" sz="2100" dirty="0">
                    <a:latin typeface="Calibri" panose="020F0502020204030204" pitchFamily="34" charset="0"/>
                    <a:cs typeface="Calibri" panose="020F0502020204030204" pitchFamily="34" charset="0"/>
                  </a:rPr>
                  <a:t>If λ &gt; 1, then the matrix A </a:t>
                </a:r>
                <a:r>
                  <a:rPr lang="en-IN" sz="2100" i="1" dirty="0">
                    <a:latin typeface="Calibri" panose="020F0502020204030204" pitchFamily="34" charset="0"/>
                    <a:cs typeface="Calibri" panose="020F0502020204030204" pitchFamily="34" charset="0"/>
                  </a:rPr>
                  <a:t>stretches</a:t>
                </a:r>
                <a:r>
                  <a:rPr lang="en-IN" sz="2100" dirty="0">
                    <a:latin typeface="Calibri" panose="020F0502020204030204" pitchFamily="34" charset="0"/>
                    <a:cs typeface="Calibri" panose="020F0502020204030204" pitchFamily="34" charset="0"/>
                  </a:rPr>
                  <a:t> </a:t>
                </a:r>
                <a14:m>
                  <m:oMath xmlns:m="http://schemas.openxmlformats.org/officeDocument/2006/math">
                    <m:acc>
                      <m:accPr>
                        <m:chr m:val="⃗"/>
                        <m:ctrlPr>
                          <a:rPr lang="en-IN" sz="2100" i="1">
                            <a:latin typeface="Cambria Math" panose="02040503050406030204" pitchFamily="18" charset="0"/>
                          </a:rPr>
                        </m:ctrlPr>
                      </m:accPr>
                      <m:e>
                        <m:r>
                          <a:rPr lang="en-IN" sz="2100" i="1">
                            <a:latin typeface="Cambria Math" panose="02040503050406030204" pitchFamily="18" charset="0"/>
                          </a:rPr>
                          <m:t>𝑣</m:t>
                        </m:r>
                      </m:e>
                    </m:acc>
                  </m:oMath>
                </a14:m>
                <a:r>
                  <a:rPr lang="en-IN" sz="2100" dirty="0">
                    <a:latin typeface="Calibri" panose="020F0502020204030204" pitchFamily="34" charset="0"/>
                    <a:cs typeface="Calibri" panose="020F0502020204030204" pitchFamily="34" charset="0"/>
                  </a:rPr>
                  <a:t> and if λ &lt; 1, then A </a:t>
                </a:r>
                <a:r>
                  <a:rPr lang="en-IN" sz="2100" i="1" dirty="0">
                    <a:latin typeface="Calibri" panose="020F0502020204030204" pitchFamily="34" charset="0"/>
                    <a:cs typeface="Calibri" panose="020F0502020204030204" pitchFamily="34" charset="0"/>
                  </a:rPr>
                  <a:t>compresses</a:t>
                </a:r>
                <a:r>
                  <a:rPr lang="en-IN" sz="2100" dirty="0">
                    <a:latin typeface="Calibri" panose="020F0502020204030204" pitchFamily="34" charset="0"/>
                    <a:cs typeface="Calibri" panose="020F0502020204030204" pitchFamily="34" charset="0"/>
                  </a:rPr>
                  <a:t> </a:t>
                </a:r>
                <a14:m>
                  <m:oMath xmlns:m="http://schemas.openxmlformats.org/officeDocument/2006/math">
                    <m:acc>
                      <m:accPr>
                        <m:chr m:val="⃗"/>
                        <m:ctrlPr>
                          <a:rPr lang="en-IN" sz="2100" i="1">
                            <a:latin typeface="Cambria Math" panose="02040503050406030204" pitchFamily="18" charset="0"/>
                          </a:rPr>
                        </m:ctrlPr>
                      </m:accPr>
                      <m:e>
                        <m:r>
                          <a:rPr lang="en-IN" sz="2100" i="1">
                            <a:latin typeface="Cambria Math" panose="02040503050406030204" pitchFamily="18" charset="0"/>
                          </a:rPr>
                          <m:t>𝑣</m:t>
                        </m:r>
                      </m:e>
                    </m:acc>
                  </m:oMath>
                </a14:m>
                <a:r>
                  <a:rPr lang="en-IN" sz="2100" dirty="0">
                    <a:latin typeface="Calibri" panose="020F0502020204030204" pitchFamily="34" charset="0"/>
                    <a:cs typeface="Calibri" panose="020F0502020204030204" pitchFamily="34" charset="0"/>
                  </a:rPr>
                  <a:t>.)       </a:t>
                </a:r>
              </a:p>
              <a:p>
                <a:pPr marL="342900" indent="-342900">
                  <a:spcBef>
                    <a:spcPts val="400"/>
                  </a:spcBef>
                  <a:buFont typeface="Arial" panose="020B0604020202020204" pitchFamily="34" charset="0"/>
                  <a:buChar char="•"/>
                </a:pPr>
                <a:r>
                  <a:rPr lang="en-IN" sz="2100" dirty="0">
                    <a:latin typeface="Calibri" panose="020F0502020204030204" pitchFamily="34" charset="0"/>
                    <a:cs typeface="Calibri" panose="020F0502020204030204" pitchFamily="34" charset="0"/>
                  </a:rPr>
                  <a:t>To do eigen decomposition of a matrix, take a square matrix A of dimensions n </a:t>
                </a:r>
                <a:r>
                  <a:rPr lang="en-IN" sz="2100" dirty="0">
                    <a:latin typeface="Calibri" panose="020F0502020204030204" pitchFamily="34" charset="0"/>
                    <a:cs typeface="Calibri" panose="020F0502020204030204" pitchFamily="34" charset="0"/>
                    <a:sym typeface="Symbol" panose="05050102010706020507" pitchFamily="18" charset="2"/>
                  </a:rPr>
                  <a:t></a:t>
                </a:r>
                <a:r>
                  <a:rPr lang="en-IN" sz="2100" dirty="0">
                    <a:latin typeface="Calibri" panose="020F0502020204030204" pitchFamily="34" charset="0"/>
                    <a:cs typeface="Calibri" panose="020F0502020204030204" pitchFamily="34" charset="0"/>
                  </a:rPr>
                  <a:t> n, such that: </a:t>
                </a:r>
              </a:p>
              <a:p>
                <a:pPr marL="285750" indent="-285750">
                  <a:spcBef>
                    <a:spcPts val="400"/>
                  </a:spcBef>
                  <a:buFont typeface="Arial" panose="020B0604020202020204" pitchFamily="34" charset="0"/>
                  <a:buChar char="•"/>
                </a:pPr>
                <a:r>
                  <a:rPr lang="en-IN" sz="2100" dirty="0">
                    <a:latin typeface="Calibri" panose="020F0502020204030204" pitchFamily="34" charset="0"/>
                    <a:cs typeface="Calibri" panose="020F0502020204030204" pitchFamily="34" charset="0"/>
                  </a:rPr>
                  <a:t> A =</a:t>
                </a:r>
                <a14:m>
                  <m:oMath xmlns:m="http://schemas.openxmlformats.org/officeDocument/2006/math">
                    <m:d>
                      <m:dPr>
                        <m:begChr m:val="["/>
                        <m:endChr m:val="]"/>
                        <m:ctrlPr>
                          <a:rPr lang="en-IN" sz="2100" i="1">
                            <a:latin typeface="Cambria Math" panose="02040503050406030204" pitchFamily="18" charset="0"/>
                          </a:rPr>
                        </m:ctrlPr>
                      </m:dPr>
                      <m:e>
                        <m:m>
                          <m:mPr>
                            <m:mcs>
                              <m:mc>
                                <m:mcPr>
                                  <m:count m:val="4"/>
                                  <m:mcJc m:val="center"/>
                                </m:mcPr>
                              </m:mc>
                            </m:mcs>
                            <m:ctrlPr>
                              <a:rPr lang="en-IN" sz="2100" i="1">
                                <a:latin typeface="Cambria Math" panose="02040503050406030204" pitchFamily="18" charset="0"/>
                              </a:rPr>
                            </m:ctrlPr>
                          </m:mPr>
                          <m:mr>
                            <m:e>
                              <m:sSub>
                                <m:sSubPr>
                                  <m:ctrlPr>
                                    <a:rPr lang="en-IN" sz="2100" i="1">
                                      <a:latin typeface="Cambria Math" panose="02040503050406030204" pitchFamily="18" charset="0"/>
                                    </a:rPr>
                                  </m:ctrlPr>
                                </m:sSubPr>
                                <m:e>
                                  <m:r>
                                    <a:rPr lang="en-IN" sz="2100" i="1">
                                      <a:latin typeface="Cambria Math" panose="02040503050406030204" pitchFamily="18" charset="0"/>
                                    </a:rPr>
                                    <m:t>𝑎</m:t>
                                  </m:r>
                                </m:e>
                                <m:sub>
                                  <m:r>
                                    <a:rPr lang="en-IN" sz="2100" i="1">
                                      <a:latin typeface="Cambria Math" panose="02040503050406030204" pitchFamily="18" charset="0"/>
                                    </a:rPr>
                                    <m:t>11</m:t>
                                  </m:r>
                                </m:sub>
                              </m:sSub>
                            </m:e>
                            <m:e>
                              <m:sSub>
                                <m:sSubPr>
                                  <m:ctrlPr>
                                    <a:rPr lang="en-IN" sz="2100" i="1">
                                      <a:latin typeface="Cambria Math" panose="02040503050406030204" pitchFamily="18" charset="0"/>
                                    </a:rPr>
                                  </m:ctrlPr>
                                </m:sSubPr>
                                <m:e>
                                  <m:r>
                                    <a:rPr lang="en-IN" sz="2100" i="1">
                                      <a:latin typeface="Cambria Math" panose="02040503050406030204" pitchFamily="18" charset="0"/>
                                    </a:rPr>
                                    <m:t>𝑎</m:t>
                                  </m:r>
                                </m:e>
                                <m:sub>
                                  <m:r>
                                    <a:rPr lang="en-IN" sz="2100" i="1">
                                      <a:latin typeface="Cambria Math" panose="02040503050406030204" pitchFamily="18" charset="0"/>
                                    </a:rPr>
                                    <m:t>21</m:t>
                                  </m:r>
                                </m:sub>
                              </m:sSub>
                            </m:e>
                            <m:e>
                              <m:r>
                                <a:rPr lang="en-IN" sz="2100" i="1">
                                  <a:latin typeface="Cambria Math" panose="02040503050406030204" pitchFamily="18" charset="0"/>
                                </a:rPr>
                                <m:t>…</m:t>
                              </m:r>
                            </m:e>
                            <m:e>
                              <m:sSub>
                                <m:sSubPr>
                                  <m:ctrlPr>
                                    <a:rPr lang="en-IN" sz="2100" i="1">
                                      <a:latin typeface="Cambria Math" panose="02040503050406030204" pitchFamily="18" charset="0"/>
                                    </a:rPr>
                                  </m:ctrlPr>
                                </m:sSubPr>
                                <m:e>
                                  <m:r>
                                    <a:rPr lang="en-IN" sz="2100" i="1">
                                      <a:latin typeface="Cambria Math" panose="02040503050406030204" pitchFamily="18" charset="0"/>
                                    </a:rPr>
                                    <m:t>𝑎</m:t>
                                  </m:r>
                                </m:e>
                                <m:sub>
                                  <m:r>
                                    <a:rPr lang="en-IN" sz="2100" i="1">
                                      <a:latin typeface="Cambria Math" panose="02040503050406030204" pitchFamily="18" charset="0"/>
                                    </a:rPr>
                                    <m:t>𝑛</m:t>
                                  </m:r>
                                  <m:r>
                                    <a:rPr lang="en-IN" sz="2100" i="1">
                                      <a:latin typeface="Cambria Math" panose="02040503050406030204" pitchFamily="18" charset="0"/>
                                    </a:rPr>
                                    <m:t>1</m:t>
                                  </m:r>
                                </m:sub>
                              </m:sSub>
                            </m:e>
                          </m:mr>
                          <m:mr>
                            <m:e>
                              <m:sSub>
                                <m:sSubPr>
                                  <m:ctrlPr>
                                    <a:rPr lang="en-IN" sz="2100" i="1">
                                      <a:latin typeface="Cambria Math" panose="02040503050406030204" pitchFamily="18" charset="0"/>
                                    </a:rPr>
                                  </m:ctrlPr>
                                </m:sSubPr>
                                <m:e>
                                  <m:r>
                                    <a:rPr lang="en-IN" sz="2100" i="1">
                                      <a:latin typeface="Cambria Math" panose="02040503050406030204" pitchFamily="18" charset="0"/>
                                    </a:rPr>
                                    <m:t>𝑎</m:t>
                                  </m:r>
                                </m:e>
                                <m:sub>
                                  <m:r>
                                    <a:rPr lang="en-IN" sz="2100" i="1">
                                      <a:latin typeface="Cambria Math" panose="02040503050406030204" pitchFamily="18" charset="0"/>
                                    </a:rPr>
                                    <m:t>12</m:t>
                                  </m:r>
                                </m:sub>
                              </m:sSub>
                            </m:e>
                            <m:e>
                              <m:sSub>
                                <m:sSubPr>
                                  <m:ctrlPr>
                                    <a:rPr lang="en-IN" sz="2100" i="1">
                                      <a:latin typeface="Cambria Math" panose="02040503050406030204" pitchFamily="18" charset="0"/>
                                    </a:rPr>
                                  </m:ctrlPr>
                                </m:sSubPr>
                                <m:e>
                                  <m:r>
                                    <a:rPr lang="en-IN" sz="2100" i="1">
                                      <a:latin typeface="Cambria Math" panose="02040503050406030204" pitchFamily="18" charset="0"/>
                                    </a:rPr>
                                    <m:t>𝑎</m:t>
                                  </m:r>
                                </m:e>
                                <m:sub>
                                  <m:r>
                                    <a:rPr lang="en-IN" sz="2100" i="1">
                                      <a:latin typeface="Cambria Math" panose="02040503050406030204" pitchFamily="18" charset="0"/>
                                    </a:rPr>
                                    <m:t>22</m:t>
                                  </m:r>
                                </m:sub>
                              </m:sSub>
                            </m:e>
                            <m:e>
                              <m:r>
                                <a:rPr lang="en-IN" sz="2100" i="1">
                                  <a:latin typeface="Cambria Math" panose="02040503050406030204" pitchFamily="18" charset="0"/>
                                </a:rPr>
                                <m:t>…</m:t>
                              </m:r>
                            </m:e>
                            <m:e>
                              <m:sSub>
                                <m:sSubPr>
                                  <m:ctrlPr>
                                    <a:rPr lang="en-IN" sz="2100" i="1">
                                      <a:latin typeface="Cambria Math" panose="02040503050406030204" pitchFamily="18" charset="0"/>
                                    </a:rPr>
                                  </m:ctrlPr>
                                </m:sSubPr>
                                <m:e>
                                  <m:r>
                                    <a:rPr lang="en-IN" sz="2100" i="1">
                                      <a:latin typeface="Cambria Math" panose="02040503050406030204" pitchFamily="18" charset="0"/>
                                    </a:rPr>
                                    <m:t>𝑎</m:t>
                                  </m:r>
                                </m:e>
                                <m:sub>
                                  <m:r>
                                    <a:rPr lang="en-IN" sz="2100" i="1">
                                      <a:latin typeface="Cambria Math" panose="02040503050406030204" pitchFamily="18" charset="0"/>
                                    </a:rPr>
                                    <m:t>𝑛</m:t>
                                  </m:r>
                                  <m:r>
                                    <a:rPr lang="en-IN" sz="2100" i="1">
                                      <a:latin typeface="Cambria Math" panose="02040503050406030204" pitchFamily="18" charset="0"/>
                                    </a:rPr>
                                    <m:t>2</m:t>
                                  </m:r>
                                </m:sub>
                              </m:sSub>
                            </m:e>
                          </m:mr>
                          <m:mr>
                            <m:e>
                              <m:r>
                                <a:rPr lang="en-IN" sz="2100" i="1">
                                  <a:latin typeface="Cambria Math" panose="02040503050406030204" pitchFamily="18" charset="0"/>
                                </a:rPr>
                                <m:t>…</m:t>
                              </m:r>
                            </m:e>
                            <m:e>
                              <m:r>
                                <a:rPr lang="en-IN" sz="2100" i="1">
                                  <a:latin typeface="Cambria Math" panose="02040503050406030204" pitchFamily="18" charset="0"/>
                                </a:rPr>
                                <m:t>…</m:t>
                              </m:r>
                            </m:e>
                            <m:e>
                              <m:r>
                                <a:rPr lang="en-IN" sz="2100" i="1">
                                  <a:latin typeface="Cambria Math" panose="02040503050406030204" pitchFamily="18" charset="0"/>
                                </a:rPr>
                                <m:t>…</m:t>
                              </m:r>
                            </m:e>
                            <m:e>
                              <m:r>
                                <a:rPr lang="en-IN" sz="2100" i="1">
                                  <a:latin typeface="Cambria Math" panose="02040503050406030204" pitchFamily="18" charset="0"/>
                                </a:rPr>
                                <m:t>…</m:t>
                              </m:r>
                            </m:e>
                          </m:mr>
                          <m:mr>
                            <m:e>
                              <m:r>
                                <a:rPr lang="en-IN" sz="2100" i="1">
                                  <a:latin typeface="Cambria Math" panose="02040503050406030204" pitchFamily="18" charset="0"/>
                                </a:rPr>
                                <m:t>…</m:t>
                              </m:r>
                            </m:e>
                            <m:e>
                              <m:r>
                                <a:rPr lang="en-IN" sz="2100" i="1">
                                  <a:latin typeface="Cambria Math" panose="02040503050406030204" pitchFamily="18" charset="0"/>
                                </a:rPr>
                                <m:t>…</m:t>
                              </m:r>
                            </m:e>
                            <m:e>
                              <m:r>
                                <a:rPr lang="en-IN" sz="2100" i="1">
                                  <a:latin typeface="Cambria Math" panose="02040503050406030204" pitchFamily="18" charset="0"/>
                                </a:rPr>
                                <m:t>…</m:t>
                              </m:r>
                            </m:e>
                            <m:e>
                              <m:r>
                                <a:rPr lang="en-IN" sz="2100" i="1">
                                  <a:latin typeface="Cambria Math" panose="02040503050406030204" pitchFamily="18" charset="0"/>
                                </a:rPr>
                                <m:t>…</m:t>
                              </m:r>
                            </m:e>
                          </m:mr>
                          <m:mr>
                            <m:e>
                              <m:sSub>
                                <m:sSubPr>
                                  <m:ctrlPr>
                                    <a:rPr lang="en-IN" sz="2100" i="1">
                                      <a:latin typeface="Cambria Math" panose="02040503050406030204" pitchFamily="18" charset="0"/>
                                    </a:rPr>
                                  </m:ctrlPr>
                                </m:sSubPr>
                                <m:e>
                                  <m:r>
                                    <a:rPr lang="en-IN" sz="2100" i="1">
                                      <a:latin typeface="Cambria Math" panose="02040503050406030204" pitchFamily="18" charset="0"/>
                                    </a:rPr>
                                    <m:t>𝑎</m:t>
                                  </m:r>
                                </m:e>
                                <m:sub>
                                  <m:r>
                                    <a:rPr lang="en-IN" sz="2100" i="1">
                                      <a:latin typeface="Cambria Math" panose="02040503050406030204" pitchFamily="18" charset="0"/>
                                    </a:rPr>
                                    <m:t>1</m:t>
                                  </m:r>
                                  <m:r>
                                    <a:rPr lang="en-IN" sz="2100" i="1">
                                      <a:latin typeface="Cambria Math" panose="02040503050406030204" pitchFamily="18" charset="0"/>
                                    </a:rPr>
                                    <m:t>𝑛</m:t>
                                  </m:r>
                                </m:sub>
                              </m:sSub>
                            </m:e>
                            <m:e>
                              <m:sSub>
                                <m:sSubPr>
                                  <m:ctrlPr>
                                    <a:rPr lang="en-IN" sz="2100" i="1">
                                      <a:latin typeface="Cambria Math" panose="02040503050406030204" pitchFamily="18" charset="0"/>
                                    </a:rPr>
                                  </m:ctrlPr>
                                </m:sSubPr>
                                <m:e>
                                  <m:r>
                                    <a:rPr lang="en-IN" sz="2100" i="1">
                                      <a:latin typeface="Cambria Math" panose="02040503050406030204" pitchFamily="18" charset="0"/>
                                    </a:rPr>
                                    <m:t>𝑎</m:t>
                                  </m:r>
                                </m:e>
                                <m:sub>
                                  <m:r>
                                    <a:rPr lang="en-IN" sz="2100" i="1">
                                      <a:latin typeface="Cambria Math" panose="02040503050406030204" pitchFamily="18" charset="0"/>
                                    </a:rPr>
                                    <m:t>2</m:t>
                                  </m:r>
                                  <m:r>
                                    <a:rPr lang="en-IN" sz="2100" i="1">
                                      <a:latin typeface="Cambria Math" panose="02040503050406030204" pitchFamily="18" charset="0"/>
                                    </a:rPr>
                                    <m:t>𝑛</m:t>
                                  </m:r>
                                </m:sub>
                              </m:sSub>
                            </m:e>
                            <m:e>
                              <m:r>
                                <a:rPr lang="en-IN" sz="2100" i="1">
                                  <a:latin typeface="Cambria Math" panose="02040503050406030204" pitchFamily="18" charset="0"/>
                                </a:rPr>
                                <m:t>…</m:t>
                              </m:r>
                            </m:e>
                            <m:e>
                              <m:sSub>
                                <m:sSubPr>
                                  <m:ctrlPr>
                                    <a:rPr lang="en-IN" sz="2100" i="1">
                                      <a:latin typeface="Cambria Math" panose="02040503050406030204" pitchFamily="18" charset="0"/>
                                    </a:rPr>
                                  </m:ctrlPr>
                                </m:sSubPr>
                                <m:e>
                                  <m:r>
                                    <a:rPr lang="en-IN" sz="2100" i="1">
                                      <a:latin typeface="Cambria Math" panose="02040503050406030204" pitchFamily="18" charset="0"/>
                                    </a:rPr>
                                    <m:t>𝑎</m:t>
                                  </m:r>
                                </m:e>
                                <m:sub>
                                  <m:r>
                                    <a:rPr lang="en-IN" sz="2100" i="1">
                                      <a:latin typeface="Cambria Math" panose="02040503050406030204" pitchFamily="18" charset="0"/>
                                    </a:rPr>
                                    <m:t>𝑛𝑛</m:t>
                                  </m:r>
                                </m:sub>
                              </m:sSub>
                            </m:e>
                          </m:mr>
                        </m:m>
                      </m:e>
                    </m:d>
                  </m:oMath>
                </a14:m>
                <a:endParaRPr lang="en-IN" sz="2100" dirty="0">
                  <a:latin typeface="Calibri" panose="020F0502020204030204" pitchFamily="34" charset="0"/>
                  <a:cs typeface="Calibri" panose="020F0502020204030204" pitchFamily="34" charset="0"/>
                </a:endParaRPr>
              </a:p>
              <a:p>
                <a:pPr marL="342900" indent="-342900">
                  <a:spcBef>
                    <a:spcPts val="400"/>
                  </a:spcBef>
                  <a:buFont typeface="Arial" panose="020B0604020202020204" pitchFamily="34" charset="0"/>
                  <a:buChar char="•"/>
                </a:pPr>
                <a:endParaRPr lang="en-US" sz="2100" dirty="0">
                  <a:latin typeface="Calibri" panose="020F0502020204030204" pitchFamily="34" charset="0"/>
                  <a:cs typeface="Calibri" pitchFamily="34" charset="0"/>
                </a:endParaRPr>
              </a:p>
            </p:txBody>
          </p:sp>
        </mc:Choice>
        <mc:Fallback>
          <p:sp>
            <p:nvSpPr>
              <p:cNvPr id="4" name="Subtitle 3"/>
              <p:cNvSpPr>
                <a:spLocks noGrp="1" noRot="1" noChangeAspect="1" noMove="1" noResize="1" noEditPoints="1" noAdjustHandles="1" noChangeArrowheads="1" noChangeShapeType="1" noTextEdit="1"/>
              </p:cNvSpPr>
              <p:nvPr>
                <p:ph type="subTitle" idx="1"/>
              </p:nvPr>
            </p:nvSpPr>
            <p:spPr>
              <a:xfrm>
                <a:off x="1577571" y="518160"/>
                <a:ext cx="9035620" cy="5852160"/>
              </a:xfrm>
              <a:blipFill>
                <a:blip r:embed="rId2"/>
                <a:stretch>
                  <a:fillRect l="-675" t="-625" r="-877"/>
                </a:stretch>
              </a:blipFill>
            </p:spPr>
            <p:txBody>
              <a:bodyPr/>
              <a:lstStyle/>
              <a:p>
                <a:r>
                  <a:rPr lang="en-IN">
                    <a:noFill/>
                  </a:rPr>
                  <a:t> </a:t>
                </a:r>
              </a:p>
            </p:txBody>
          </p:sp>
        </mc:Fallback>
      </mc:AlternateContent>
      <p:sp>
        <p:nvSpPr>
          <p:cNvPr id="6" name="Title 5"/>
          <p:cNvSpPr>
            <a:spLocks noGrp="1"/>
          </p:cNvSpPr>
          <p:nvPr>
            <p:ph type="ctrTitle"/>
          </p:nvPr>
        </p:nvSpPr>
        <p:spPr>
          <a:xfrm>
            <a:off x="1648692" y="2"/>
            <a:ext cx="8811491" cy="528320"/>
          </a:xfrm>
          <a:solidFill>
            <a:srgbClr val="FFF0CC">
              <a:alpha val="80000"/>
            </a:srgbClr>
          </a:solidFill>
        </p:spPr>
        <p:txBody>
          <a:bodyPr/>
          <a:lstStyle/>
          <a:p>
            <a:pPr lvl="2" algn="ctr" rtl="0">
              <a:spcBef>
                <a:spcPct val="0"/>
              </a:spcBef>
            </a:pPr>
            <a:r>
              <a:rPr lang="en-IN" sz="2800" b="1" dirty="0"/>
              <a:t>Eigen decomposition - - 1</a:t>
            </a:r>
            <a:endParaRPr lang="en-US" sz="2800" b="1" dirty="0">
              <a:latin typeface="Calibri" pitchFamily="34" charset="0"/>
              <a:cs typeface="Calibri" pitchFamily="34" charset="0"/>
            </a:endParaRPr>
          </a:p>
        </p:txBody>
      </p:sp>
    </p:spTree>
    <p:extLst>
      <p:ext uri="{BB962C8B-B14F-4D97-AF65-F5344CB8AC3E}">
        <p14:creationId xmlns:p14="http://schemas.microsoft.com/office/powerpoint/2010/main" val="87325720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
          </p:nvPr>
        </p:nvSpPr>
        <p:spPr/>
        <p:txBody>
          <a:bodyPr/>
          <a:lstStyle/>
          <a:p>
            <a:fld id="{40BFEAB2-FD83-41F2-9787-AD5D1A1760CD}" type="slidenum">
              <a:rPr lang="en-US" smtClean="0"/>
              <a:pPr/>
              <a:t>103</a:t>
            </a:fld>
            <a:endParaRPr lang="en-US" dirty="0"/>
          </a:p>
        </p:txBody>
      </p:sp>
      <p:sp>
        <p:nvSpPr>
          <p:cNvPr id="7" name="Footer Placeholder 4">
            <a:extLst>
              <a:ext uri="{FF2B5EF4-FFF2-40B4-BE49-F238E27FC236}">
                <a16:creationId xmlns:a16="http://schemas.microsoft.com/office/drawing/2014/main" id="{CBE507B5-C7FD-44CE-8A2A-A513808930E9}"/>
              </a:ext>
            </a:extLst>
          </p:cNvPr>
          <p:cNvSpPr txBox="1">
            <a:spLocks/>
          </p:cNvSpPr>
          <p:nvPr/>
        </p:nvSpPr>
        <p:spPr>
          <a:xfrm>
            <a:off x="2761201" y="6528816"/>
            <a:ext cx="5486400" cy="228600"/>
          </a:xfrm>
          <a:prstGeom prst="rect">
            <a:avLst/>
          </a:prstGeom>
        </p:spPr>
        <p:txBody>
          <a:bodyPr vert="horz" lIns="91440" tIns="45720" rIns="91440" bIns="45720" rtlCol="0" anchor="ctr"/>
          <a:lstStyle>
            <a:defPPr>
              <a:defRPr lang="en-US"/>
            </a:defPPr>
            <a:lvl1pPr marL="0" algn="l" defTabSz="914400" rtl="0" eaLnBrk="1" latinLnBrk="0" hangingPunct="1">
              <a:defRPr sz="9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2"/>
                </a:solidFill>
              </a:rPr>
              <a:t>Python Programming: Problem  Solving, Packages </a:t>
            </a:r>
            <a:r>
              <a:rPr lang="en-US">
                <a:solidFill>
                  <a:schemeClr val="tx2"/>
                </a:solidFill>
              </a:rPr>
              <a:t>and Libraries</a:t>
            </a:r>
            <a:endParaRPr lang="en-US" dirty="0">
              <a:solidFill>
                <a:schemeClr val="tx2"/>
              </a:solidFill>
            </a:endParaRPr>
          </a:p>
        </p:txBody>
      </p:sp>
      <mc:AlternateContent xmlns:mc="http://schemas.openxmlformats.org/markup-compatibility/2006">
        <mc:Choice xmlns:a14="http://schemas.microsoft.com/office/drawing/2010/main" Requires="a14">
          <p:sp>
            <p:nvSpPr>
              <p:cNvPr id="4" name="Subtitle 3"/>
              <p:cNvSpPr>
                <a:spLocks noGrp="1"/>
              </p:cNvSpPr>
              <p:nvPr>
                <p:ph type="subTitle" idx="1"/>
              </p:nvPr>
            </p:nvSpPr>
            <p:spPr>
              <a:xfrm>
                <a:off x="1577571" y="660401"/>
                <a:ext cx="9035620" cy="5669279"/>
              </a:xfrm>
              <a:solidFill>
                <a:srgbClr val="FAD1D3">
                  <a:alpha val="70980"/>
                </a:srgbClr>
              </a:solidFill>
            </p:spPr>
            <p:txBody>
              <a:bodyPr/>
              <a:lstStyle/>
              <a:p>
                <a:pPr marL="342900" indent="-342900">
                  <a:spcBef>
                    <a:spcPts val="600"/>
                  </a:spcBef>
                  <a:buFont typeface="Arial" panose="020B0604020202020204" pitchFamily="34" charset="0"/>
                  <a:buChar char="•"/>
                </a:pPr>
                <a:r>
                  <a:rPr lang="en-IN" sz="2400" dirty="0">
                    <a:latin typeface="Calibri" panose="020F0502020204030204" pitchFamily="34" charset="0"/>
                    <a:cs typeface="Calibri" panose="020F0502020204030204" pitchFamily="34" charset="0"/>
                  </a:rPr>
                  <a:t> Further suppose that the above matrix A has n eigenvalues. (Note that for a n </a:t>
                </a:r>
                <a:r>
                  <a:rPr lang="en-IN" sz="2400" dirty="0">
                    <a:latin typeface="Calibri" panose="020F0502020204030204" pitchFamily="34" charset="0"/>
                    <a:cs typeface="Calibri" panose="020F0502020204030204" pitchFamily="34" charset="0"/>
                    <a:sym typeface="Symbol" panose="05050102010706020507" pitchFamily="18" charset="2"/>
                  </a:rPr>
                  <a:t></a:t>
                </a:r>
                <a:r>
                  <a:rPr lang="en-IN" sz="2400" dirty="0">
                    <a:latin typeface="Calibri" panose="020F0502020204030204" pitchFamily="34" charset="0"/>
                    <a:cs typeface="Calibri" panose="020F0502020204030204" pitchFamily="34" charset="0"/>
                  </a:rPr>
                  <a:t> n matrix, the number of eigenvalues can at most be n and can even be less than n or even 0. This means that if you have a 3 </a:t>
                </a:r>
                <a:r>
                  <a:rPr lang="en-IN" sz="2400" dirty="0">
                    <a:latin typeface="Calibri" panose="020F0502020204030204" pitchFamily="34" charset="0"/>
                    <a:cs typeface="Calibri" panose="020F0502020204030204" pitchFamily="34" charset="0"/>
                    <a:sym typeface="Symbol" panose="05050102010706020507" pitchFamily="18" charset="2"/>
                  </a:rPr>
                  <a:t></a:t>
                </a:r>
                <a:r>
                  <a:rPr lang="en-IN" sz="2400" dirty="0">
                    <a:latin typeface="Calibri" panose="020F0502020204030204" pitchFamily="34" charset="0"/>
                    <a:cs typeface="Calibri" panose="020F0502020204030204" pitchFamily="34" charset="0"/>
                  </a:rPr>
                  <a:t> 3 matrix, then it may have from 0 up to 3 eigenvalues).</a:t>
                </a:r>
              </a:p>
              <a:p>
                <a:pPr marL="342900" indent="-342900">
                  <a:spcBef>
                    <a:spcPts val="600"/>
                  </a:spcBef>
                  <a:buFont typeface="Arial" panose="020B0604020202020204" pitchFamily="34" charset="0"/>
                  <a:buChar char="•"/>
                </a:pPr>
                <a:r>
                  <a:rPr lang="en-IN" sz="2400" dirty="0">
                    <a:latin typeface="Calibri" panose="020F0502020204030204" pitchFamily="34" charset="0"/>
                    <a:cs typeface="Calibri" panose="020F0502020204030204" pitchFamily="34" charset="0"/>
                  </a:rPr>
                  <a:t>You may call these n eigenvalues of Matrix A as: λ</a:t>
                </a:r>
                <a:r>
                  <a:rPr lang="en-IN" sz="2400" baseline="-25000" dirty="0">
                    <a:latin typeface="Calibri" panose="020F0502020204030204" pitchFamily="34" charset="0"/>
                    <a:cs typeface="Calibri" panose="020F0502020204030204" pitchFamily="34" charset="0"/>
                  </a:rPr>
                  <a:t>1</a:t>
                </a:r>
                <a:r>
                  <a:rPr lang="en-IN" sz="2400" dirty="0">
                    <a:latin typeface="Calibri" panose="020F0502020204030204" pitchFamily="34" charset="0"/>
                    <a:cs typeface="Calibri" panose="020F0502020204030204" pitchFamily="34" charset="0"/>
                  </a:rPr>
                  <a:t>, λ</a:t>
                </a:r>
                <a:r>
                  <a:rPr lang="en-IN" sz="2400" baseline="-25000" dirty="0">
                    <a:latin typeface="Calibri" panose="020F0502020204030204" pitchFamily="34" charset="0"/>
                    <a:cs typeface="Calibri" panose="020F0502020204030204" pitchFamily="34" charset="0"/>
                  </a:rPr>
                  <a:t>2</a:t>
                </a:r>
                <a:r>
                  <a:rPr lang="en-IN" sz="2400" dirty="0">
                    <a:latin typeface="Calibri" panose="020F0502020204030204" pitchFamily="34" charset="0"/>
                    <a:cs typeface="Calibri" panose="020F0502020204030204" pitchFamily="34" charset="0"/>
                  </a:rPr>
                  <a:t>, … </a:t>
                </a:r>
                <a:r>
                  <a:rPr lang="en-IN" sz="2400" dirty="0" err="1">
                    <a:latin typeface="Calibri" panose="020F0502020204030204" pitchFamily="34" charset="0"/>
                    <a:cs typeface="Calibri" panose="020F0502020204030204" pitchFamily="34" charset="0"/>
                  </a:rPr>
                  <a:t>λ</a:t>
                </a:r>
                <a:r>
                  <a:rPr lang="en-IN" sz="2400" baseline="-25000" dirty="0" err="1">
                    <a:latin typeface="Calibri" panose="020F0502020204030204" pitchFamily="34" charset="0"/>
                    <a:cs typeface="Calibri" panose="020F0502020204030204" pitchFamily="34" charset="0"/>
                  </a:rPr>
                  <a:t>n</a:t>
                </a:r>
                <a:r>
                  <a:rPr lang="en-IN" sz="2400" dirty="0">
                    <a:latin typeface="Calibri" panose="020F0502020204030204" pitchFamily="34" charset="0"/>
                    <a:cs typeface="Calibri" panose="020F0502020204030204" pitchFamily="34" charset="0"/>
                  </a:rPr>
                  <a:t>. </a:t>
                </a:r>
              </a:p>
              <a:p>
                <a:pPr marL="342900" indent="-342900">
                  <a:spcBef>
                    <a:spcPts val="600"/>
                  </a:spcBef>
                  <a:buFont typeface="Arial" panose="020B0604020202020204" pitchFamily="34" charset="0"/>
                  <a:buChar char="•"/>
                </a:pPr>
                <a:r>
                  <a:rPr lang="en-IN" sz="2400" dirty="0">
                    <a:latin typeface="Calibri" panose="020F0502020204030204" pitchFamily="34" charset="0"/>
                    <a:cs typeface="Calibri" panose="020F0502020204030204" pitchFamily="34" charset="0"/>
                  </a:rPr>
                  <a:t>So if the matrix A has n eigenvalues, then there will also be n eigenvectors. </a:t>
                </a:r>
              </a:p>
              <a:p>
                <a:pPr marL="342900" indent="-342900">
                  <a:spcBef>
                    <a:spcPts val="600"/>
                  </a:spcBef>
                  <a:buFont typeface="Arial" panose="020B0604020202020204" pitchFamily="34" charset="0"/>
                  <a:buChar char="•"/>
                </a:pPr>
                <a:r>
                  <a:rPr lang="en-IN" sz="2400" dirty="0">
                    <a:latin typeface="Calibri" panose="020F0502020204030204" pitchFamily="34" charset="0"/>
                    <a:cs typeface="Calibri" panose="020F0502020204030204" pitchFamily="34" charset="0"/>
                  </a:rPr>
                  <a:t>One can represent the n eigenvectors by </a:t>
                </a:r>
                <a14:m>
                  <m:oMath xmlns:m="http://schemas.openxmlformats.org/officeDocument/2006/math">
                    <m:acc>
                      <m:accPr>
                        <m:chr m:val="⃗"/>
                        <m:ctrlPr>
                          <a:rPr lang="en-IN" sz="2400" i="1">
                            <a:latin typeface="Cambria Math" panose="02040503050406030204" pitchFamily="18" charset="0"/>
                          </a:rPr>
                        </m:ctrlPr>
                      </m:accPr>
                      <m:e>
                        <m:r>
                          <a:rPr lang="en-IN" sz="2400" i="1">
                            <a:latin typeface="Cambria Math" panose="02040503050406030204" pitchFamily="18" charset="0"/>
                          </a:rPr>
                          <m:t>𝑣</m:t>
                        </m:r>
                      </m:e>
                    </m:acc>
                  </m:oMath>
                </a14:m>
                <a:r>
                  <a:rPr lang="en-IN" sz="2400" baseline="-25000" dirty="0">
                    <a:latin typeface="Calibri" panose="020F0502020204030204" pitchFamily="34" charset="0"/>
                    <a:cs typeface="Calibri" panose="020F0502020204030204" pitchFamily="34" charset="0"/>
                  </a:rPr>
                  <a:t>1</a:t>
                </a:r>
                <a:r>
                  <a:rPr lang="en-IN" sz="2400" dirty="0">
                    <a:latin typeface="Calibri" panose="020F0502020204030204" pitchFamily="34" charset="0"/>
                    <a:cs typeface="Calibri" panose="020F0502020204030204" pitchFamily="34" charset="0"/>
                  </a:rPr>
                  <a:t>, </a:t>
                </a:r>
                <a14:m>
                  <m:oMath xmlns:m="http://schemas.openxmlformats.org/officeDocument/2006/math">
                    <m:acc>
                      <m:accPr>
                        <m:chr m:val="⃗"/>
                        <m:ctrlPr>
                          <a:rPr lang="en-IN" sz="2400" i="1">
                            <a:latin typeface="Cambria Math" panose="02040503050406030204" pitchFamily="18" charset="0"/>
                          </a:rPr>
                        </m:ctrlPr>
                      </m:accPr>
                      <m:e>
                        <m:r>
                          <a:rPr lang="en-IN" sz="2400" i="1">
                            <a:latin typeface="Cambria Math" panose="02040503050406030204" pitchFamily="18" charset="0"/>
                          </a:rPr>
                          <m:t>𝑣</m:t>
                        </m:r>
                      </m:e>
                    </m:acc>
                  </m:oMath>
                </a14:m>
                <a:r>
                  <a:rPr lang="en-IN" sz="2400" baseline="-25000" dirty="0">
                    <a:latin typeface="Calibri" panose="020F0502020204030204" pitchFamily="34" charset="0"/>
                    <a:cs typeface="Calibri" panose="020F0502020204030204" pitchFamily="34" charset="0"/>
                  </a:rPr>
                  <a:t>2</a:t>
                </a:r>
                <a:r>
                  <a:rPr lang="en-IN" sz="2400" dirty="0">
                    <a:latin typeface="Calibri" panose="020F0502020204030204" pitchFamily="34" charset="0"/>
                    <a:cs typeface="Calibri" panose="020F0502020204030204" pitchFamily="34" charset="0"/>
                  </a:rPr>
                  <a:t>, …</a:t>
                </a:r>
                <a14:m>
                  <m:oMath xmlns:m="http://schemas.openxmlformats.org/officeDocument/2006/math">
                    <m:acc>
                      <m:accPr>
                        <m:chr m:val="⃗"/>
                        <m:ctrlPr>
                          <a:rPr lang="en-IN" sz="2400" i="1">
                            <a:latin typeface="Cambria Math" panose="02040503050406030204" pitchFamily="18" charset="0"/>
                          </a:rPr>
                        </m:ctrlPr>
                      </m:accPr>
                      <m:e>
                        <m:r>
                          <a:rPr lang="en-IN" sz="2400" i="1">
                            <a:latin typeface="Cambria Math" panose="02040503050406030204" pitchFamily="18" charset="0"/>
                          </a:rPr>
                          <m:t>𝑣</m:t>
                        </m:r>
                      </m:e>
                    </m:acc>
                  </m:oMath>
                </a14:m>
                <a:r>
                  <a:rPr lang="en-IN" sz="2400" baseline="-25000" dirty="0">
                    <a:latin typeface="Calibri" panose="020F0502020204030204" pitchFamily="34" charset="0"/>
                    <a:cs typeface="Calibri" panose="020F0502020204030204" pitchFamily="34" charset="0"/>
                  </a:rPr>
                  <a:t>n</a:t>
                </a:r>
                <a:r>
                  <a:rPr lang="en-IN" sz="2400" dirty="0">
                    <a:latin typeface="Calibri" panose="020F0502020204030204" pitchFamily="34" charset="0"/>
                    <a:cs typeface="Calibri" panose="020F0502020204030204" pitchFamily="34" charset="0"/>
                  </a:rPr>
                  <a:t>. Note that each of these eigenvectors are actually column vectors of n rows and 1 column. So a typical eigenvector say </a:t>
                </a:r>
                <a14:m>
                  <m:oMath xmlns:m="http://schemas.openxmlformats.org/officeDocument/2006/math">
                    <m:acc>
                      <m:accPr>
                        <m:chr m:val="⃗"/>
                        <m:ctrlPr>
                          <a:rPr lang="en-IN" sz="2400" i="1">
                            <a:latin typeface="Cambria Math" panose="02040503050406030204" pitchFamily="18" charset="0"/>
                          </a:rPr>
                        </m:ctrlPr>
                      </m:accPr>
                      <m:e>
                        <m:r>
                          <a:rPr lang="en-IN" sz="2400" i="1">
                            <a:latin typeface="Cambria Math" panose="02040503050406030204" pitchFamily="18" charset="0"/>
                          </a:rPr>
                          <m:t>𝑣</m:t>
                        </m:r>
                      </m:e>
                    </m:acc>
                  </m:oMath>
                </a14:m>
                <a:r>
                  <a:rPr lang="en-IN" sz="2400" baseline="-25000" dirty="0">
                    <a:latin typeface="Calibri" panose="020F0502020204030204" pitchFamily="34" charset="0"/>
                    <a:cs typeface="Calibri" panose="020F0502020204030204" pitchFamily="34" charset="0"/>
                  </a:rPr>
                  <a:t>1</a:t>
                </a:r>
                <a:r>
                  <a:rPr lang="en-IN" sz="2400" dirty="0">
                    <a:latin typeface="Calibri" panose="020F0502020204030204" pitchFamily="34" charset="0"/>
                    <a:cs typeface="Calibri" panose="020F0502020204030204" pitchFamily="34" charset="0"/>
                  </a:rPr>
                  <a:t> would be something like </a:t>
                </a:r>
                <a14:m>
                  <m:oMath xmlns:m="http://schemas.openxmlformats.org/officeDocument/2006/math">
                    <m:acc>
                      <m:accPr>
                        <m:chr m:val="⃗"/>
                        <m:ctrlPr>
                          <a:rPr lang="en-IN" sz="2400" i="1">
                            <a:latin typeface="Cambria Math" panose="02040503050406030204" pitchFamily="18" charset="0"/>
                          </a:rPr>
                        </m:ctrlPr>
                      </m:accPr>
                      <m:e>
                        <m:r>
                          <a:rPr lang="en-IN" sz="2400" i="1">
                            <a:latin typeface="Cambria Math" panose="02040503050406030204" pitchFamily="18" charset="0"/>
                          </a:rPr>
                          <m:t>𝑣</m:t>
                        </m:r>
                      </m:e>
                    </m:acc>
                  </m:oMath>
                </a14:m>
                <a:r>
                  <a:rPr lang="en-IN" sz="2400" baseline="-25000" dirty="0">
                    <a:latin typeface="Calibri" panose="020F0502020204030204" pitchFamily="34" charset="0"/>
                    <a:cs typeface="Calibri" panose="020F0502020204030204" pitchFamily="34" charset="0"/>
                  </a:rPr>
                  <a:t>1</a:t>
                </a:r>
                <a:r>
                  <a:rPr lang="en-IN" sz="2400" dirty="0">
                    <a:latin typeface="Calibri" panose="020F0502020204030204" pitchFamily="34" charset="0"/>
                    <a:cs typeface="Calibri" panose="020F0502020204030204" pitchFamily="34" charset="0"/>
                  </a:rPr>
                  <a:t> = </a:t>
                </a:r>
                <a14:m>
                  <m:oMath xmlns:m="http://schemas.openxmlformats.org/officeDocument/2006/math">
                    <m:d>
                      <m:dPr>
                        <m:begChr m:val="["/>
                        <m:endChr m:val="]"/>
                        <m:ctrlPr>
                          <a:rPr lang="en-IN" sz="2400" i="1">
                            <a:latin typeface="Cambria Math" panose="02040503050406030204" pitchFamily="18" charset="0"/>
                          </a:rPr>
                        </m:ctrlPr>
                      </m:dPr>
                      <m:e>
                        <m:m>
                          <m:mPr>
                            <m:mcs>
                              <m:mc>
                                <m:mcPr>
                                  <m:count m:val="1"/>
                                  <m:mcJc m:val="center"/>
                                </m:mcPr>
                              </m:mc>
                            </m:mcs>
                            <m:ctrlPr>
                              <a:rPr lang="en-IN" sz="2400" i="1">
                                <a:latin typeface="Cambria Math" panose="02040503050406030204" pitchFamily="18" charset="0"/>
                              </a:rPr>
                            </m:ctrlPr>
                          </m:mPr>
                          <m:mr>
                            <m:e>
                              <m:sSub>
                                <m:sSubPr>
                                  <m:ctrlPr>
                                    <a:rPr lang="en-IN" sz="2400" i="1">
                                      <a:latin typeface="Cambria Math" panose="02040503050406030204" pitchFamily="18" charset="0"/>
                                    </a:rPr>
                                  </m:ctrlPr>
                                </m:sSubPr>
                                <m:e>
                                  <m:r>
                                    <a:rPr lang="en-IN" sz="2400" i="1">
                                      <a:latin typeface="Cambria Math" panose="02040503050406030204" pitchFamily="18" charset="0"/>
                                    </a:rPr>
                                    <m:t>𝑥</m:t>
                                  </m:r>
                                </m:e>
                                <m:sub>
                                  <m:r>
                                    <a:rPr lang="en-IN" sz="2400" i="1">
                                      <a:latin typeface="Cambria Math" panose="02040503050406030204" pitchFamily="18" charset="0"/>
                                    </a:rPr>
                                    <m:t>11</m:t>
                                  </m:r>
                                </m:sub>
                              </m:sSub>
                            </m:e>
                          </m:mr>
                          <m:mr>
                            <m:e>
                              <m:sSub>
                                <m:sSubPr>
                                  <m:ctrlPr>
                                    <a:rPr lang="en-IN" sz="2400" i="1">
                                      <a:latin typeface="Cambria Math" panose="02040503050406030204" pitchFamily="18" charset="0"/>
                                    </a:rPr>
                                  </m:ctrlPr>
                                </m:sSubPr>
                                <m:e>
                                  <m:r>
                                    <a:rPr lang="en-IN" sz="2400" i="1">
                                      <a:latin typeface="Cambria Math" panose="02040503050406030204" pitchFamily="18" charset="0"/>
                                    </a:rPr>
                                    <m:t>𝑥</m:t>
                                  </m:r>
                                </m:e>
                                <m:sub>
                                  <m:r>
                                    <a:rPr lang="en-IN" sz="2400" i="1">
                                      <a:latin typeface="Cambria Math" panose="02040503050406030204" pitchFamily="18" charset="0"/>
                                    </a:rPr>
                                    <m:t>12</m:t>
                                  </m:r>
                                </m:sub>
                              </m:sSub>
                            </m:e>
                          </m:mr>
                          <m:mr>
                            <m:e>
                              <m:r>
                                <a:rPr lang="en-IN" sz="2400" i="1">
                                  <a:latin typeface="Cambria Math" panose="02040503050406030204" pitchFamily="18" charset="0"/>
                                </a:rPr>
                                <m:t>…</m:t>
                              </m:r>
                            </m:e>
                          </m:mr>
                          <m:mr>
                            <m:e>
                              <m:r>
                                <a:rPr lang="en-IN" sz="2400" i="1">
                                  <a:latin typeface="Cambria Math" panose="02040503050406030204" pitchFamily="18" charset="0"/>
                                </a:rPr>
                                <m:t>…</m:t>
                              </m:r>
                            </m:e>
                          </m:mr>
                          <m:mr>
                            <m:e>
                              <m:sSub>
                                <m:sSubPr>
                                  <m:ctrlPr>
                                    <a:rPr lang="en-IN" sz="2400" i="1">
                                      <a:latin typeface="Cambria Math" panose="02040503050406030204" pitchFamily="18" charset="0"/>
                                    </a:rPr>
                                  </m:ctrlPr>
                                </m:sSubPr>
                                <m:e>
                                  <m:r>
                                    <a:rPr lang="en-IN" sz="2400" i="1">
                                      <a:latin typeface="Cambria Math" panose="02040503050406030204" pitchFamily="18" charset="0"/>
                                    </a:rPr>
                                    <m:t>𝑥</m:t>
                                  </m:r>
                                </m:e>
                                <m:sub>
                                  <m:r>
                                    <a:rPr lang="en-IN" sz="2400" i="1">
                                      <a:latin typeface="Cambria Math" panose="02040503050406030204" pitchFamily="18" charset="0"/>
                                    </a:rPr>
                                    <m:t>1</m:t>
                                  </m:r>
                                  <m:r>
                                    <a:rPr lang="en-IN" sz="2400" i="1">
                                      <a:latin typeface="Cambria Math" panose="02040503050406030204" pitchFamily="18" charset="0"/>
                                    </a:rPr>
                                    <m:t>𝑛</m:t>
                                  </m:r>
                                </m:sub>
                              </m:sSub>
                            </m:e>
                          </m:mr>
                        </m:m>
                      </m:e>
                    </m:d>
                  </m:oMath>
                </a14:m>
                <a:r>
                  <a:rPr lang="en-IN" sz="2400" dirty="0">
                    <a:latin typeface="Calibri" panose="020F0502020204030204" pitchFamily="34" charset="0"/>
                    <a:cs typeface="Calibri" panose="020F0502020204030204" pitchFamily="34" charset="0"/>
                  </a:rPr>
                  <a:t> and </a:t>
                </a:r>
                <a14:m>
                  <m:oMath xmlns:m="http://schemas.openxmlformats.org/officeDocument/2006/math">
                    <m:acc>
                      <m:accPr>
                        <m:chr m:val="⃗"/>
                        <m:ctrlPr>
                          <a:rPr lang="en-IN" sz="2400" i="1">
                            <a:latin typeface="Cambria Math" panose="02040503050406030204" pitchFamily="18" charset="0"/>
                          </a:rPr>
                        </m:ctrlPr>
                      </m:accPr>
                      <m:e>
                        <m:r>
                          <a:rPr lang="en-IN" sz="2400" i="1">
                            <a:latin typeface="Cambria Math" panose="02040503050406030204" pitchFamily="18" charset="0"/>
                          </a:rPr>
                          <m:t>𝑣</m:t>
                        </m:r>
                      </m:e>
                    </m:acc>
                  </m:oMath>
                </a14:m>
                <a:r>
                  <a:rPr lang="en-IN" sz="2400" baseline="-25000" dirty="0">
                    <a:latin typeface="Calibri" panose="020F0502020204030204" pitchFamily="34" charset="0"/>
                    <a:cs typeface="Calibri" panose="020F0502020204030204" pitchFamily="34" charset="0"/>
                  </a:rPr>
                  <a:t>2 </a:t>
                </a:r>
                <a:r>
                  <a:rPr lang="en-IN" sz="2400" dirty="0">
                    <a:latin typeface="Calibri" panose="020F0502020204030204" pitchFamily="34" charset="0"/>
                    <a:cs typeface="Calibri" panose="020F0502020204030204" pitchFamily="34" charset="0"/>
                  </a:rPr>
                  <a:t>= </a:t>
                </a:r>
                <a14:m>
                  <m:oMath xmlns:m="http://schemas.openxmlformats.org/officeDocument/2006/math">
                    <m:d>
                      <m:dPr>
                        <m:begChr m:val="["/>
                        <m:endChr m:val="]"/>
                        <m:ctrlPr>
                          <a:rPr lang="en-IN" sz="2400" i="1">
                            <a:latin typeface="Cambria Math" panose="02040503050406030204" pitchFamily="18" charset="0"/>
                          </a:rPr>
                        </m:ctrlPr>
                      </m:dPr>
                      <m:e>
                        <m:m>
                          <m:mPr>
                            <m:mcs>
                              <m:mc>
                                <m:mcPr>
                                  <m:count m:val="1"/>
                                  <m:mcJc m:val="center"/>
                                </m:mcPr>
                              </m:mc>
                            </m:mcs>
                            <m:ctrlPr>
                              <a:rPr lang="en-IN" sz="2400" i="1">
                                <a:latin typeface="Cambria Math" panose="02040503050406030204" pitchFamily="18" charset="0"/>
                              </a:rPr>
                            </m:ctrlPr>
                          </m:mPr>
                          <m:mr>
                            <m:e>
                              <m:sSub>
                                <m:sSubPr>
                                  <m:ctrlPr>
                                    <a:rPr lang="en-IN" sz="2400" i="1">
                                      <a:latin typeface="Cambria Math" panose="02040503050406030204" pitchFamily="18" charset="0"/>
                                    </a:rPr>
                                  </m:ctrlPr>
                                </m:sSubPr>
                                <m:e>
                                  <m:r>
                                    <a:rPr lang="en-IN" sz="2400" i="1">
                                      <a:latin typeface="Cambria Math" panose="02040503050406030204" pitchFamily="18" charset="0"/>
                                    </a:rPr>
                                    <m:t>𝑥</m:t>
                                  </m:r>
                                </m:e>
                                <m:sub>
                                  <m:r>
                                    <a:rPr lang="en-IN" sz="2400" i="1">
                                      <a:latin typeface="Cambria Math" panose="02040503050406030204" pitchFamily="18" charset="0"/>
                                    </a:rPr>
                                    <m:t>21</m:t>
                                  </m:r>
                                </m:sub>
                              </m:sSub>
                            </m:e>
                          </m:mr>
                          <m:mr>
                            <m:e>
                              <m:sSub>
                                <m:sSubPr>
                                  <m:ctrlPr>
                                    <a:rPr lang="en-IN" sz="2400" i="1">
                                      <a:latin typeface="Cambria Math" panose="02040503050406030204" pitchFamily="18" charset="0"/>
                                    </a:rPr>
                                  </m:ctrlPr>
                                </m:sSubPr>
                                <m:e>
                                  <m:r>
                                    <a:rPr lang="en-IN" sz="2400" i="1">
                                      <a:latin typeface="Cambria Math" panose="02040503050406030204" pitchFamily="18" charset="0"/>
                                    </a:rPr>
                                    <m:t>𝑥</m:t>
                                  </m:r>
                                </m:e>
                                <m:sub>
                                  <m:r>
                                    <a:rPr lang="en-IN" sz="2400" i="1">
                                      <a:latin typeface="Cambria Math" panose="02040503050406030204" pitchFamily="18" charset="0"/>
                                    </a:rPr>
                                    <m:t>22</m:t>
                                  </m:r>
                                </m:sub>
                              </m:sSub>
                            </m:e>
                          </m:mr>
                          <m:mr>
                            <m:e>
                              <m:r>
                                <a:rPr lang="en-IN" sz="2400" i="1">
                                  <a:latin typeface="Cambria Math" panose="02040503050406030204" pitchFamily="18" charset="0"/>
                                </a:rPr>
                                <m:t>…</m:t>
                              </m:r>
                            </m:e>
                          </m:mr>
                          <m:mr>
                            <m:e>
                              <m:r>
                                <a:rPr lang="en-IN" sz="2400" i="1">
                                  <a:latin typeface="Cambria Math" panose="02040503050406030204" pitchFamily="18" charset="0"/>
                                </a:rPr>
                                <m:t>…</m:t>
                              </m:r>
                            </m:e>
                          </m:mr>
                          <m:mr>
                            <m:e>
                              <m:sSub>
                                <m:sSubPr>
                                  <m:ctrlPr>
                                    <a:rPr lang="en-IN" sz="2400" i="1">
                                      <a:latin typeface="Cambria Math" panose="02040503050406030204" pitchFamily="18" charset="0"/>
                                    </a:rPr>
                                  </m:ctrlPr>
                                </m:sSubPr>
                                <m:e>
                                  <m:r>
                                    <a:rPr lang="en-IN" sz="2400" i="1">
                                      <a:latin typeface="Cambria Math" panose="02040503050406030204" pitchFamily="18" charset="0"/>
                                    </a:rPr>
                                    <m:t>𝑥</m:t>
                                  </m:r>
                                </m:e>
                                <m:sub>
                                  <m:r>
                                    <a:rPr lang="en-IN" sz="2400" i="1">
                                      <a:latin typeface="Cambria Math" panose="02040503050406030204" pitchFamily="18" charset="0"/>
                                    </a:rPr>
                                    <m:t>2</m:t>
                                  </m:r>
                                  <m:r>
                                    <a:rPr lang="en-IN" sz="2400" i="1">
                                      <a:latin typeface="Cambria Math" panose="02040503050406030204" pitchFamily="18" charset="0"/>
                                    </a:rPr>
                                    <m:t>𝑛</m:t>
                                  </m:r>
                                </m:sub>
                              </m:sSub>
                            </m:e>
                          </m:mr>
                        </m:m>
                      </m:e>
                    </m:d>
                  </m:oMath>
                </a14:m>
                <a:r>
                  <a:rPr lang="en-IN" sz="2400" dirty="0">
                    <a:latin typeface="Calibri" panose="020F0502020204030204" pitchFamily="34" charset="0"/>
                    <a:cs typeface="Calibri" panose="020F0502020204030204" pitchFamily="34" charset="0"/>
                  </a:rPr>
                  <a:t>. </a:t>
                </a:r>
              </a:p>
              <a:p>
                <a:pPr marL="342900" indent="-342900">
                  <a:spcBef>
                    <a:spcPts val="600"/>
                  </a:spcBef>
                  <a:buFont typeface="Arial" panose="020B0604020202020204" pitchFamily="34" charset="0"/>
                  <a:buChar char="•"/>
                </a:pPr>
                <a:endParaRPr lang="en-US" sz="2400" dirty="0">
                  <a:latin typeface="Calibri" panose="020F0502020204030204" pitchFamily="34" charset="0"/>
                  <a:cs typeface="Calibri" pitchFamily="34" charset="0"/>
                </a:endParaRPr>
              </a:p>
            </p:txBody>
          </p:sp>
        </mc:Choice>
        <mc:Fallback>
          <p:sp>
            <p:nvSpPr>
              <p:cNvPr id="4" name="Subtitle 3"/>
              <p:cNvSpPr>
                <a:spLocks noGrp="1" noRot="1" noChangeAspect="1" noMove="1" noResize="1" noEditPoints="1" noAdjustHandles="1" noChangeArrowheads="1" noChangeShapeType="1" noTextEdit="1"/>
              </p:cNvSpPr>
              <p:nvPr>
                <p:ph type="subTitle" idx="1"/>
              </p:nvPr>
            </p:nvSpPr>
            <p:spPr>
              <a:xfrm>
                <a:off x="1577571" y="660401"/>
                <a:ext cx="9035620" cy="5669279"/>
              </a:xfrm>
              <a:blipFill>
                <a:blip r:embed="rId2"/>
                <a:stretch>
                  <a:fillRect l="-945" t="-860" r="-1012"/>
                </a:stretch>
              </a:blipFill>
            </p:spPr>
            <p:txBody>
              <a:bodyPr/>
              <a:lstStyle/>
              <a:p>
                <a:r>
                  <a:rPr lang="en-IN">
                    <a:noFill/>
                  </a:rPr>
                  <a:t> </a:t>
                </a:r>
              </a:p>
            </p:txBody>
          </p:sp>
        </mc:Fallback>
      </mc:AlternateContent>
      <p:sp>
        <p:nvSpPr>
          <p:cNvPr id="6" name="Title 5"/>
          <p:cNvSpPr>
            <a:spLocks noGrp="1"/>
          </p:cNvSpPr>
          <p:nvPr>
            <p:ph type="ctrTitle"/>
          </p:nvPr>
        </p:nvSpPr>
        <p:spPr>
          <a:xfrm>
            <a:off x="1648692" y="2"/>
            <a:ext cx="8811491" cy="564711"/>
          </a:xfrm>
          <a:solidFill>
            <a:srgbClr val="FFF0CC">
              <a:alpha val="80000"/>
            </a:srgbClr>
          </a:solidFill>
        </p:spPr>
        <p:txBody>
          <a:bodyPr/>
          <a:lstStyle/>
          <a:p>
            <a:pPr lvl="2" algn="ctr" rtl="0">
              <a:spcBef>
                <a:spcPct val="0"/>
              </a:spcBef>
            </a:pPr>
            <a:r>
              <a:rPr lang="en-IN" sz="2800" b="1" dirty="0"/>
              <a:t>Eigen decomposition - - 2</a:t>
            </a:r>
            <a:endParaRPr lang="en-US" sz="2800" b="1" dirty="0">
              <a:latin typeface="Calibri" pitchFamily="34" charset="0"/>
              <a:cs typeface="Calibri" pitchFamily="34" charset="0"/>
            </a:endParaRPr>
          </a:p>
        </p:txBody>
      </p:sp>
    </p:spTree>
    <p:extLst>
      <p:ext uri="{BB962C8B-B14F-4D97-AF65-F5344CB8AC3E}">
        <p14:creationId xmlns:p14="http://schemas.microsoft.com/office/powerpoint/2010/main" val="285485043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
          </p:nvPr>
        </p:nvSpPr>
        <p:spPr/>
        <p:txBody>
          <a:bodyPr/>
          <a:lstStyle/>
          <a:p>
            <a:fld id="{40BFEAB2-FD83-41F2-9787-AD5D1A1760CD}" type="slidenum">
              <a:rPr lang="en-US" smtClean="0"/>
              <a:pPr/>
              <a:t>104</a:t>
            </a:fld>
            <a:endParaRPr lang="en-US" dirty="0"/>
          </a:p>
        </p:txBody>
      </p:sp>
      <p:sp>
        <p:nvSpPr>
          <p:cNvPr id="7" name="Footer Placeholder 4">
            <a:extLst>
              <a:ext uri="{FF2B5EF4-FFF2-40B4-BE49-F238E27FC236}">
                <a16:creationId xmlns:a16="http://schemas.microsoft.com/office/drawing/2014/main" id="{CBE507B5-C7FD-44CE-8A2A-A513808930E9}"/>
              </a:ext>
            </a:extLst>
          </p:cNvPr>
          <p:cNvSpPr txBox="1">
            <a:spLocks/>
          </p:cNvSpPr>
          <p:nvPr/>
        </p:nvSpPr>
        <p:spPr>
          <a:xfrm>
            <a:off x="2761201" y="6528816"/>
            <a:ext cx="5486400" cy="228600"/>
          </a:xfrm>
          <a:prstGeom prst="rect">
            <a:avLst/>
          </a:prstGeom>
        </p:spPr>
        <p:txBody>
          <a:bodyPr vert="horz" lIns="91440" tIns="45720" rIns="91440" bIns="45720" rtlCol="0" anchor="ctr"/>
          <a:lstStyle>
            <a:defPPr>
              <a:defRPr lang="en-US"/>
            </a:defPPr>
            <a:lvl1pPr marL="0" algn="l" defTabSz="914400" rtl="0" eaLnBrk="1" latinLnBrk="0" hangingPunct="1">
              <a:defRPr sz="9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2"/>
                </a:solidFill>
              </a:rPr>
              <a:t>Python Programming: Problem  Solving, Packages </a:t>
            </a:r>
            <a:r>
              <a:rPr lang="en-US">
                <a:solidFill>
                  <a:schemeClr val="tx2"/>
                </a:solidFill>
              </a:rPr>
              <a:t>and Libraries</a:t>
            </a:r>
            <a:endParaRPr lang="en-US" dirty="0">
              <a:solidFill>
                <a:schemeClr val="tx2"/>
              </a:solidFill>
            </a:endParaRPr>
          </a:p>
        </p:txBody>
      </p:sp>
      <mc:AlternateContent xmlns:mc="http://schemas.openxmlformats.org/markup-compatibility/2006">
        <mc:Choice xmlns:a14="http://schemas.microsoft.com/office/drawing/2010/main" Requires="a14">
          <p:sp>
            <p:nvSpPr>
              <p:cNvPr id="4" name="Subtitle 3"/>
              <p:cNvSpPr>
                <a:spLocks noGrp="1"/>
              </p:cNvSpPr>
              <p:nvPr>
                <p:ph type="subTitle" idx="1"/>
              </p:nvPr>
            </p:nvSpPr>
            <p:spPr>
              <a:xfrm>
                <a:off x="1577571" y="660401"/>
                <a:ext cx="9035620" cy="5669279"/>
              </a:xfrm>
              <a:solidFill>
                <a:srgbClr val="FAD1D3">
                  <a:alpha val="70980"/>
                </a:srgbClr>
              </a:solidFill>
            </p:spPr>
            <p:txBody>
              <a:bodyPr/>
              <a:lstStyle/>
              <a:p>
                <a:pPr marL="342900" indent="-342900">
                  <a:spcBef>
                    <a:spcPts val="600"/>
                  </a:spcBef>
                  <a:buFont typeface="Arial" panose="020B0604020202020204" pitchFamily="34" charset="0"/>
                  <a:buChar char="•"/>
                </a:pPr>
                <a:r>
                  <a:rPr lang="en-IN" dirty="0"/>
                  <a:t>So if you create a matrix say Q so that Q = [</a:t>
                </a:r>
                <a14:m>
                  <m:oMath xmlns:m="http://schemas.openxmlformats.org/officeDocument/2006/math">
                    <m:acc>
                      <m:accPr>
                        <m:chr m:val="⃗"/>
                        <m:ctrlPr>
                          <a:rPr lang="en-IN" i="1">
                            <a:latin typeface="Cambria Math" panose="02040503050406030204" pitchFamily="18" charset="0"/>
                          </a:rPr>
                        </m:ctrlPr>
                      </m:accPr>
                      <m:e>
                        <m:r>
                          <a:rPr lang="en-IN" i="1">
                            <a:latin typeface="Cambria Math" panose="02040503050406030204" pitchFamily="18" charset="0"/>
                          </a:rPr>
                          <m:t>𝑣</m:t>
                        </m:r>
                      </m:e>
                    </m:acc>
                  </m:oMath>
                </a14:m>
                <a:r>
                  <a:rPr lang="en-IN" baseline="-25000" dirty="0"/>
                  <a:t>1</a:t>
                </a:r>
                <a:r>
                  <a:rPr lang="en-IN" dirty="0"/>
                  <a:t> </a:t>
                </a:r>
                <a14:m>
                  <m:oMath xmlns:m="http://schemas.openxmlformats.org/officeDocument/2006/math">
                    <m:acc>
                      <m:accPr>
                        <m:chr m:val="⃗"/>
                        <m:ctrlPr>
                          <a:rPr lang="en-IN" i="1">
                            <a:latin typeface="Cambria Math" panose="02040503050406030204" pitchFamily="18" charset="0"/>
                          </a:rPr>
                        </m:ctrlPr>
                      </m:accPr>
                      <m:e>
                        <m:r>
                          <a:rPr lang="en-IN" i="1">
                            <a:latin typeface="Cambria Math" panose="02040503050406030204" pitchFamily="18" charset="0"/>
                          </a:rPr>
                          <m:t>𝑣</m:t>
                        </m:r>
                      </m:e>
                    </m:acc>
                  </m:oMath>
                </a14:m>
                <a:r>
                  <a:rPr lang="en-IN" baseline="-25000" dirty="0"/>
                  <a:t>2 </a:t>
                </a:r>
                <a:r>
                  <a:rPr lang="en-IN" dirty="0"/>
                  <a:t>…</a:t>
                </a:r>
                <a14:m>
                  <m:oMath xmlns:m="http://schemas.openxmlformats.org/officeDocument/2006/math">
                    <m:acc>
                      <m:accPr>
                        <m:chr m:val="⃗"/>
                        <m:ctrlPr>
                          <a:rPr lang="en-IN" i="1">
                            <a:latin typeface="Cambria Math" panose="02040503050406030204" pitchFamily="18" charset="0"/>
                          </a:rPr>
                        </m:ctrlPr>
                      </m:accPr>
                      <m:e>
                        <m:r>
                          <a:rPr lang="en-IN" i="1">
                            <a:latin typeface="Cambria Math" panose="02040503050406030204" pitchFamily="18" charset="0"/>
                          </a:rPr>
                          <m:t>𝑣</m:t>
                        </m:r>
                      </m:e>
                    </m:acc>
                  </m:oMath>
                </a14:m>
                <a:r>
                  <a:rPr lang="en-IN" baseline="-25000" dirty="0"/>
                  <a:t>n</a:t>
                </a:r>
                <a:r>
                  <a:rPr lang="en-IN" dirty="0"/>
                  <a:t>], then Q would actually be </a:t>
                </a:r>
              </a:p>
              <a:p>
                <a:pPr marL="342900" indent="-342900">
                  <a:spcBef>
                    <a:spcPts val="600"/>
                  </a:spcBef>
                  <a:buFont typeface="Arial" panose="020B0604020202020204" pitchFamily="34" charset="0"/>
                  <a:buChar char="•"/>
                </a:pPr>
                <a:r>
                  <a:rPr lang="en-IN" dirty="0"/>
                  <a:t>Q = </a:t>
                </a:r>
                <a14:m>
                  <m:oMath xmlns:m="http://schemas.openxmlformats.org/officeDocument/2006/math">
                    <m:d>
                      <m:dPr>
                        <m:begChr m:val="["/>
                        <m:endChr m:val="]"/>
                        <m:ctrlPr>
                          <a:rPr lang="en-IN" i="1">
                            <a:latin typeface="Cambria Math" panose="02040503050406030204" pitchFamily="18" charset="0"/>
                          </a:rPr>
                        </m:ctrlPr>
                      </m:dPr>
                      <m:e>
                        <m:m>
                          <m:mPr>
                            <m:mcs>
                              <m:mc>
                                <m:mcPr>
                                  <m:count m:val="4"/>
                                  <m:mcJc m:val="center"/>
                                </m:mcPr>
                              </m:mc>
                            </m:mcs>
                            <m:ctrlPr>
                              <a:rPr lang="en-IN" i="1">
                                <a:latin typeface="Cambria Math" panose="02040503050406030204" pitchFamily="18" charset="0"/>
                              </a:rPr>
                            </m:ctrlPr>
                          </m:mPr>
                          <m:mr>
                            <m:e>
                              <m:sSub>
                                <m:sSubPr>
                                  <m:ctrlPr>
                                    <a:rPr lang="en-IN" i="1">
                                      <a:latin typeface="Cambria Math" panose="02040503050406030204" pitchFamily="18" charset="0"/>
                                    </a:rPr>
                                  </m:ctrlPr>
                                </m:sSubPr>
                                <m:e>
                                  <m:r>
                                    <a:rPr lang="en-IN" i="1">
                                      <a:latin typeface="Cambria Math" panose="02040503050406030204" pitchFamily="18" charset="0"/>
                                    </a:rPr>
                                    <m:t>𝑥</m:t>
                                  </m:r>
                                </m:e>
                                <m:sub>
                                  <m:r>
                                    <a:rPr lang="en-IN" i="1">
                                      <a:latin typeface="Cambria Math" panose="02040503050406030204" pitchFamily="18" charset="0"/>
                                    </a:rPr>
                                    <m:t>11</m:t>
                                  </m:r>
                                </m:sub>
                              </m:sSub>
                            </m:e>
                            <m:e>
                              <m:sSub>
                                <m:sSubPr>
                                  <m:ctrlPr>
                                    <a:rPr lang="en-IN" i="1">
                                      <a:latin typeface="Cambria Math" panose="02040503050406030204" pitchFamily="18" charset="0"/>
                                    </a:rPr>
                                  </m:ctrlPr>
                                </m:sSubPr>
                                <m:e>
                                  <m:r>
                                    <a:rPr lang="en-IN" i="1">
                                      <a:latin typeface="Cambria Math" panose="02040503050406030204" pitchFamily="18" charset="0"/>
                                    </a:rPr>
                                    <m:t>𝑥</m:t>
                                  </m:r>
                                </m:e>
                                <m:sub>
                                  <m:r>
                                    <a:rPr lang="en-IN" i="1">
                                      <a:latin typeface="Cambria Math" panose="02040503050406030204" pitchFamily="18" charset="0"/>
                                    </a:rPr>
                                    <m:t>21</m:t>
                                  </m:r>
                                </m:sub>
                              </m:sSub>
                            </m:e>
                            <m:e>
                              <m:r>
                                <a:rPr lang="en-IN" i="1">
                                  <a:latin typeface="Cambria Math" panose="02040503050406030204" pitchFamily="18" charset="0"/>
                                </a:rPr>
                                <m:t>…</m:t>
                              </m:r>
                            </m:e>
                            <m:e>
                              <m:sSub>
                                <m:sSubPr>
                                  <m:ctrlPr>
                                    <a:rPr lang="en-IN" i="1">
                                      <a:latin typeface="Cambria Math" panose="02040503050406030204" pitchFamily="18" charset="0"/>
                                    </a:rPr>
                                  </m:ctrlPr>
                                </m:sSubPr>
                                <m:e>
                                  <m:r>
                                    <a:rPr lang="en-IN" i="1">
                                      <a:latin typeface="Cambria Math" panose="02040503050406030204" pitchFamily="18" charset="0"/>
                                    </a:rPr>
                                    <m:t>𝑥</m:t>
                                  </m:r>
                                </m:e>
                                <m:sub>
                                  <m:r>
                                    <a:rPr lang="en-IN" i="1">
                                      <a:latin typeface="Cambria Math" panose="02040503050406030204" pitchFamily="18" charset="0"/>
                                    </a:rPr>
                                    <m:t>𝑛</m:t>
                                  </m:r>
                                  <m:r>
                                    <a:rPr lang="en-IN" i="1">
                                      <a:latin typeface="Cambria Math" panose="02040503050406030204" pitchFamily="18" charset="0"/>
                                    </a:rPr>
                                    <m:t>1</m:t>
                                  </m:r>
                                </m:sub>
                              </m:sSub>
                            </m:e>
                          </m:mr>
                          <m:mr>
                            <m:e>
                              <m:sSub>
                                <m:sSubPr>
                                  <m:ctrlPr>
                                    <a:rPr lang="en-IN" i="1">
                                      <a:latin typeface="Cambria Math" panose="02040503050406030204" pitchFamily="18" charset="0"/>
                                    </a:rPr>
                                  </m:ctrlPr>
                                </m:sSubPr>
                                <m:e>
                                  <m:r>
                                    <a:rPr lang="en-IN" i="1">
                                      <a:latin typeface="Cambria Math" panose="02040503050406030204" pitchFamily="18" charset="0"/>
                                    </a:rPr>
                                    <m:t>𝑥</m:t>
                                  </m:r>
                                </m:e>
                                <m:sub>
                                  <m:r>
                                    <a:rPr lang="en-IN" i="1">
                                      <a:latin typeface="Cambria Math" panose="02040503050406030204" pitchFamily="18" charset="0"/>
                                    </a:rPr>
                                    <m:t>12</m:t>
                                  </m:r>
                                </m:sub>
                              </m:sSub>
                            </m:e>
                            <m:e>
                              <m:sSub>
                                <m:sSubPr>
                                  <m:ctrlPr>
                                    <a:rPr lang="en-IN" i="1">
                                      <a:latin typeface="Cambria Math" panose="02040503050406030204" pitchFamily="18" charset="0"/>
                                    </a:rPr>
                                  </m:ctrlPr>
                                </m:sSubPr>
                                <m:e>
                                  <m:r>
                                    <a:rPr lang="en-IN" i="1">
                                      <a:latin typeface="Cambria Math" panose="02040503050406030204" pitchFamily="18" charset="0"/>
                                    </a:rPr>
                                    <m:t>𝑥</m:t>
                                  </m:r>
                                </m:e>
                                <m:sub>
                                  <m:r>
                                    <a:rPr lang="en-IN" i="1">
                                      <a:latin typeface="Cambria Math" panose="02040503050406030204" pitchFamily="18" charset="0"/>
                                    </a:rPr>
                                    <m:t>22</m:t>
                                  </m:r>
                                </m:sub>
                              </m:sSub>
                            </m:e>
                            <m:e>
                              <m:r>
                                <a:rPr lang="en-IN" i="1">
                                  <a:latin typeface="Cambria Math" panose="02040503050406030204" pitchFamily="18" charset="0"/>
                                </a:rPr>
                                <m:t>…</m:t>
                              </m:r>
                            </m:e>
                            <m:e>
                              <m:sSub>
                                <m:sSubPr>
                                  <m:ctrlPr>
                                    <a:rPr lang="en-IN" i="1">
                                      <a:latin typeface="Cambria Math" panose="02040503050406030204" pitchFamily="18" charset="0"/>
                                    </a:rPr>
                                  </m:ctrlPr>
                                </m:sSubPr>
                                <m:e>
                                  <m:r>
                                    <a:rPr lang="en-IN" i="1">
                                      <a:latin typeface="Cambria Math" panose="02040503050406030204" pitchFamily="18" charset="0"/>
                                    </a:rPr>
                                    <m:t>𝑥</m:t>
                                  </m:r>
                                </m:e>
                                <m:sub>
                                  <m:r>
                                    <a:rPr lang="en-IN" i="1">
                                      <a:latin typeface="Cambria Math" panose="02040503050406030204" pitchFamily="18" charset="0"/>
                                    </a:rPr>
                                    <m:t>𝑛</m:t>
                                  </m:r>
                                  <m:r>
                                    <a:rPr lang="en-IN" i="1">
                                      <a:latin typeface="Cambria Math" panose="02040503050406030204" pitchFamily="18" charset="0"/>
                                    </a:rPr>
                                    <m:t>2</m:t>
                                  </m:r>
                                </m:sub>
                              </m:sSub>
                            </m:e>
                          </m:mr>
                          <m:mr>
                            <m:e>
                              <m:r>
                                <a:rPr lang="en-IN" i="1">
                                  <a:latin typeface="Cambria Math" panose="02040503050406030204" pitchFamily="18" charset="0"/>
                                </a:rPr>
                                <m:t>…</m:t>
                              </m:r>
                            </m:e>
                            <m:e>
                              <m:r>
                                <a:rPr lang="en-IN" i="1">
                                  <a:latin typeface="Cambria Math" panose="02040503050406030204" pitchFamily="18" charset="0"/>
                                </a:rPr>
                                <m:t>…</m:t>
                              </m:r>
                            </m:e>
                            <m:e>
                              <m:r>
                                <a:rPr lang="en-IN" i="1">
                                  <a:latin typeface="Cambria Math" panose="02040503050406030204" pitchFamily="18" charset="0"/>
                                </a:rPr>
                                <m:t>…</m:t>
                              </m:r>
                            </m:e>
                            <m:e>
                              <m:r>
                                <a:rPr lang="en-IN" i="1">
                                  <a:latin typeface="Cambria Math" panose="02040503050406030204" pitchFamily="18" charset="0"/>
                                </a:rPr>
                                <m:t>…</m:t>
                              </m:r>
                            </m:e>
                          </m:mr>
                          <m:mr>
                            <m:e>
                              <m:r>
                                <a:rPr lang="en-IN" i="1">
                                  <a:latin typeface="Cambria Math" panose="02040503050406030204" pitchFamily="18" charset="0"/>
                                </a:rPr>
                                <m:t>…</m:t>
                              </m:r>
                            </m:e>
                            <m:e>
                              <m:r>
                                <a:rPr lang="en-IN" i="1">
                                  <a:latin typeface="Cambria Math" panose="02040503050406030204" pitchFamily="18" charset="0"/>
                                </a:rPr>
                                <m:t>…</m:t>
                              </m:r>
                            </m:e>
                            <m:e>
                              <m:r>
                                <a:rPr lang="en-IN" i="1">
                                  <a:latin typeface="Cambria Math" panose="02040503050406030204" pitchFamily="18" charset="0"/>
                                </a:rPr>
                                <m:t>…</m:t>
                              </m:r>
                            </m:e>
                            <m:e>
                              <m:r>
                                <a:rPr lang="en-IN" i="1">
                                  <a:latin typeface="Cambria Math" panose="02040503050406030204" pitchFamily="18" charset="0"/>
                                </a:rPr>
                                <m:t>…</m:t>
                              </m:r>
                            </m:e>
                          </m:mr>
                          <m:mr>
                            <m:e>
                              <m:sSub>
                                <m:sSubPr>
                                  <m:ctrlPr>
                                    <a:rPr lang="en-IN" i="1">
                                      <a:latin typeface="Cambria Math" panose="02040503050406030204" pitchFamily="18" charset="0"/>
                                    </a:rPr>
                                  </m:ctrlPr>
                                </m:sSubPr>
                                <m:e>
                                  <m:r>
                                    <a:rPr lang="en-IN" i="1">
                                      <a:latin typeface="Cambria Math" panose="02040503050406030204" pitchFamily="18" charset="0"/>
                                    </a:rPr>
                                    <m:t>𝑥</m:t>
                                  </m:r>
                                </m:e>
                                <m:sub>
                                  <m:r>
                                    <a:rPr lang="en-IN" i="1">
                                      <a:latin typeface="Cambria Math" panose="02040503050406030204" pitchFamily="18" charset="0"/>
                                    </a:rPr>
                                    <m:t>1</m:t>
                                  </m:r>
                                  <m:r>
                                    <a:rPr lang="en-IN" i="1">
                                      <a:latin typeface="Cambria Math" panose="02040503050406030204" pitchFamily="18" charset="0"/>
                                    </a:rPr>
                                    <m:t>𝑛</m:t>
                                  </m:r>
                                </m:sub>
                              </m:sSub>
                            </m:e>
                            <m:e>
                              <m:sSub>
                                <m:sSubPr>
                                  <m:ctrlPr>
                                    <a:rPr lang="en-IN" i="1">
                                      <a:latin typeface="Cambria Math" panose="02040503050406030204" pitchFamily="18" charset="0"/>
                                    </a:rPr>
                                  </m:ctrlPr>
                                </m:sSubPr>
                                <m:e>
                                  <m:r>
                                    <a:rPr lang="en-IN" i="1">
                                      <a:latin typeface="Cambria Math" panose="02040503050406030204" pitchFamily="18" charset="0"/>
                                    </a:rPr>
                                    <m:t>𝑥</m:t>
                                  </m:r>
                                </m:e>
                                <m:sub>
                                  <m:r>
                                    <a:rPr lang="en-IN" i="1">
                                      <a:latin typeface="Cambria Math" panose="02040503050406030204" pitchFamily="18" charset="0"/>
                                    </a:rPr>
                                    <m:t>2</m:t>
                                  </m:r>
                                  <m:r>
                                    <a:rPr lang="en-IN" i="1">
                                      <a:latin typeface="Cambria Math" panose="02040503050406030204" pitchFamily="18" charset="0"/>
                                    </a:rPr>
                                    <m:t>𝑛</m:t>
                                  </m:r>
                                </m:sub>
                              </m:sSub>
                            </m:e>
                            <m:e>
                              <m:r>
                                <a:rPr lang="en-IN" i="1">
                                  <a:latin typeface="Cambria Math" panose="02040503050406030204" pitchFamily="18" charset="0"/>
                                </a:rPr>
                                <m:t>…</m:t>
                              </m:r>
                            </m:e>
                            <m:e>
                              <m:sSub>
                                <m:sSubPr>
                                  <m:ctrlPr>
                                    <a:rPr lang="en-IN" i="1">
                                      <a:latin typeface="Cambria Math" panose="02040503050406030204" pitchFamily="18" charset="0"/>
                                    </a:rPr>
                                  </m:ctrlPr>
                                </m:sSubPr>
                                <m:e>
                                  <m:r>
                                    <a:rPr lang="en-IN" i="1">
                                      <a:latin typeface="Cambria Math" panose="02040503050406030204" pitchFamily="18" charset="0"/>
                                    </a:rPr>
                                    <m:t>𝑥</m:t>
                                  </m:r>
                                </m:e>
                                <m:sub>
                                  <m:r>
                                    <a:rPr lang="en-IN" i="1">
                                      <a:latin typeface="Cambria Math" panose="02040503050406030204" pitchFamily="18" charset="0"/>
                                    </a:rPr>
                                    <m:t>𝑛𝑛</m:t>
                                  </m:r>
                                </m:sub>
                              </m:sSub>
                            </m:e>
                          </m:mr>
                        </m:m>
                      </m:e>
                    </m:d>
                  </m:oMath>
                </a14:m>
                <a:r>
                  <a:rPr lang="en-IN" dirty="0"/>
                  <a:t>.</a:t>
                </a:r>
              </a:p>
              <a:p>
                <a:pPr marL="342900" indent="-342900">
                  <a:spcBef>
                    <a:spcPts val="600"/>
                  </a:spcBef>
                  <a:buFont typeface="Arial" panose="020B0604020202020204" pitchFamily="34" charset="0"/>
                  <a:buChar char="•"/>
                </a:pPr>
                <a:r>
                  <a:rPr lang="en-IN" dirty="0"/>
                  <a:t>Further create a diagonal matrix consisting of these n eigenvalues ( λ</a:t>
                </a:r>
                <a:r>
                  <a:rPr lang="en-IN" baseline="-25000" dirty="0"/>
                  <a:t>1</a:t>
                </a:r>
                <a:r>
                  <a:rPr lang="en-IN" dirty="0"/>
                  <a:t>, λ</a:t>
                </a:r>
                <a:r>
                  <a:rPr lang="en-IN" baseline="-25000" dirty="0"/>
                  <a:t>2</a:t>
                </a:r>
                <a:r>
                  <a:rPr lang="en-IN" dirty="0"/>
                  <a:t>, … </a:t>
                </a:r>
                <a:r>
                  <a:rPr lang="en-IN" dirty="0" err="1"/>
                  <a:t>λ</a:t>
                </a:r>
                <a:r>
                  <a:rPr lang="en-IN" baseline="-25000" dirty="0" err="1"/>
                  <a:t>n</a:t>
                </a:r>
                <a:r>
                  <a:rPr lang="en-IN" dirty="0"/>
                  <a:t> ). You can call this diagonal matrix L. (Note in common literature of maths, this diagonal matrix is represented by symbol Λ, i.e., capital lambda or by λ, i.e., lambda. But since in Python, you cannot use them as variable names so the letter L, i.e., first letter of lambda is used). </a:t>
                </a:r>
              </a:p>
              <a:p>
                <a:pPr marL="342900" indent="-342900">
                  <a:spcBef>
                    <a:spcPts val="600"/>
                  </a:spcBef>
                  <a:buFont typeface="Arial" panose="020B0604020202020204" pitchFamily="34" charset="0"/>
                  <a:buChar char="•"/>
                </a:pPr>
                <a:r>
                  <a:rPr lang="en-IN" dirty="0"/>
                  <a:t>Then L will be of form: L = </a:t>
                </a:r>
                <a14:m>
                  <m:oMath xmlns:m="http://schemas.openxmlformats.org/officeDocument/2006/math">
                    <m:d>
                      <m:dPr>
                        <m:begChr m:val="["/>
                        <m:endChr m:val="]"/>
                        <m:ctrlPr>
                          <a:rPr lang="en-IN" i="1">
                            <a:latin typeface="Cambria Math" panose="02040503050406030204" pitchFamily="18" charset="0"/>
                          </a:rPr>
                        </m:ctrlPr>
                      </m:dPr>
                      <m:e>
                        <m:m>
                          <m:mPr>
                            <m:mcs>
                              <m:mc>
                                <m:mcPr>
                                  <m:count m:val="4"/>
                                  <m:mcJc m:val="center"/>
                                </m:mcPr>
                              </m:mc>
                            </m:mcs>
                            <m:ctrlPr>
                              <a:rPr lang="en-IN" i="1">
                                <a:latin typeface="Cambria Math" panose="02040503050406030204" pitchFamily="18" charset="0"/>
                              </a:rPr>
                            </m:ctrlPr>
                          </m:mPr>
                          <m:mr>
                            <m:e>
                              <m:sSub>
                                <m:sSubPr>
                                  <m:ctrlPr>
                                    <a:rPr lang="en-IN" i="1">
                                      <a:latin typeface="Cambria Math" panose="02040503050406030204" pitchFamily="18" charset="0"/>
                                    </a:rPr>
                                  </m:ctrlPr>
                                </m:sSubPr>
                                <m:e>
                                  <m:r>
                                    <a:rPr lang="en-IN" i="1">
                                      <a:latin typeface="Cambria Math" panose="02040503050406030204" pitchFamily="18" charset="0"/>
                                    </a:rPr>
                                    <m:t>𝜆</m:t>
                                  </m:r>
                                </m:e>
                                <m:sub>
                                  <m:r>
                                    <a:rPr lang="en-IN" i="1">
                                      <a:latin typeface="Cambria Math" panose="02040503050406030204" pitchFamily="18" charset="0"/>
                                    </a:rPr>
                                    <m:t>1</m:t>
                                  </m:r>
                                </m:sub>
                              </m:sSub>
                            </m:e>
                            <m:e>
                              <m:r>
                                <a:rPr lang="en-IN" i="1">
                                  <a:latin typeface="Cambria Math" panose="02040503050406030204" pitchFamily="18" charset="0"/>
                                </a:rPr>
                                <m:t>0</m:t>
                              </m:r>
                            </m:e>
                            <m:e>
                              <m:r>
                                <a:rPr lang="en-IN" i="1">
                                  <a:latin typeface="Cambria Math" panose="02040503050406030204" pitchFamily="18" charset="0"/>
                                </a:rPr>
                                <m:t>…</m:t>
                              </m:r>
                            </m:e>
                            <m:e>
                              <m:r>
                                <a:rPr lang="en-IN" i="1">
                                  <a:latin typeface="Cambria Math" panose="02040503050406030204" pitchFamily="18" charset="0"/>
                                </a:rPr>
                                <m:t>0</m:t>
                              </m:r>
                            </m:e>
                          </m:mr>
                          <m:mr>
                            <m:e>
                              <m:r>
                                <a:rPr lang="en-IN" i="1">
                                  <a:latin typeface="Cambria Math" panose="02040503050406030204" pitchFamily="18" charset="0"/>
                                </a:rPr>
                                <m:t>0</m:t>
                              </m:r>
                            </m:e>
                            <m:e>
                              <m:sSub>
                                <m:sSubPr>
                                  <m:ctrlPr>
                                    <a:rPr lang="en-IN" i="1">
                                      <a:latin typeface="Cambria Math" panose="02040503050406030204" pitchFamily="18" charset="0"/>
                                    </a:rPr>
                                  </m:ctrlPr>
                                </m:sSubPr>
                                <m:e>
                                  <m:r>
                                    <a:rPr lang="en-IN" i="1">
                                      <a:latin typeface="Cambria Math" panose="02040503050406030204" pitchFamily="18" charset="0"/>
                                    </a:rPr>
                                    <m:t>𝜆</m:t>
                                  </m:r>
                                </m:e>
                                <m:sub>
                                  <m:r>
                                    <a:rPr lang="en-IN" i="1">
                                      <a:latin typeface="Cambria Math" panose="02040503050406030204" pitchFamily="18" charset="0"/>
                                    </a:rPr>
                                    <m:t>2</m:t>
                                  </m:r>
                                </m:sub>
                              </m:sSub>
                            </m:e>
                            <m:e>
                              <m:r>
                                <a:rPr lang="en-IN" i="1">
                                  <a:latin typeface="Cambria Math" panose="02040503050406030204" pitchFamily="18" charset="0"/>
                                </a:rPr>
                                <m:t>…</m:t>
                              </m:r>
                            </m:e>
                            <m:e>
                              <m:r>
                                <a:rPr lang="en-IN" i="1">
                                  <a:latin typeface="Cambria Math" panose="02040503050406030204" pitchFamily="18" charset="0"/>
                                </a:rPr>
                                <m:t>0</m:t>
                              </m:r>
                            </m:e>
                          </m:mr>
                          <m:mr>
                            <m:e>
                              <m:r>
                                <a:rPr lang="en-IN" i="1">
                                  <a:latin typeface="Cambria Math" panose="02040503050406030204" pitchFamily="18" charset="0"/>
                                </a:rPr>
                                <m:t>…</m:t>
                              </m:r>
                            </m:e>
                            <m:e>
                              <m:r>
                                <a:rPr lang="en-IN" i="1">
                                  <a:latin typeface="Cambria Math" panose="02040503050406030204" pitchFamily="18" charset="0"/>
                                </a:rPr>
                                <m:t>…</m:t>
                              </m:r>
                            </m:e>
                            <m:e>
                              <m:r>
                                <a:rPr lang="en-IN" i="1">
                                  <a:latin typeface="Cambria Math" panose="02040503050406030204" pitchFamily="18" charset="0"/>
                                </a:rPr>
                                <m:t>…</m:t>
                              </m:r>
                            </m:e>
                            <m:e>
                              <m:r>
                                <a:rPr lang="en-IN" i="1">
                                  <a:latin typeface="Cambria Math" panose="02040503050406030204" pitchFamily="18" charset="0"/>
                                </a:rPr>
                                <m:t>…</m:t>
                              </m:r>
                            </m:e>
                          </m:mr>
                          <m:mr>
                            <m:e>
                              <m:r>
                                <a:rPr lang="en-IN" i="1">
                                  <a:latin typeface="Cambria Math" panose="02040503050406030204" pitchFamily="18" charset="0"/>
                                </a:rPr>
                                <m:t>0</m:t>
                              </m:r>
                            </m:e>
                            <m:e>
                              <m:r>
                                <a:rPr lang="en-IN" i="1">
                                  <a:latin typeface="Cambria Math" panose="02040503050406030204" pitchFamily="18" charset="0"/>
                                </a:rPr>
                                <m:t>0</m:t>
                              </m:r>
                            </m:e>
                            <m:e>
                              <m:r>
                                <a:rPr lang="en-IN" i="1">
                                  <a:latin typeface="Cambria Math" panose="02040503050406030204" pitchFamily="18" charset="0"/>
                                </a:rPr>
                                <m:t>…</m:t>
                              </m:r>
                            </m:e>
                            <m:e>
                              <m:r>
                                <a:rPr lang="en-IN" i="1">
                                  <a:latin typeface="Cambria Math" panose="02040503050406030204" pitchFamily="18" charset="0"/>
                                </a:rPr>
                                <m:t>0</m:t>
                              </m:r>
                            </m:e>
                          </m:mr>
                          <m:mr>
                            <m:e>
                              <m:r>
                                <a:rPr lang="en-IN" i="1">
                                  <a:latin typeface="Cambria Math" panose="02040503050406030204" pitchFamily="18" charset="0"/>
                                </a:rPr>
                                <m:t>0</m:t>
                              </m:r>
                            </m:e>
                            <m:e>
                              <m:r>
                                <a:rPr lang="en-IN" i="1">
                                  <a:latin typeface="Cambria Math" panose="02040503050406030204" pitchFamily="18" charset="0"/>
                                </a:rPr>
                                <m:t>0</m:t>
                              </m:r>
                            </m:e>
                            <m:e>
                              <m:r>
                                <a:rPr lang="en-IN" i="1">
                                  <a:latin typeface="Cambria Math" panose="02040503050406030204" pitchFamily="18" charset="0"/>
                                </a:rPr>
                                <m:t>…</m:t>
                              </m:r>
                            </m:e>
                            <m:e>
                              <m:sSub>
                                <m:sSubPr>
                                  <m:ctrlPr>
                                    <a:rPr lang="en-IN" i="1">
                                      <a:latin typeface="Cambria Math" panose="02040503050406030204" pitchFamily="18" charset="0"/>
                                    </a:rPr>
                                  </m:ctrlPr>
                                </m:sSubPr>
                                <m:e>
                                  <m:r>
                                    <a:rPr lang="en-IN" i="1">
                                      <a:latin typeface="Cambria Math" panose="02040503050406030204" pitchFamily="18" charset="0"/>
                                    </a:rPr>
                                    <m:t>𝜆</m:t>
                                  </m:r>
                                </m:e>
                                <m:sub>
                                  <m:r>
                                    <a:rPr lang="en-IN" i="1">
                                      <a:latin typeface="Cambria Math" panose="02040503050406030204" pitchFamily="18" charset="0"/>
                                    </a:rPr>
                                    <m:t>𝑛</m:t>
                                  </m:r>
                                </m:sub>
                              </m:sSub>
                            </m:e>
                          </m:mr>
                        </m:m>
                      </m:e>
                    </m:d>
                  </m:oMath>
                </a14:m>
                <a:endParaRPr lang="en-IN" dirty="0"/>
              </a:p>
              <a:p>
                <a:pPr marL="342900" indent="-342900">
                  <a:spcBef>
                    <a:spcPts val="600"/>
                  </a:spcBef>
                  <a:buFont typeface="Arial" panose="020B0604020202020204" pitchFamily="34" charset="0"/>
                  <a:buChar char="•"/>
                </a:pPr>
                <a:endParaRPr lang="en-US" dirty="0">
                  <a:latin typeface="Calibri" panose="020F0502020204030204" pitchFamily="34" charset="0"/>
                  <a:cs typeface="Calibri" pitchFamily="34" charset="0"/>
                </a:endParaRPr>
              </a:p>
            </p:txBody>
          </p:sp>
        </mc:Choice>
        <mc:Fallback>
          <p:sp>
            <p:nvSpPr>
              <p:cNvPr id="4" name="Subtitle 3"/>
              <p:cNvSpPr>
                <a:spLocks noGrp="1" noRot="1" noChangeAspect="1" noMove="1" noResize="1" noEditPoints="1" noAdjustHandles="1" noChangeArrowheads="1" noChangeShapeType="1" noTextEdit="1"/>
              </p:cNvSpPr>
              <p:nvPr>
                <p:ph type="subTitle" idx="1"/>
              </p:nvPr>
            </p:nvSpPr>
            <p:spPr>
              <a:xfrm>
                <a:off x="1577571" y="660401"/>
                <a:ext cx="9035620" cy="5669279"/>
              </a:xfrm>
              <a:blipFill>
                <a:blip r:embed="rId2"/>
                <a:stretch>
                  <a:fillRect l="-607" t="-1075"/>
                </a:stretch>
              </a:blipFill>
            </p:spPr>
            <p:txBody>
              <a:bodyPr/>
              <a:lstStyle/>
              <a:p>
                <a:r>
                  <a:rPr lang="en-IN">
                    <a:noFill/>
                  </a:rPr>
                  <a:t> </a:t>
                </a:r>
              </a:p>
            </p:txBody>
          </p:sp>
        </mc:Fallback>
      </mc:AlternateContent>
      <p:sp>
        <p:nvSpPr>
          <p:cNvPr id="6" name="Title 5"/>
          <p:cNvSpPr>
            <a:spLocks noGrp="1"/>
          </p:cNvSpPr>
          <p:nvPr>
            <p:ph type="ctrTitle"/>
          </p:nvPr>
        </p:nvSpPr>
        <p:spPr>
          <a:xfrm>
            <a:off x="1648692" y="2"/>
            <a:ext cx="8811491" cy="564711"/>
          </a:xfrm>
          <a:solidFill>
            <a:srgbClr val="FFF0CC">
              <a:alpha val="80000"/>
            </a:srgbClr>
          </a:solidFill>
        </p:spPr>
        <p:txBody>
          <a:bodyPr/>
          <a:lstStyle/>
          <a:p>
            <a:pPr lvl="2" algn="ctr" rtl="0">
              <a:spcBef>
                <a:spcPct val="0"/>
              </a:spcBef>
            </a:pPr>
            <a:r>
              <a:rPr lang="en-IN" sz="2800" b="1" dirty="0"/>
              <a:t>Eigen decomposition - - 3</a:t>
            </a:r>
            <a:endParaRPr lang="en-US" sz="2800" b="1" dirty="0">
              <a:latin typeface="Calibri" pitchFamily="34" charset="0"/>
              <a:cs typeface="Calibri" pitchFamily="34" charset="0"/>
            </a:endParaRPr>
          </a:p>
        </p:txBody>
      </p:sp>
    </p:spTree>
    <p:extLst>
      <p:ext uri="{BB962C8B-B14F-4D97-AF65-F5344CB8AC3E}">
        <p14:creationId xmlns:p14="http://schemas.microsoft.com/office/powerpoint/2010/main" val="44147427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
          </p:nvPr>
        </p:nvSpPr>
        <p:spPr/>
        <p:txBody>
          <a:bodyPr/>
          <a:lstStyle/>
          <a:p>
            <a:fld id="{40BFEAB2-FD83-41F2-9787-AD5D1A1760CD}" type="slidenum">
              <a:rPr lang="en-US" smtClean="0"/>
              <a:pPr/>
              <a:t>105</a:t>
            </a:fld>
            <a:endParaRPr lang="en-US" dirty="0"/>
          </a:p>
        </p:txBody>
      </p:sp>
      <p:sp>
        <p:nvSpPr>
          <p:cNvPr id="7" name="Footer Placeholder 4">
            <a:extLst>
              <a:ext uri="{FF2B5EF4-FFF2-40B4-BE49-F238E27FC236}">
                <a16:creationId xmlns:a16="http://schemas.microsoft.com/office/drawing/2014/main" id="{CBE507B5-C7FD-44CE-8A2A-A513808930E9}"/>
              </a:ext>
            </a:extLst>
          </p:cNvPr>
          <p:cNvSpPr txBox="1">
            <a:spLocks/>
          </p:cNvSpPr>
          <p:nvPr/>
        </p:nvSpPr>
        <p:spPr>
          <a:xfrm>
            <a:off x="2761201" y="6528816"/>
            <a:ext cx="5486400" cy="228600"/>
          </a:xfrm>
          <a:prstGeom prst="rect">
            <a:avLst/>
          </a:prstGeom>
        </p:spPr>
        <p:txBody>
          <a:bodyPr vert="horz" lIns="91440" tIns="45720" rIns="91440" bIns="45720" rtlCol="0" anchor="ctr"/>
          <a:lstStyle>
            <a:defPPr>
              <a:defRPr lang="en-US"/>
            </a:defPPr>
            <a:lvl1pPr marL="0" algn="l" defTabSz="914400" rtl="0" eaLnBrk="1" latinLnBrk="0" hangingPunct="1">
              <a:defRPr sz="9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2"/>
                </a:solidFill>
              </a:rPr>
              <a:t>Python Programming: Problem  Solving, Packages </a:t>
            </a:r>
            <a:r>
              <a:rPr lang="en-US">
                <a:solidFill>
                  <a:schemeClr val="tx2"/>
                </a:solidFill>
              </a:rPr>
              <a:t>and Libraries</a:t>
            </a:r>
            <a:endParaRPr lang="en-US" dirty="0">
              <a:solidFill>
                <a:schemeClr val="tx2"/>
              </a:solidFill>
            </a:endParaRPr>
          </a:p>
        </p:txBody>
      </p:sp>
      <mc:AlternateContent xmlns:mc="http://schemas.openxmlformats.org/markup-compatibility/2006">
        <mc:Choice xmlns:a14="http://schemas.microsoft.com/office/drawing/2010/main" Requires="a14">
          <p:sp>
            <p:nvSpPr>
              <p:cNvPr id="4" name="Subtitle 3"/>
              <p:cNvSpPr>
                <a:spLocks noGrp="1"/>
              </p:cNvSpPr>
              <p:nvPr>
                <p:ph type="subTitle" idx="1"/>
              </p:nvPr>
            </p:nvSpPr>
            <p:spPr>
              <a:xfrm>
                <a:off x="1577571" y="660401"/>
                <a:ext cx="9035620" cy="5730240"/>
              </a:xfrm>
              <a:solidFill>
                <a:srgbClr val="FAD1D3">
                  <a:alpha val="70980"/>
                </a:srgbClr>
              </a:solidFill>
            </p:spPr>
            <p:txBody>
              <a:bodyPr/>
              <a:lstStyle/>
              <a:p>
                <a:pPr marL="342900" indent="-342900">
                  <a:spcBef>
                    <a:spcPts val="0"/>
                  </a:spcBef>
                  <a:buFont typeface="Arial" panose="020B0604020202020204" pitchFamily="34" charset="0"/>
                  <a:buChar char="•"/>
                </a:pPr>
                <a:r>
                  <a:rPr lang="en-IN" sz="1900" dirty="0">
                    <a:latin typeface="Calibri" panose="020F0502020204030204" pitchFamily="34" charset="0"/>
                    <a:cs typeface="Calibri" panose="020F0502020204030204" pitchFamily="34" charset="0"/>
                  </a:rPr>
                  <a:t>Further note that Q</a:t>
                </a:r>
                <a:r>
                  <a:rPr lang="en-IN" sz="1900" baseline="30000" dirty="0">
                    <a:latin typeface="Calibri" panose="020F0502020204030204" pitchFamily="34" charset="0"/>
                    <a:cs typeface="Calibri" panose="020F0502020204030204" pitchFamily="34" charset="0"/>
                  </a:rPr>
                  <a:t>-1</a:t>
                </a:r>
                <a:r>
                  <a:rPr lang="en-IN" sz="1900" dirty="0">
                    <a:latin typeface="Calibri" panose="020F0502020204030204" pitchFamily="34" charset="0"/>
                    <a:cs typeface="Calibri" panose="020F0502020204030204" pitchFamily="34" charset="0"/>
                  </a:rPr>
                  <a:t> represents the inverse of matrix Q. </a:t>
                </a:r>
              </a:p>
              <a:p>
                <a:pPr marL="342900" indent="-342900">
                  <a:spcBef>
                    <a:spcPts val="0"/>
                  </a:spcBef>
                  <a:buFont typeface="Arial" panose="020B0604020202020204" pitchFamily="34" charset="0"/>
                  <a:buChar char="•"/>
                </a:pPr>
                <a:r>
                  <a:rPr lang="en-IN" sz="1900" dirty="0">
                    <a:latin typeface="Calibri" panose="020F0502020204030204" pitchFamily="34" charset="0"/>
                    <a:cs typeface="Calibri" panose="020F0502020204030204" pitchFamily="34" charset="0"/>
                  </a:rPr>
                  <a:t>Further suppose Q</a:t>
                </a:r>
                <a:r>
                  <a:rPr lang="en-IN" sz="1900" baseline="30000" dirty="0">
                    <a:latin typeface="Calibri" panose="020F0502020204030204" pitchFamily="34" charset="0"/>
                    <a:cs typeface="Calibri" panose="020F0502020204030204" pitchFamily="34" charset="0"/>
                  </a:rPr>
                  <a:t>-1</a:t>
                </a:r>
                <a:r>
                  <a:rPr lang="en-IN" sz="1900" dirty="0">
                    <a:latin typeface="Calibri" panose="020F0502020204030204" pitchFamily="34" charset="0"/>
                    <a:cs typeface="Calibri" panose="020F0502020204030204" pitchFamily="34" charset="0"/>
                  </a:rPr>
                  <a:t> = </a:t>
                </a:r>
                <a14:m>
                  <m:oMath xmlns:m="http://schemas.openxmlformats.org/officeDocument/2006/math">
                    <m:d>
                      <m:dPr>
                        <m:begChr m:val="["/>
                        <m:endChr m:val="]"/>
                        <m:ctrlPr>
                          <a:rPr lang="en-IN" sz="1900" i="1">
                            <a:latin typeface="Cambria Math" panose="02040503050406030204" pitchFamily="18" charset="0"/>
                          </a:rPr>
                        </m:ctrlPr>
                      </m:dPr>
                      <m:e>
                        <m:m>
                          <m:mPr>
                            <m:mcs>
                              <m:mc>
                                <m:mcPr>
                                  <m:count m:val="4"/>
                                  <m:mcJc m:val="center"/>
                                </m:mcPr>
                              </m:mc>
                            </m:mcs>
                            <m:ctrlPr>
                              <a:rPr lang="en-IN" sz="1900" i="1">
                                <a:latin typeface="Cambria Math" panose="02040503050406030204" pitchFamily="18" charset="0"/>
                              </a:rPr>
                            </m:ctrlPr>
                          </m:mPr>
                          <m:mr>
                            <m:e>
                              <m:sSub>
                                <m:sSubPr>
                                  <m:ctrlPr>
                                    <a:rPr lang="en-IN" sz="1900" i="1">
                                      <a:latin typeface="Cambria Math" panose="02040503050406030204" pitchFamily="18" charset="0"/>
                                    </a:rPr>
                                  </m:ctrlPr>
                                </m:sSubPr>
                                <m:e>
                                  <m:r>
                                    <a:rPr lang="en-IN" sz="1900" i="1">
                                      <a:latin typeface="Cambria Math" panose="02040503050406030204" pitchFamily="18" charset="0"/>
                                    </a:rPr>
                                    <m:t>𝑦</m:t>
                                  </m:r>
                                </m:e>
                                <m:sub>
                                  <m:r>
                                    <a:rPr lang="en-IN" sz="1900" i="1">
                                      <a:latin typeface="Cambria Math" panose="02040503050406030204" pitchFamily="18" charset="0"/>
                                    </a:rPr>
                                    <m:t>11</m:t>
                                  </m:r>
                                </m:sub>
                              </m:sSub>
                            </m:e>
                            <m:e>
                              <m:sSub>
                                <m:sSubPr>
                                  <m:ctrlPr>
                                    <a:rPr lang="en-IN" sz="1900" i="1">
                                      <a:latin typeface="Cambria Math" panose="02040503050406030204" pitchFamily="18" charset="0"/>
                                    </a:rPr>
                                  </m:ctrlPr>
                                </m:sSubPr>
                                <m:e>
                                  <m:r>
                                    <a:rPr lang="en-IN" sz="1900" i="1">
                                      <a:latin typeface="Cambria Math" panose="02040503050406030204" pitchFamily="18" charset="0"/>
                                    </a:rPr>
                                    <m:t>𝑦</m:t>
                                  </m:r>
                                </m:e>
                                <m:sub>
                                  <m:r>
                                    <a:rPr lang="en-IN" sz="1900" i="1">
                                      <a:latin typeface="Cambria Math" panose="02040503050406030204" pitchFamily="18" charset="0"/>
                                    </a:rPr>
                                    <m:t>21</m:t>
                                  </m:r>
                                </m:sub>
                              </m:sSub>
                            </m:e>
                            <m:e>
                              <m:r>
                                <a:rPr lang="en-IN" sz="1900" i="1">
                                  <a:latin typeface="Cambria Math" panose="02040503050406030204" pitchFamily="18" charset="0"/>
                                </a:rPr>
                                <m:t>…</m:t>
                              </m:r>
                            </m:e>
                            <m:e>
                              <m:sSub>
                                <m:sSubPr>
                                  <m:ctrlPr>
                                    <a:rPr lang="en-IN" sz="1900" i="1">
                                      <a:latin typeface="Cambria Math" panose="02040503050406030204" pitchFamily="18" charset="0"/>
                                    </a:rPr>
                                  </m:ctrlPr>
                                </m:sSubPr>
                                <m:e>
                                  <m:r>
                                    <a:rPr lang="en-IN" sz="1900" i="1">
                                      <a:latin typeface="Cambria Math" panose="02040503050406030204" pitchFamily="18" charset="0"/>
                                    </a:rPr>
                                    <m:t>𝑦</m:t>
                                  </m:r>
                                </m:e>
                                <m:sub>
                                  <m:r>
                                    <a:rPr lang="en-IN" sz="1900" i="1">
                                      <a:latin typeface="Cambria Math" panose="02040503050406030204" pitchFamily="18" charset="0"/>
                                    </a:rPr>
                                    <m:t>𝑛</m:t>
                                  </m:r>
                                  <m:r>
                                    <a:rPr lang="en-IN" sz="1900" i="1">
                                      <a:latin typeface="Cambria Math" panose="02040503050406030204" pitchFamily="18" charset="0"/>
                                    </a:rPr>
                                    <m:t>1</m:t>
                                  </m:r>
                                </m:sub>
                              </m:sSub>
                            </m:e>
                          </m:mr>
                          <m:mr>
                            <m:e>
                              <m:sSub>
                                <m:sSubPr>
                                  <m:ctrlPr>
                                    <a:rPr lang="en-IN" sz="1900" i="1">
                                      <a:latin typeface="Cambria Math" panose="02040503050406030204" pitchFamily="18" charset="0"/>
                                    </a:rPr>
                                  </m:ctrlPr>
                                </m:sSubPr>
                                <m:e>
                                  <m:r>
                                    <a:rPr lang="en-IN" sz="1900" i="1">
                                      <a:latin typeface="Cambria Math" panose="02040503050406030204" pitchFamily="18" charset="0"/>
                                    </a:rPr>
                                    <m:t>𝑦</m:t>
                                  </m:r>
                                </m:e>
                                <m:sub>
                                  <m:r>
                                    <a:rPr lang="en-IN" sz="1900" i="1">
                                      <a:latin typeface="Cambria Math" panose="02040503050406030204" pitchFamily="18" charset="0"/>
                                    </a:rPr>
                                    <m:t>12</m:t>
                                  </m:r>
                                </m:sub>
                              </m:sSub>
                            </m:e>
                            <m:e>
                              <m:sSub>
                                <m:sSubPr>
                                  <m:ctrlPr>
                                    <a:rPr lang="en-IN" sz="1900" i="1">
                                      <a:latin typeface="Cambria Math" panose="02040503050406030204" pitchFamily="18" charset="0"/>
                                    </a:rPr>
                                  </m:ctrlPr>
                                </m:sSubPr>
                                <m:e>
                                  <m:r>
                                    <a:rPr lang="en-IN" sz="1900" i="1">
                                      <a:latin typeface="Cambria Math" panose="02040503050406030204" pitchFamily="18" charset="0"/>
                                    </a:rPr>
                                    <m:t>𝑦</m:t>
                                  </m:r>
                                </m:e>
                                <m:sub>
                                  <m:r>
                                    <a:rPr lang="en-IN" sz="1900" i="1">
                                      <a:latin typeface="Cambria Math" panose="02040503050406030204" pitchFamily="18" charset="0"/>
                                    </a:rPr>
                                    <m:t>22</m:t>
                                  </m:r>
                                </m:sub>
                              </m:sSub>
                            </m:e>
                            <m:e>
                              <m:r>
                                <a:rPr lang="en-IN" sz="1900" i="1">
                                  <a:latin typeface="Cambria Math" panose="02040503050406030204" pitchFamily="18" charset="0"/>
                                </a:rPr>
                                <m:t>…</m:t>
                              </m:r>
                            </m:e>
                            <m:e>
                              <m:sSub>
                                <m:sSubPr>
                                  <m:ctrlPr>
                                    <a:rPr lang="en-IN" sz="1900" i="1">
                                      <a:latin typeface="Cambria Math" panose="02040503050406030204" pitchFamily="18" charset="0"/>
                                    </a:rPr>
                                  </m:ctrlPr>
                                </m:sSubPr>
                                <m:e>
                                  <m:r>
                                    <a:rPr lang="en-IN" sz="1900" i="1">
                                      <a:latin typeface="Cambria Math" panose="02040503050406030204" pitchFamily="18" charset="0"/>
                                    </a:rPr>
                                    <m:t>𝑦</m:t>
                                  </m:r>
                                </m:e>
                                <m:sub>
                                  <m:r>
                                    <a:rPr lang="en-IN" sz="1900" i="1">
                                      <a:latin typeface="Cambria Math" panose="02040503050406030204" pitchFamily="18" charset="0"/>
                                    </a:rPr>
                                    <m:t>𝑛</m:t>
                                  </m:r>
                                  <m:r>
                                    <a:rPr lang="en-IN" sz="1900" i="1">
                                      <a:latin typeface="Cambria Math" panose="02040503050406030204" pitchFamily="18" charset="0"/>
                                    </a:rPr>
                                    <m:t>2</m:t>
                                  </m:r>
                                </m:sub>
                              </m:sSub>
                            </m:e>
                          </m:mr>
                          <m:mr>
                            <m:e>
                              <m:r>
                                <a:rPr lang="en-IN" sz="1900" i="1">
                                  <a:latin typeface="Cambria Math" panose="02040503050406030204" pitchFamily="18" charset="0"/>
                                </a:rPr>
                                <m:t>…</m:t>
                              </m:r>
                            </m:e>
                            <m:e>
                              <m:r>
                                <a:rPr lang="en-IN" sz="1900" i="1">
                                  <a:latin typeface="Cambria Math" panose="02040503050406030204" pitchFamily="18" charset="0"/>
                                </a:rPr>
                                <m:t>…</m:t>
                              </m:r>
                            </m:e>
                            <m:e>
                              <m:r>
                                <a:rPr lang="en-IN" sz="1900" i="1">
                                  <a:latin typeface="Cambria Math" panose="02040503050406030204" pitchFamily="18" charset="0"/>
                                </a:rPr>
                                <m:t>…</m:t>
                              </m:r>
                            </m:e>
                            <m:e>
                              <m:r>
                                <a:rPr lang="en-IN" sz="1900" i="1">
                                  <a:latin typeface="Cambria Math" panose="02040503050406030204" pitchFamily="18" charset="0"/>
                                </a:rPr>
                                <m:t>…</m:t>
                              </m:r>
                            </m:e>
                          </m:mr>
                          <m:mr>
                            <m:e>
                              <m:r>
                                <a:rPr lang="en-IN" sz="1900" i="1">
                                  <a:latin typeface="Cambria Math" panose="02040503050406030204" pitchFamily="18" charset="0"/>
                                </a:rPr>
                                <m:t>…</m:t>
                              </m:r>
                            </m:e>
                            <m:e>
                              <m:r>
                                <a:rPr lang="en-IN" sz="1900" i="1">
                                  <a:latin typeface="Cambria Math" panose="02040503050406030204" pitchFamily="18" charset="0"/>
                                </a:rPr>
                                <m:t>…</m:t>
                              </m:r>
                            </m:e>
                            <m:e>
                              <m:r>
                                <a:rPr lang="en-IN" sz="1900" i="1">
                                  <a:latin typeface="Cambria Math" panose="02040503050406030204" pitchFamily="18" charset="0"/>
                                </a:rPr>
                                <m:t>…</m:t>
                              </m:r>
                            </m:e>
                            <m:e>
                              <m:r>
                                <a:rPr lang="en-IN" sz="1900" i="1">
                                  <a:latin typeface="Cambria Math" panose="02040503050406030204" pitchFamily="18" charset="0"/>
                                </a:rPr>
                                <m:t>…</m:t>
                              </m:r>
                            </m:e>
                          </m:mr>
                          <m:mr>
                            <m:e>
                              <m:sSub>
                                <m:sSubPr>
                                  <m:ctrlPr>
                                    <a:rPr lang="en-IN" sz="1900" i="1">
                                      <a:latin typeface="Cambria Math" panose="02040503050406030204" pitchFamily="18" charset="0"/>
                                    </a:rPr>
                                  </m:ctrlPr>
                                </m:sSubPr>
                                <m:e>
                                  <m:r>
                                    <a:rPr lang="en-IN" sz="1900" i="1">
                                      <a:latin typeface="Cambria Math" panose="02040503050406030204" pitchFamily="18" charset="0"/>
                                    </a:rPr>
                                    <m:t>𝑦</m:t>
                                  </m:r>
                                </m:e>
                                <m:sub>
                                  <m:r>
                                    <a:rPr lang="en-IN" sz="1900" i="1">
                                      <a:latin typeface="Cambria Math" panose="02040503050406030204" pitchFamily="18" charset="0"/>
                                    </a:rPr>
                                    <m:t>1</m:t>
                                  </m:r>
                                  <m:r>
                                    <a:rPr lang="en-IN" sz="1900" i="1">
                                      <a:latin typeface="Cambria Math" panose="02040503050406030204" pitchFamily="18" charset="0"/>
                                    </a:rPr>
                                    <m:t>𝑛</m:t>
                                  </m:r>
                                </m:sub>
                              </m:sSub>
                            </m:e>
                            <m:e>
                              <m:sSub>
                                <m:sSubPr>
                                  <m:ctrlPr>
                                    <a:rPr lang="en-IN" sz="1900" i="1">
                                      <a:latin typeface="Cambria Math" panose="02040503050406030204" pitchFamily="18" charset="0"/>
                                    </a:rPr>
                                  </m:ctrlPr>
                                </m:sSubPr>
                                <m:e>
                                  <m:r>
                                    <a:rPr lang="en-IN" sz="1900" i="1">
                                      <a:latin typeface="Cambria Math" panose="02040503050406030204" pitchFamily="18" charset="0"/>
                                    </a:rPr>
                                    <m:t>𝑦</m:t>
                                  </m:r>
                                </m:e>
                                <m:sub>
                                  <m:r>
                                    <a:rPr lang="en-IN" sz="1900" i="1">
                                      <a:latin typeface="Cambria Math" panose="02040503050406030204" pitchFamily="18" charset="0"/>
                                    </a:rPr>
                                    <m:t>2</m:t>
                                  </m:r>
                                  <m:r>
                                    <a:rPr lang="en-IN" sz="1900" i="1">
                                      <a:latin typeface="Cambria Math" panose="02040503050406030204" pitchFamily="18" charset="0"/>
                                    </a:rPr>
                                    <m:t>𝑛</m:t>
                                  </m:r>
                                </m:sub>
                              </m:sSub>
                            </m:e>
                            <m:e>
                              <m:r>
                                <a:rPr lang="en-IN" sz="1900" i="1">
                                  <a:latin typeface="Cambria Math" panose="02040503050406030204" pitchFamily="18" charset="0"/>
                                </a:rPr>
                                <m:t>…</m:t>
                              </m:r>
                            </m:e>
                            <m:e>
                              <m:sSub>
                                <m:sSubPr>
                                  <m:ctrlPr>
                                    <a:rPr lang="en-IN" sz="1900" i="1">
                                      <a:latin typeface="Cambria Math" panose="02040503050406030204" pitchFamily="18" charset="0"/>
                                    </a:rPr>
                                  </m:ctrlPr>
                                </m:sSubPr>
                                <m:e>
                                  <m:r>
                                    <a:rPr lang="en-IN" sz="1900" i="1">
                                      <a:latin typeface="Cambria Math" panose="02040503050406030204" pitchFamily="18" charset="0"/>
                                    </a:rPr>
                                    <m:t>𝑦</m:t>
                                  </m:r>
                                </m:e>
                                <m:sub>
                                  <m:r>
                                    <a:rPr lang="en-IN" sz="1900" i="1">
                                      <a:latin typeface="Cambria Math" panose="02040503050406030204" pitchFamily="18" charset="0"/>
                                    </a:rPr>
                                    <m:t>𝑛𝑛</m:t>
                                  </m:r>
                                </m:sub>
                              </m:sSub>
                            </m:e>
                          </m:mr>
                        </m:m>
                      </m:e>
                    </m:d>
                  </m:oMath>
                </a14:m>
                <a:endParaRPr lang="en-IN" sz="1900" dirty="0">
                  <a:latin typeface="Calibri" panose="020F0502020204030204" pitchFamily="34" charset="0"/>
                  <a:cs typeface="Calibri" panose="020F0502020204030204" pitchFamily="34" charset="0"/>
                </a:endParaRPr>
              </a:p>
              <a:p>
                <a:pPr marL="342900" indent="-342900">
                  <a:spcBef>
                    <a:spcPts val="0"/>
                  </a:spcBef>
                  <a:buFont typeface="Arial" panose="020B0604020202020204" pitchFamily="34" charset="0"/>
                  <a:buChar char="•"/>
                </a:pPr>
                <a:r>
                  <a:rPr lang="en-IN" sz="1900" dirty="0">
                    <a:latin typeface="Calibri" panose="020F0502020204030204" pitchFamily="34" charset="0"/>
                    <a:cs typeface="Calibri" panose="020F0502020204030204" pitchFamily="34" charset="0"/>
                  </a:rPr>
                  <a:t>Now the eigenvalue decomposition says that a n </a:t>
                </a:r>
                <a:r>
                  <a:rPr lang="en-IN" sz="1900" dirty="0">
                    <a:latin typeface="Calibri" panose="020F0502020204030204" pitchFamily="34" charset="0"/>
                    <a:cs typeface="Calibri" panose="020F0502020204030204" pitchFamily="34" charset="0"/>
                    <a:sym typeface="Symbol" panose="05050102010706020507" pitchFamily="18" charset="2"/>
                  </a:rPr>
                  <a:t></a:t>
                </a:r>
                <a:r>
                  <a:rPr lang="en-IN" sz="1900" dirty="0">
                    <a:latin typeface="Calibri" panose="020F0502020204030204" pitchFamily="34" charset="0"/>
                    <a:cs typeface="Calibri" panose="020F0502020204030204" pitchFamily="34" charset="0"/>
                  </a:rPr>
                  <a:t> n square matrix A can be represented as:</a:t>
                </a:r>
              </a:p>
              <a:p>
                <a:pPr marL="342900" indent="-342900">
                  <a:spcBef>
                    <a:spcPts val="0"/>
                  </a:spcBef>
                  <a:buFont typeface="Arial" panose="020B0604020202020204" pitchFamily="34" charset="0"/>
                  <a:buChar char="•"/>
                </a:pPr>
                <a:r>
                  <a:rPr lang="en-IN" sz="1900" dirty="0">
                    <a:latin typeface="Calibri" panose="020F0502020204030204" pitchFamily="34" charset="0"/>
                    <a:cs typeface="Calibri" panose="020F0502020204030204" pitchFamily="34" charset="0"/>
                  </a:rPr>
                  <a:t>A = QLQ</a:t>
                </a:r>
                <a:r>
                  <a:rPr lang="en-IN" sz="1900" baseline="30000" dirty="0">
                    <a:latin typeface="Calibri" panose="020F0502020204030204" pitchFamily="34" charset="0"/>
                    <a:cs typeface="Calibri" panose="020F0502020204030204" pitchFamily="34" charset="0"/>
                  </a:rPr>
                  <a:t>-1</a:t>
                </a:r>
                <a:r>
                  <a:rPr lang="en-IN" sz="1900" dirty="0">
                    <a:latin typeface="Calibri" panose="020F0502020204030204" pitchFamily="34" charset="0"/>
                    <a:cs typeface="Calibri" panose="020F0502020204030204" pitchFamily="34" charset="0"/>
                  </a:rPr>
                  <a:t>. </a:t>
                </a:r>
              </a:p>
              <a:p>
                <a:pPr marL="342900" indent="-342900">
                  <a:spcBef>
                    <a:spcPts val="0"/>
                  </a:spcBef>
                  <a:buFont typeface="Arial" panose="020B0604020202020204" pitchFamily="34" charset="0"/>
                  <a:buChar char="•"/>
                </a:pPr>
                <a:r>
                  <a:rPr lang="en-IN" sz="1900" dirty="0">
                    <a:latin typeface="Calibri" panose="020F0502020204030204" pitchFamily="34" charset="0"/>
                    <a:cs typeface="Calibri" panose="020F0502020204030204" pitchFamily="34" charset="0"/>
                  </a:rPr>
                  <a:t>So you can write:</a:t>
                </a:r>
              </a:p>
              <a:p>
                <a:pPr>
                  <a:spcBef>
                    <a:spcPts val="0"/>
                  </a:spcBef>
                </a:pPr>
                <a:r>
                  <a:rPr lang="en-IN" sz="1900" dirty="0">
                    <a:latin typeface="Calibri" panose="020F0502020204030204" pitchFamily="34" charset="0"/>
                    <a:cs typeface="Calibri" panose="020F0502020204030204" pitchFamily="34" charset="0"/>
                  </a:rPr>
                  <a:t>A =</a:t>
                </a:r>
                <a14:m>
                  <m:oMath xmlns:m="http://schemas.openxmlformats.org/officeDocument/2006/math">
                    <m:d>
                      <m:dPr>
                        <m:begChr m:val="["/>
                        <m:endChr m:val="]"/>
                        <m:ctrlPr>
                          <a:rPr lang="en-IN" sz="1900" i="1">
                            <a:latin typeface="Cambria Math" panose="02040503050406030204" pitchFamily="18" charset="0"/>
                          </a:rPr>
                        </m:ctrlPr>
                      </m:dPr>
                      <m:e>
                        <m:m>
                          <m:mPr>
                            <m:mcs>
                              <m:mc>
                                <m:mcPr>
                                  <m:count m:val="4"/>
                                  <m:mcJc m:val="center"/>
                                </m:mcPr>
                              </m:mc>
                            </m:mcs>
                            <m:ctrlPr>
                              <a:rPr lang="en-IN" sz="1900" i="1">
                                <a:latin typeface="Cambria Math" panose="02040503050406030204" pitchFamily="18" charset="0"/>
                              </a:rPr>
                            </m:ctrlPr>
                          </m:mPr>
                          <m:mr>
                            <m:e>
                              <m:sSub>
                                <m:sSubPr>
                                  <m:ctrlPr>
                                    <a:rPr lang="en-IN" sz="1900" i="1">
                                      <a:latin typeface="Cambria Math" panose="02040503050406030204" pitchFamily="18" charset="0"/>
                                    </a:rPr>
                                  </m:ctrlPr>
                                </m:sSubPr>
                                <m:e>
                                  <m:r>
                                    <a:rPr lang="en-IN" sz="1900" i="1">
                                      <a:latin typeface="Cambria Math" panose="02040503050406030204" pitchFamily="18" charset="0"/>
                                    </a:rPr>
                                    <m:t>𝑎</m:t>
                                  </m:r>
                                </m:e>
                                <m:sub>
                                  <m:r>
                                    <a:rPr lang="en-IN" sz="1900" i="1">
                                      <a:latin typeface="Cambria Math" panose="02040503050406030204" pitchFamily="18" charset="0"/>
                                    </a:rPr>
                                    <m:t>11</m:t>
                                  </m:r>
                                </m:sub>
                              </m:sSub>
                            </m:e>
                            <m:e>
                              <m:sSub>
                                <m:sSubPr>
                                  <m:ctrlPr>
                                    <a:rPr lang="en-IN" sz="1900" i="1">
                                      <a:latin typeface="Cambria Math" panose="02040503050406030204" pitchFamily="18" charset="0"/>
                                    </a:rPr>
                                  </m:ctrlPr>
                                </m:sSubPr>
                                <m:e>
                                  <m:r>
                                    <a:rPr lang="en-IN" sz="1900" i="1">
                                      <a:latin typeface="Cambria Math" panose="02040503050406030204" pitchFamily="18" charset="0"/>
                                    </a:rPr>
                                    <m:t>𝑎</m:t>
                                  </m:r>
                                </m:e>
                                <m:sub>
                                  <m:r>
                                    <a:rPr lang="en-IN" sz="1900" i="1">
                                      <a:latin typeface="Cambria Math" panose="02040503050406030204" pitchFamily="18" charset="0"/>
                                    </a:rPr>
                                    <m:t>21</m:t>
                                  </m:r>
                                </m:sub>
                              </m:sSub>
                            </m:e>
                            <m:e>
                              <m:r>
                                <a:rPr lang="en-IN" sz="1900" i="1">
                                  <a:latin typeface="Cambria Math" panose="02040503050406030204" pitchFamily="18" charset="0"/>
                                </a:rPr>
                                <m:t>…</m:t>
                              </m:r>
                            </m:e>
                            <m:e>
                              <m:sSub>
                                <m:sSubPr>
                                  <m:ctrlPr>
                                    <a:rPr lang="en-IN" sz="1900" i="1">
                                      <a:latin typeface="Cambria Math" panose="02040503050406030204" pitchFamily="18" charset="0"/>
                                    </a:rPr>
                                  </m:ctrlPr>
                                </m:sSubPr>
                                <m:e>
                                  <m:r>
                                    <a:rPr lang="en-IN" sz="1900" i="1">
                                      <a:latin typeface="Cambria Math" panose="02040503050406030204" pitchFamily="18" charset="0"/>
                                    </a:rPr>
                                    <m:t>𝑎</m:t>
                                  </m:r>
                                </m:e>
                                <m:sub>
                                  <m:r>
                                    <a:rPr lang="en-IN" sz="1900" i="1">
                                      <a:latin typeface="Cambria Math" panose="02040503050406030204" pitchFamily="18" charset="0"/>
                                    </a:rPr>
                                    <m:t>𝑛</m:t>
                                  </m:r>
                                  <m:r>
                                    <a:rPr lang="en-IN" sz="1900" i="1">
                                      <a:latin typeface="Cambria Math" panose="02040503050406030204" pitchFamily="18" charset="0"/>
                                    </a:rPr>
                                    <m:t>1</m:t>
                                  </m:r>
                                </m:sub>
                              </m:sSub>
                            </m:e>
                          </m:mr>
                          <m:mr>
                            <m:e>
                              <m:sSub>
                                <m:sSubPr>
                                  <m:ctrlPr>
                                    <a:rPr lang="en-IN" sz="1900" i="1">
                                      <a:latin typeface="Cambria Math" panose="02040503050406030204" pitchFamily="18" charset="0"/>
                                    </a:rPr>
                                  </m:ctrlPr>
                                </m:sSubPr>
                                <m:e>
                                  <m:r>
                                    <a:rPr lang="en-IN" sz="1900" i="1">
                                      <a:latin typeface="Cambria Math" panose="02040503050406030204" pitchFamily="18" charset="0"/>
                                    </a:rPr>
                                    <m:t>𝑎</m:t>
                                  </m:r>
                                </m:e>
                                <m:sub>
                                  <m:r>
                                    <a:rPr lang="en-IN" sz="1900" i="1">
                                      <a:latin typeface="Cambria Math" panose="02040503050406030204" pitchFamily="18" charset="0"/>
                                    </a:rPr>
                                    <m:t>12</m:t>
                                  </m:r>
                                </m:sub>
                              </m:sSub>
                            </m:e>
                            <m:e>
                              <m:sSub>
                                <m:sSubPr>
                                  <m:ctrlPr>
                                    <a:rPr lang="en-IN" sz="1900" i="1">
                                      <a:latin typeface="Cambria Math" panose="02040503050406030204" pitchFamily="18" charset="0"/>
                                    </a:rPr>
                                  </m:ctrlPr>
                                </m:sSubPr>
                                <m:e>
                                  <m:r>
                                    <a:rPr lang="en-IN" sz="1900" i="1">
                                      <a:latin typeface="Cambria Math" panose="02040503050406030204" pitchFamily="18" charset="0"/>
                                    </a:rPr>
                                    <m:t>𝑎</m:t>
                                  </m:r>
                                </m:e>
                                <m:sub>
                                  <m:r>
                                    <a:rPr lang="en-IN" sz="1900" i="1">
                                      <a:latin typeface="Cambria Math" panose="02040503050406030204" pitchFamily="18" charset="0"/>
                                    </a:rPr>
                                    <m:t>22</m:t>
                                  </m:r>
                                </m:sub>
                              </m:sSub>
                            </m:e>
                            <m:e>
                              <m:r>
                                <a:rPr lang="en-IN" sz="1900" i="1">
                                  <a:latin typeface="Cambria Math" panose="02040503050406030204" pitchFamily="18" charset="0"/>
                                </a:rPr>
                                <m:t>…</m:t>
                              </m:r>
                            </m:e>
                            <m:e>
                              <m:sSub>
                                <m:sSubPr>
                                  <m:ctrlPr>
                                    <a:rPr lang="en-IN" sz="1900" i="1">
                                      <a:latin typeface="Cambria Math" panose="02040503050406030204" pitchFamily="18" charset="0"/>
                                    </a:rPr>
                                  </m:ctrlPr>
                                </m:sSubPr>
                                <m:e>
                                  <m:r>
                                    <a:rPr lang="en-IN" sz="1900" i="1">
                                      <a:latin typeface="Cambria Math" panose="02040503050406030204" pitchFamily="18" charset="0"/>
                                    </a:rPr>
                                    <m:t>𝑎</m:t>
                                  </m:r>
                                </m:e>
                                <m:sub>
                                  <m:r>
                                    <a:rPr lang="en-IN" sz="1900" i="1">
                                      <a:latin typeface="Cambria Math" panose="02040503050406030204" pitchFamily="18" charset="0"/>
                                    </a:rPr>
                                    <m:t>𝑛</m:t>
                                  </m:r>
                                  <m:r>
                                    <a:rPr lang="en-IN" sz="1900" i="1">
                                      <a:latin typeface="Cambria Math" panose="02040503050406030204" pitchFamily="18" charset="0"/>
                                    </a:rPr>
                                    <m:t>2</m:t>
                                  </m:r>
                                </m:sub>
                              </m:sSub>
                            </m:e>
                          </m:mr>
                          <m:mr>
                            <m:e>
                              <m:r>
                                <a:rPr lang="en-IN" sz="1900" i="1">
                                  <a:latin typeface="Cambria Math" panose="02040503050406030204" pitchFamily="18" charset="0"/>
                                </a:rPr>
                                <m:t>…</m:t>
                              </m:r>
                            </m:e>
                            <m:e>
                              <m:r>
                                <a:rPr lang="en-IN" sz="1900" i="1">
                                  <a:latin typeface="Cambria Math" panose="02040503050406030204" pitchFamily="18" charset="0"/>
                                </a:rPr>
                                <m:t>…</m:t>
                              </m:r>
                            </m:e>
                            <m:e>
                              <m:r>
                                <a:rPr lang="en-IN" sz="1900" i="1">
                                  <a:latin typeface="Cambria Math" panose="02040503050406030204" pitchFamily="18" charset="0"/>
                                </a:rPr>
                                <m:t>…</m:t>
                              </m:r>
                            </m:e>
                            <m:e>
                              <m:r>
                                <a:rPr lang="en-IN" sz="1900" i="1">
                                  <a:latin typeface="Cambria Math" panose="02040503050406030204" pitchFamily="18" charset="0"/>
                                </a:rPr>
                                <m:t>…</m:t>
                              </m:r>
                            </m:e>
                          </m:mr>
                          <m:mr>
                            <m:e>
                              <m:r>
                                <a:rPr lang="en-IN" sz="1900" i="1">
                                  <a:latin typeface="Cambria Math" panose="02040503050406030204" pitchFamily="18" charset="0"/>
                                </a:rPr>
                                <m:t>…</m:t>
                              </m:r>
                            </m:e>
                            <m:e>
                              <m:r>
                                <a:rPr lang="en-IN" sz="1900" i="1">
                                  <a:latin typeface="Cambria Math" panose="02040503050406030204" pitchFamily="18" charset="0"/>
                                </a:rPr>
                                <m:t>…</m:t>
                              </m:r>
                            </m:e>
                            <m:e>
                              <m:r>
                                <a:rPr lang="en-IN" sz="1900" i="1">
                                  <a:latin typeface="Cambria Math" panose="02040503050406030204" pitchFamily="18" charset="0"/>
                                </a:rPr>
                                <m:t>…</m:t>
                              </m:r>
                            </m:e>
                            <m:e>
                              <m:r>
                                <a:rPr lang="en-IN" sz="1900" i="1">
                                  <a:latin typeface="Cambria Math" panose="02040503050406030204" pitchFamily="18" charset="0"/>
                                </a:rPr>
                                <m:t>…</m:t>
                              </m:r>
                            </m:e>
                          </m:mr>
                          <m:mr>
                            <m:e>
                              <m:sSub>
                                <m:sSubPr>
                                  <m:ctrlPr>
                                    <a:rPr lang="en-IN" sz="1900" i="1">
                                      <a:latin typeface="Cambria Math" panose="02040503050406030204" pitchFamily="18" charset="0"/>
                                    </a:rPr>
                                  </m:ctrlPr>
                                </m:sSubPr>
                                <m:e>
                                  <m:r>
                                    <a:rPr lang="en-IN" sz="1900" i="1">
                                      <a:latin typeface="Cambria Math" panose="02040503050406030204" pitchFamily="18" charset="0"/>
                                    </a:rPr>
                                    <m:t>𝑎</m:t>
                                  </m:r>
                                </m:e>
                                <m:sub>
                                  <m:r>
                                    <a:rPr lang="en-IN" sz="1900" i="1">
                                      <a:latin typeface="Cambria Math" panose="02040503050406030204" pitchFamily="18" charset="0"/>
                                    </a:rPr>
                                    <m:t>1</m:t>
                                  </m:r>
                                  <m:r>
                                    <a:rPr lang="en-IN" sz="1900" i="1">
                                      <a:latin typeface="Cambria Math" panose="02040503050406030204" pitchFamily="18" charset="0"/>
                                    </a:rPr>
                                    <m:t>𝑛</m:t>
                                  </m:r>
                                </m:sub>
                              </m:sSub>
                            </m:e>
                            <m:e>
                              <m:sSub>
                                <m:sSubPr>
                                  <m:ctrlPr>
                                    <a:rPr lang="en-IN" sz="1900" i="1">
                                      <a:latin typeface="Cambria Math" panose="02040503050406030204" pitchFamily="18" charset="0"/>
                                    </a:rPr>
                                  </m:ctrlPr>
                                </m:sSubPr>
                                <m:e>
                                  <m:r>
                                    <a:rPr lang="en-IN" sz="1900" i="1">
                                      <a:latin typeface="Cambria Math" panose="02040503050406030204" pitchFamily="18" charset="0"/>
                                    </a:rPr>
                                    <m:t>𝑎</m:t>
                                  </m:r>
                                </m:e>
                                <m:sub>
                                  <m:r>
                                    <a:rPr lang="en-IN" sz="1900" i="1">
                                      <a:latin typeface="Cambria Math" panose="02040503050406030204" pitchFamily="18" charset="0"/>
                                    </a:rPr>
                                    <m:t>2</m:t>
                                  </m:r>
                                  <m:r>
                                    <a:rPr lang="en-IN" sz="1900" i="1">
                                      <a:latin typeface="Cambria Math" panose="02040503050406030204" pitchFamily="18" charset="0"/>
                                    </a:rPr>
                                    <m:t>𝑛</m:t>
                                  </m:r>
                                </m:sub>
                              </m:sSub>
                            </m:e>
                            <m:e>
                              <m:r>
                                <a:rPr lang="en-IN" sz="1900" i="1">
                                  <a:latin typeface="Cambria Math" panose="02040503050406030204" pitchFamily="18" charset="0"/>
                                </a:rPr>
                                <m:t>…</m:t>
                              </m:r>
                            </m:e>
                            <m:e>
                              <m:sSub>
                                <m:sSubPr>
                                  <m:ctrlPr>
                                    <a:rPr lang="en-IN" sz="1900" i="1">
                                      <a:latin typeface="Cambria Math" panose="02040503050406030204" pitchFamily="18" charset="0"/>
                                    </a:rPr>
                                  </m:ctrlPr>
                                </m:sSubPr>
                                <m:e>
                                  <m:r>
                                    <a:rPr lang="en-IN" sz="1900" i="1">
                                      <a:latin typeface="Cambria Math" panose="02040503050406030204" pitchFamily="18" charset="0"/>
                                    </a:rPr>
                                    <m:t>𝑎</m:t>
                                  </m:r>
                                </m:e>
                                <m:sub>
                                  <m:r>
                                    <a:rPr lang="en-IN" sz="1900" i="1">
                                      <a:latin typeface="Cambria Math" panose="02040503050406030204" pitchFamily="18" charset="0"/>
                                    </a:rPr>
                                    <m:t>𝑛𝑛</m:t>
                                  </m:r>
                                </m:sub>
                              </m:sSub>
                            </m:e>
                          </m:mr>
                        </m:m>
                      </m:e>
                    </m:d>
                  </m:oMath>
                </a14:m>
                <a:r>
                  <a:rPr lang="en-IN" sz="1900" dirty="0">
                    <a:latin typeface="Calibri" panose="020F0502020204030204" pitchFamily="34" charset="0"/>
                    <a:cs typeface="Calibri" panose="020F0502020204030204" pitchFamily="34" charset="0"/>
                  </a:rPr>
                  <a:t> = </a:t>
                </a:r>
                <a14:m>
                  <m:oMath xmlns:m="http://schemas.openxmlformats.org/officeDocument/2006/math">
                    <m:d>
                      <m:dPr>
                        <m:begChr m:val="["/>
                        <m:endChr m:val="]"/>
                        <m:ctrlPr>
                          <a:rPr lang="en-IN" sz="1900" i="1">
                            <a:latin typeface="Cambria Math" panose="02040503050406030204" pitchFamily="18" charset="0"/>
                          </a:rPr>
                        </m:ctrlPr>
                      </m:dPr>
                      <m:e>
                        <m:m>
                          <m:mPr>
                            <m:mcs>
                              <m:mc>
                                <m:mcPr>
                                  <m:count m:val="4"/>
                                  <m:mcJc m:val="center"/>
                                </m:mcPr>
                              </m:mc>
                            </m:mcs>
                            <m:ctrlPr>
                              <a:rPr lang="en-IN" sz="1900" i="1">
                                <a:latin typeface="Cambria Math" panose="02040503050406030204" pitchFamily="18" charset="0"/>
                              </a:rPr>
                            </m:ctrlPr>
                          </m:mPr>
                          <m:mr>
                            <m:e>
                              <m:sSub>
                                <m:sSubPr>
                                  <m:ctrlPr>
                                    <a:rPr lang="en-IN" sz="1900" i="1">
                                      <a:latin typeface="Cambria Math" panose="02040503050406030204" pitchFamily="18" charset="0"/>
                                    </a:rPr>
                                  </m:ctrlPr>
                                </m:sSubPr>
                                <m:e>
                                  <m:r>
                                    <a:rPr lang="en-IN" sz="1900" i="1">
                                      <a:latin typeface="Cambria Math" panose="02040503050406030204" pitchFamily="18" charset="0"/>
                                    </a:rPr>
                                    <m:t>𝑥</m:t>
                                  </m:r>
                                </m:e>
                                <m:sub>
                                  <m:r>
                                    <a:rPr lang="en-IN" sz="1900" i="1">
                                      <a:latin typeface="Cambria Math" panose="02040503050406030204" pitchFamily="18" charset="0"/>
                                    </a:rPr>
                                    <m:t>11</m:t>
                                  </m:r>
                                </m:sub>
                              </m:sSub>
                            </m:e>
                            <m:e>
                              <m:sSub>
                                <m:sSubPr>
                                  <m:ctrlPr>
                                    <a:rPr lang="en-IN" sz="1900" i="1">
                                      <a:latin typeface="Cambria Math" panose="02040503050406030204" pitchFamily="18" charset="0"/>
                                    </a:rPr>
                                  </m:ctrlPr>
                                </m:sSubPr>
                                <m:e>
                                  <m:r>
                                    <a:rPr lang="en-IN" sz="1900" i="1">
                                      <a:latin typeface="Cambria Math" panose="02040503050406030204" pitchFamily="18" charset="0"/>
                                    </a:rPr>
                                    <m:t>𝑥</m:t>
                                  </m:r>
                                </m:e>
                                <m:sub>
                                  <m:r>
                                    <a:rPr lang="en-IN" sz="1900" i="1">
                                      <a:latin typeface="Cambria Math" panose="02040503050406030204" pitchFamily="18" charset="0"/>
                                    </a:rPr>
                                    <m:t>21</m:t>
                                  </m:r>
                                </m:sub>
                              </m:sSub>
                            </m:e>
                            <m:e>
                              <m:r>
                                <a:rPr lang="en-IN" sz="1900" i="1">
                                  <a:latin typeface="Cambria Math" panose="02040503050406030204" pitchFamily="18" charset="0"/>
                                </a:rPr>
                                <m:t>…</m:t>
                              </m:r>
                            </m:e>
                            <m:e>
                              <m:sSub>
                                <m:sSubPr>
                                  <m:ctrlPr>
                                    <a:rPr lang="en-IN" sz="1900" i="1">
                                      <a:latin typeface="Cambria Math" panose="02040503050406030204" pitchFamily="18" charset="0"/>
                                    </a:rPr>
                                  </m:ctrlPr>
                                </m:sSubPr>
                                <m:e>
                                  <m:r>
                                    <a:rPr lang="en-IN" sz="1900" i="1">
                                      <a:latin typeface="Cambria Math" panose="02040503050406030204" pitchFamily="18" charset="0"/>
                                    </a:rPr>
                                    <m:t>𝑥</m:t>
                                  </m:r>
                                </m:e>
                                <m:sub>
                                  <m:r>
                                    <a:rPr lang="en-IN" sz="1900" i="1">
                                      <a:latin typeface="Cambria Math" panose="02040503050406030204" pitchFamily="18" charset="0"/>
                                    </a:rPr>
                                    <m:t>𝑛</m:t>
                                  </m:r>
                                  <m:r>
                                    <a:rPr lang="en-IN" sz="1900" i="1">
                                      <a:latin typeface="Cambria Math" panose="02040503050406030204" pitchFamily="18" charset="0"/>
                                    </a:rPr>
                                    <m:t>1</m:t>
                                  </m:r>
                                </m:sub>
                              </m:sSub>
                            </m:e>
                          </m:mr>
                          <m:mr>
                            <m:e>
                              <m:sSub>
                                <m:sSubPr>
                                  <m:ctrlPr>
                                    <a:rPr lang="en-IN" sz="1900" i="1">
                                      <a:latin typeface="Cambria Math" panose="02040503050406030204" pitchFamily="18" charset="0"/>
                                    </a:rPr>
                                  </m:ctrlPr>
                                </m:sSubPr>
                                <m:e>
                                  <m:r>
                                    <a:rPr lang="en-IN" sz="1900" i="1">
                                      <a:latin typeface="Cambria Math" panose="02040503050406030204" pitchFamily="18" charset="0"/>
                                    </a:rPr>
                                    <m:t>𝑥</m:t>
                                  </m:r>
                                </m:e>
                                <m:sub>
                                  <m:r>
                                    <a:rPr lang="en-IN" sz="1900" i="1">
                                      <a:latin typeface="Cambria Math" panose="02040503050406030204" pitchFamily="18" charset="0"/>
                                    </a:rPr>
                                    <m:t>12</m:t>
                                  </m:r>
                                </m:sub>
                              </m:sSub>
                            </m:e>
                            <m:e>
                              <m:sSub>
                                <m:sSubPr>
                                  <m:ctrlPr>
                                    <a:rPr lang="en-IN" sz="1900" i="1">
                                      <a:latin typeface="Cambria Math" panose="02040503050406030204" pitchFamily="18" charset="0"/>
                                    </a:rPr>
                                  </m:ctrlPr>
                                </m:sSubPr>
                                <m:e>
                                  <m:r>
                                    <a:rPr lang="en-IN" sz="1900" i="1">
                                      <a:latin typeface="Cambria Math" panose="02040503050406030204" pitchFamily="18" charset="0"/>
                                    </a:rPr>
                                    <m:t>𝑥</m:t>
                                  </m:r>
                                </m:e>
                                <m:sub>
                                  <m:r>
                                    <a:rPr lang="en-IN" sz="1900" i="1">
                                      <a:latin typeface="Cambria Math" panose="02040503050406030204" pitchFamily="18" charset="0"/>
                                    </a:rPr>
                                    <m:t>22</m:t>
                                  </m:r>
                                </m:sub>
                              </m:sSub>
                            </m:e>
                            <m:e>
                              <m:r>
                                <a:rPr lang="en-IN" sz="1900" i="1">
                                  <a:latin typeface="Cambria Math" panose="02040503050406030204" pitchFamily="18" charset="0"/>
                                </a:rPr>
                                <m:t>…</m:t>
                              </m:r>
                            </m:e>
                            <m:e>
                              <m:sSub>
                                <m:sSubPr>
                                  <m:ctrlPr>
                                    <a:rPr lang="en-IN" sz="1900" i="1">
                                      <a:latin typeface="Cambria Math" panose="02040503050406030204" pitchFamily="18" charset="0"/>
                                    </a:rPr>
                                  </m:ctrlPr>
                                </m:sSubPr>
                                <m:e>
                                  <m:r>
                                    <a:rPr lang="en-IN" sz="1900" i="1">
                                      <a:latin typeface="Cambria Math" panose="02040503050406030204" pitchFamily="18" charset="0"/>
                                    </a:rPr>
                                    <m:t>𝑥</m:t>
                                  </m:r>
                                </m:e>
                                <m:sub>
                                  <m:r>
                                    <a:rPr lang="en-IN" sz="1900" i="1">
                                      <a:latin typeface="Cambria Math" panose="02040503050406030204" pitchFamily="18" charset="0"/>
                                    </a:rPr>
                                    <m:t>𝑛</m:t>
                                  </m:r>
                                  <m:r>
                                    <a:rPr lang="en-IN" sz="1900" i="1">
                                      <a:latin typeface="Cambria Math" panose="02040503050406030204" pitchFamily="18" charset="0"/>
                                    </a:rPr>
                                    <m:t>2</m:t>
                                  </m:r>
                                </m:sub>
                              </m:sSub>
                            </m:e>
                          </m:mr>
                          <m:mr>
                            <m:e>
                              <m:r>
                                <a:rPr lang="en-IN" sz="1900" i="1">
                                  <a:latin typeface="Cambria Math" panose="02040503050406030204" pitchFamily="18" charset="0"/>
                                </a:rPr>
                                <m:t>…</m:t>
                              </m:r>
                            </m:e>
                            <m:e>
                              <m:r>
                                <a:rPr lang="en-IN" sz="1900" i="1">
                                  <a:latin typeface="Cambria Math" panose="02040503050406030204" pitchFamily="18" charset="0"/>
                                </a:rPr>
                                <m:t>…</m:t>
                              </m:r>
                            </m:e>
                            <m:e>
                              <m:r>
                                <a:rPr lang="en-IN" sz="1900" i="1">
                                  <a:latin typeface="Cambria Math" panose="02040503050406030204" pitchFamily="18" charset="0"/>
                                </a:rPr>
                                <m:t>…</m:t>
                              </m:r>
                            </m:e>
                            <m:e>
                              <m:r>
                                <a:rPr lang="en-IN" sz="1900" i="1">
                                  <a:latin typeface="Cambria Math" panose="02040503050406030204" pitchFamily="18" charset="0"/>
                                </a:rPr>
                                <m:t>…</m:t>
                              </m:r>
                            </m:e>
                          </m:mr>
                          <m:mr>
                            <m:e>
                              <m:r>
                                <a:rPr lang="en-IN" sz="1900" i="1">
                                  <a:latin typeface="Cambria Math" panose="02040503050406030204" pitchFamily="18" charset="0"/>
                                </a:rPr>
                                <m:t>…</m:t>
                              </m:r>
                            </m:e>
                            <m:e>
                              <m:r>
                                <a:rPr lang="en-IN" sz="1900" i="1">
                                  <a:latin typeface="Cambria Math" panose="02040503050406030204" pitchFamily="18" charset="0"/>
                                </a:rPr>
                                <m:t>…</m:t>
                              </m:r>
                            </m:e>
                            <m:e>
                              <m:r>
                                <a:rPr lang="en-IN" sz="1900" i="1">
                                  <a:latin typeface="Cambria Math" panose="02040503050406030204" pitchFamily="18" charset="0"/>
                                </a:rPr>
                                <m:t>…</m:t>
                              </m:r>
                            </m:e>
                            <m:e>
                              <m:r>
                                <a:rPr lang="en-IN" sz="1900" i="1">
                                  <a:latin typeface="Cambria Math" panose="02040503050406030204" pitchFamily="18" charset="0"/>
                                </a:rPr>
                                <m:t>…</m:t>
                              </m:r>
                            </m:e>
                          </m:mr>
                          <m:mr>
                            <m:e>
                              <m:sSub>
                                <m:sSubPr>
                                  <m:ctrlPr>
                                    <a:rPr lang="en-IN" sz="1900" i="1">
                                      <a:latin typeface="Cambria Math" panose="02040503050406030204" pitchFamily="18" charset="0"/>
                                    </a:rPr>
                                  </m:ctrlPr>
                                </m:sSubPr>
                                <m:e>
                                  <m:r>
                                    <a:rPr lang="en-IN" sz="1900" i="1">
                                      <a:latin typeface="Cambria Math" panose="02040503050406030204" pitchFamily="18" charset="0"/>
                                    </a:rPr>
                                    <m:t>𝑥</m:t>
                                  </m:r>
                                </m:e>
                                <m:sub>
                                  <m:r>
                                    <a:rPr lang="en-IN" sz="1900" i="1">
                                      <a:latin typeface="Cambria Math" panose="02040503050406030204" pitchFamily="18" charset="0"/>
                                    </a:rPr>
                                    <m:t>1</m:t>
                                  </m:r>
                                  <m:r>
                                    <a:rPr lang="en-IN" sz="1900" i="1">
                                      <a:latin typeface="Cambria Math" panose="02040503050406030204" pitchFamily="18" charset="0"/>
                                    </a:rPr>
                                    <m:t>𝑛</m:t>
                                  </m:r>
                                </m:sub>
                              </m:sSub>
                            </m:e>
                            <m:e>
                              <m:sSub>
                                <m:sSubPr>
                                  <m:ctrlPr>
                                    <a:rPr lang="en-IN" sz="1900" i="1">
                                      <a:latin typeface="Cambria Math" panose="02040503050406030204" pitchFamily="18" charset="0"/>
                                    </a:rPr>
                                  </m:ctrlPr>
                                </m:sSubPr>
                                <m:e>
                                  <m:r>
                                    <a:rPr lang="en-IN" sz="1900" i="1">
                                      <a:latin typeface="Cambria Math" panose="02040503050406030204" pitchFamily="18" charset="0"/>
                                    </a:rPr>
                                    <m:t>𝑥</m:t>
                                  </m:r>
                                </m:e>
                                <m:sub>
                                  <m:r>
                                    <a:rPr lang="en-IN" sz="1900" i="1">
                                      <a:latin typeface="Cambria Math" panose="02040503050406030204" pitchFamily="18" charset="0"/>
                                    </a:rPr>
                                    <m:t>2</m:t>
                                  </m:r>
                                  <m:r>
                                    <a:rPr lang="en-IN" sz="1900" i="1">
                                      <a:latin typeface="Cambria Math" panose="02040503050406030204" pitchFamily="18" charset="0"/>
                                    </a:rPr>
                                    <m:t>𝑛</m:t>
                                  </m:r>
                                </m:sub>
                              </m:sSub>
                            </m:e>
                            <m:e>
                              <m:r>
                                <a:rPr lang="en-IN" sz="1900" i="1">
                                  <a:latin typeface="Cambria Math" panose="02040503050406030204" pitchFamily="18" charset="0"/>
                                </a:rPr>
                                <m:t>…</m:t>
                              </m:r>
                            </m:e>
                            <m:e>
                              <m:sSub>
                                <m:sSubPr>
                                  <m:ctrlPr>
                                    <a:rPr lang="en-IN" sz="1900" i="1">
                                      <a:latin typeface="Cambria Math" panose="02040503050406030204" pitchFamily="18" charset="0"/>
                                    </a:rPr>
                                  </m:ctrlPr>
                                </m:sSubPr>
                                <m:e>
                                  <m:r>
                                    <a:rPr lang="en-IN" sz="1900" i="1">
                                      <a:latin typeface="Cambria Math" panose="02040503050406030204" pitchFamily="18" charset="0"/>
                                    </a:rPr>
                                    <m:t>𝑥</m:t>
                                  </m:r>
                                </m:e>
                                <m:sub>
                                  <m:r>
                                    <a:rPr lang="en-IN" sz="1900" i="1">
                                      <a:latin typeface="Cambria Math" panose="02040503050406030204" pitchFamily="18" charset="0"/>
                                    </a:rPr>
                                    <m:t>𝑛𝑛</m:t>
                                  </m:r>
                                </m:sub>
                              </m:sSub>
                            </m:e>
                          </m:mr>
                        </m:m>
                      </m:e>
                    </m:d>
                  </m:oMath>
                </a14:m>
                <a:r>
                  <a:rPr lang="en-IN" sz="1900" dirty="0">
                    <a:latin typeface="Calibri" panose="020F0502020204030204" pitchFamily="34" charset="0"/>
                    <a:cs typeface="Calibri" panose="020F0502020204030204" pitchFamily="34" charset="0"/>
                  </a:rPr>
                  <a:t> </a:t>
                </a:r>
                <a14:m>
                  <m:oMath xmlns:m="http://schemas.openxmlformats.org/officeDocument/2006/math">
                    <m:d>
                      <m:dPr>
                        <m:begChr m:val="["/>
                        <m:endChr m:val="]"/>
                        <m:ctrlPr>
                          <a:rPr lang="en-IN" sz="1900" i="1">
                            <a:latin typeface="Cambria Math" panose="02040503050406030204" pitchFamily="18" charset="0"/>
                          </a:rPr>
                        </m:ctrlPr>
                      </m:dPr>
                      <m:e>
                        <m:m>
                          <m:mPr>
                            <m:mcs>
                              <m:mc>
                                <m:mcPr>
                                  <m:count m:val="4"/>
                                  <m:mcJc m:val="center"/>
                                </m:mcPr>
                              </m:mc>
                            </m:mcs>
                            <m:ctrlPr>
                              <a:rPr lang="en-IN" sz="1900" i="1">
                                <a:latin typeface="Cambria Math" panose="02040503050406030204" pitchFamily="18" charset="0"/>
                              </a:rPr>
                            </m:ctrlPr>
                          </m:mPr>
                          <m:mr>
                            <m:e>
                              <m:sSub>
                                <m:sSubPr>
                                  <m:ctrlPr>
                                    <a:rPr lang="en-IN" sz="1900" i="1">
                                      <a:latin typeface="Cambria Math" panose="02040503050406030204" pitchFamily="18" charset="0"/>
                                    </a:rPr>
                                  </m:ctrlPr>
                                </m:sSubPr>
                                <m:e>
                                  <m:r>
                                    <a:rPr lang="en-IN" sz="1900" i="1">
                                      <a:latin typeface="Cambria Math" panose="02040503050406030204" pitchFamily="18" charset="0"/>
                                    </a:rPr>
                                    <m:t>𝜆</m:t>
                                  </m:r>
                                </m:e>
                                <m:sub>
                                  <m:r>
                                    <a:rPr lang="en-IN" sz="1900" i="1">
                                      <a:latin typeface="Cambria Math" panose="02040503050406030204" pitchFamily="18" charset="0"/>
                                    </a:rPr>
                                    <m:t>1</m:t>
                                  </m:r>
                                </m:sub>
                              </m:sSub>
                            </m:e>
                            <m:e>
                              <m:r>
                                <a:rPr lang="en-IN" sz="1900" i="1">
                                  <a:latin typeface="Cambria Math" panose="02040503050406030204" pitchFamily="18" charset="0"/>
                                </a:rPr>
                                <m:t>0</m:t>
                              </m:r>
                            </m:e>
                            <m:e>
                              <m:r>
                                <a:rPr lang="en-IN" sz="1900" i="1">
                                  <a:latin typeface="Cambria Math" panose="02040503050406030204" pitchFamily="18" charset="0"/>
                                </a:rPr>
                                <m:t>…</m:t>
                              </m:r>
                            </m:e>
                            <m:e>
                              <m:r>
                                <a:rPr lang="en-IN" sz="1900" i="1">
                                  <a:latin typeface="Cambria Math" panose="02040503050406030204" pitchFamily="18" charset="0"/>
                                </a:rPr>
                                <m:t>0</m:t>
                              </m:r>
                            </m:e>
                          </m:mr>
                          <m:mr>
                            <m:e>
                              <m:r>
                                <a:rPr lang="en-IN" sz="1900" i="1">
                                  <a:latin typeface="Cambria Math" panose="02040503050406030204" pitchFamily="18" charset="0"/>
                                </a:rPr>
                                <m:t>0</m:t>
                              </m:r>
                            </m:e>
                            <m:e>
                              <m:sSub>
                                <m:sSubPr>
                                  <m:ctrlPr>
                                    <a:rPr lang="en-IN" sz="1900" i="1">
                                      <a:latin typeface="Cambria Math" panose="02040503050406030204" pitchFamily="18" charset="0"/>
                                    </a:rPr>
                                  </m:ctrlPr>
                                </m:sSubPr>
                                <m:e>
                                  <m:r>
                                    <a:rPr lang="en-IN" sz="1900" i="1">
                                      <a:latin typeface="Cambria Math" panose="02040503050406030204" pitchFamily="18" charset="0"/>
                                    </a:rPr>
                                    <m:t>𝜆</m:t>
                                  </m:r>
                                </m:e>
                                <m:sub>
                                  <m:r>
                                    <a:rPr lang="en-IN" sz="1900" i="1">
                                      <a:latin typeface="Cambria Math" panose="02040503050406030204" pitchFamily="18" charset="0"/>
                                    </a:rPr>
                                    <m:t>2</m:t>
                                  </m:r>
                                </m:sub>
                              </m:sSub>
                            </m:e>
                            <m:e>
                              <m:r>
                                <a:rPr lang="en-IN" sz="1900" i="1">
                                  <a:latin typeface="Cambria Math" panose="02040503050406030204" pitchFamily="18" charset="0"/>
                                </a:rPr>
                                <m:t>…</m:t>
                              </m:r>
                            </m:e>
                            <m:e>
                              <m:r>
                                <a:rPr lang="en-IN" sz="1900" i="1">
                                  <a:latin typeface="Cambria Math" panose="02040503050406030204" pitchFamily="18" charset="0"/>
                                </a:rPr>
                                <m:t>0</m:t>
                              </m:r>
                            </m:e>
                          </m:mr>
                          <m:mr>
                            <m:e>
                              <m:r>
                                <a:rPr lang="en-IN" sz="1900" i="1">
                                  <a:latin typeface="Cambria Math" panose="02040503050406030204" pitchFamily="18" charset="0"/>
                                </a:rPr>
                                <m:t>…</m:t>
                              </m:r>
                            </m:e>
                            <m:e>
                              <m:r>
                                <a:rPr lang="en-IN" sz="1900" i="1">
                                  <a:latin typeface="Cambria Math" panose="02040503050406030204" pitchFamily="18" charset="0"/>
                                </a:rPr>
                                <m:t>…</m:t>
                              </m:r>
                            </m:e>
                            <m:e>
                              <m:r>
                                <a:rPr lang="en-IN" sz="1900" i="1">
                                  <a:latin typeface="Cambria Math" panose="02040503050406030204" pitchFamily="18" charset="0"/>
                                </a:rPr>
                                <m:t>…</m:t>
                              </m:r>
                            </m:e>
                            <m:e>
                              <m:r>
                                <a:rPr lang="en-IN" sz="1900" i="1">
                                  <a:latin typeface="Cambria Math" panose="02040503050406030204" pitchFamily="18" charset="0"/>
                                </a:rPr>
                                <m:t>…</m:t>
                              </m:r>
                            </m:e>
                          </m:mr>
                          <m:mr>
                            <m:e>
                              <m:r>
                                <a:rPr lang="en-IN" sz="1900" i="1">
                                  <a:latin typeface="Cambria Math" panose="02040503050406030204" pitchFamily="18" charset="0"/>
                                </a:rPr>
                                <m:t>0</m:t>
                              </m:r>
                            </m:e>
                            <m:e>
                              <m:r>
                                <a:rPr lang="en-IN" sz="1900" i="1">
                                  <a:latin typeface="Cambria Math" panose="02040503050406030204" pitchFamily="18" charset="0"/>
                                </a:rPr>
                                <m:t>0</m:t>
                              </m:r>
                            </m:e>
                            <m:e>
                              <m:r>
                                <a:rPr lang="en-IN" sz="1900" i="1">
                                  <a:latin typeface="Cambria Math" panose="02040503050406030204" pitchFamily="18" charset="0"/>
                                </a:rPr>
                                <m:t>…</m:t>
                              </m:r>
                            </m:e>
                            <m:e>
                              <m:r>
                                <a:rPr lang="en-IN" sz="1900" i="1">
                                  <a:latin typeface="Cambria Math" panose="02040503050406030204" pitchFamily="18" charset="0"/>
                                </a:rPr>
                                <m:t>0</m:t>
                              </m:r>
                            </m:e>
                          </m:mr>
                          <m:mr>
                            <m:e>
                              <m:r>
                                <a:rPr lang="en-IN" sz="1900" i="1">
                                  <a:latin typeface="Cambria Math" panose="02040503050406030204" pitchFamily="18" charset="0"/>
                                </a:rPr>
                                <m:t>0</m:t>
                              </m:r>
                            </m:e>
                            <m:e>
                              <m:r>
                                <a:rPr lang="en-IN" sz="1900" i="1">
                                  <a:latin typeface="Cambria Math" panose="02040503050406030204" pitchFamily="18" charset="0"/>
                                </a:rPr>
                                <m:t>0</m:t>
                              </m:r>
                            </m:e>
                            <m:e>
                              <m:r>
                                <a:rPr lang="en-IN" sz="1900" i="1">
                                  <a:latin typeface="Cambria Math" panose="02040503050406030204" pitchFamily="18" charset="0"/>
                                </a:rPr>
                                <m:t>…</m:t>
                              </m:r>
                            </m:e>
                            <m:e>
                              <m:sSub>
                                <m:sSubPr>
                                  <m:ctrlPr>
                                    <a:rPr lang="en-IN" sz="1900" i="1">
                                      <a:latin typeface="Cambria Math" panose="02040503050406030204" pitchFamily="18" charset="0"/>
                                    </a:rPr>
                                  </m:ctrlPr>
                                </m:sSubPr>
                                <m:e>
                                  <m:r>
                                    <a:rPr lang="en-IN" sz="1900" i="1">
                                      <a:latin typeface="Cambria Math" panose="02040503050406030204" pitchFamily="18" charset="0"/>
                                    </a:rPr>
                                    <m:t>𝜆</m:t>
                                  </m:r>
                                </m:e>
                                <m:sub>
                                  <m:r>
                                    <a:rPr lang="en-IN" sz="1900" i="1">
                                      <a:latin typeface="Cambria Math" panose="02040503050406030204" pitchFamily="18" charset="0"/>
                                    </a:rPr>
                                    <m:t>𝑛</m:t>
                                  </m:r>
                                </m:sub>
                              </m:sSub>
                            </m:e>
                          </m:mr>
                        </m:m>
                      </m:e>
                    </m:d>
                    <m:d>
                      <m:dPr>
                        <m:begChr m:val="["/>
                        <m:endChr m:val="]"/>
                        <m:ctrlPr>
                          <a:rPr lang="en-IN" sz="1900" i="1">
                            <a:latin typeface="Cambria Math" panose="02040503050406030204" pitchFamily="18" charset="0"/>
                          </a:rPr>
                        </m:ctrlPr>
                      </m:dPr>
                      <m:e>
                        <m:m>
                          <m:mPr>
                            <m:mcs>
                              <m:mc>
                                <m:mcPr>
                                  <m:count m:val="4"/>
                                  <m:mcJc m:val="center"/>
                                </m:mcPr>
                              </m:mc>
                            </m:mcs>
                            <m:ctrlPr>
                              <a:rPr lang="en-IN" sz="1900" i="1">
                                <a:latin typeface="Cambria Math" panose="02040503050406030204" pitchFamily="18" charset="0"/>
                              </a:rPr>
                            </m:ctrlPr>
                          </m:mPr>
                          <m:mr>
                            <m:e>
                              <m:sSub>
                                <m:sSubPr>
                                  <m:ctrlPr>
                                    <a:rPr lang="en-IN" sz="1900" i="1">
                                      <a:latin typeface="Cambria Math" panose="02040503050406030204" pitchFamily="18" charset="0"/>
                                    </a:rPr>
                                  </m:ctrlPr>
                                </m:sSubPr>
                                <m:e>
                                  <m:r>
                                    <a:rPr lang="en-IN" sz="1900" i="1">
                                      <a:latin typeface="Cambria Math" panose="02040503050406030204" pitchFamily="18" charset="0"/>
                                    </a:rPr>
                                    <m:t>𝑦</m:t>
                                  </m:r>
                                </m:e>
                                <m:sub>
                                  <m:r>
                                    <a:rPr lang="en-IN" sz="1900" i="1">
                                      <a:latin typeface="Cambria Math" panose="02040503050406030204" pitchFamily="18" charset="0"/>
                                    </a:rPr>
                                    <m:t>11</m:t>
                                  </m:r>
                                </m:sub>
                              </m:sSub>
                            </m:e>
                            <m:e>
                              <m:sSub>
                                <m:sSubPr>
                                  <m:ctrlPr>
                                    <a:rPr lang="en-IN" sz="1900" i="1">
                                      <a:latin typeface="Cambria Math" panose="02040503050406030204" pitchFamily="18" charset="0"/>
                                    </a:rPr>
                                  </m:ctrlPr>
                                </m:sSubPr>
                                <m:e>
                                  <m:r>
                                    <a:rPr lang="en-IN" sz="1900" i="1">
                                      <a:latin typeface="Cambria Math" panose="02040503050406030204" pitchFamily="18" charset="0"/>
                                    </a:rPr>
                                    <m:t>𝑦</m:t>
                                  </m:r>
                                </m:e>
                                <m:sub>
                                  <m:r>
                                    <a:rPr lang="en-IN" sz="1900" i="1">
                                      <a:latin typeface="Cambria Math" panose="02040503050406030204" pitchFamily="18" charset="0"/>
                                    </a:rPr>
                                    <m:t>21</m:t>
                                  </m:r>
                                </m:sub>
                              </m:sSub>
                            </m:e>
                            <m:e>
                              <m:r>
                                <a:rPr lang="en-IN" sz="1900" i="1">
                                  <a:latin typeface="Cambria Math" panose="02040503050406030204" pitchFamily="18" charset="0"/>
                                </a:rPr>
                                <m:t>…</m:t>
                              </m:r>
                            </m:e>
                            <m:e>
                              <m:sSub>
                                <m:sSubPr>
                                  <m:ctrlPr>
                                    <a:rPr lang="en-IN" sz="1900" i="1">
                                      <a:latin typeface="Cambria Math" panose="02040503050406030204" pitchFamily="18" charset="0"/>
                                    </a:rPr>
                                  </m:ctrlPr>
                                </m:sSubPr>
                                <m:e>
                                  <m:r>
                                    <a:rPr lang="en-IN" sz="1900" i="1">
                                      <a:latin typeface="Cambria Math" panose="02040503050406030204" pitchFamily="18" charset="0"/>
                                    </a:rPr>
                                    <m:t>𝑦</m:t>
                                  </m:r>
                                </m:e>
                                <m:sub>
                                  <m:r>
                                    <a:rPr lang="en-IN" sz="1900" i="1">
                                      <a:latin typeface="Cambria Math" panose="02040503050406030204" pitchFamily="18" charset="0"/>
                                    </a:rPr>
                                    <m:t>𝑛</m:t>
                                  </m:r>
                                  <m:r>
                                    <a:rPr lang="en-IN" sz="1900" i="1">
                                      <a:latin typeface="Cambria Math" panose="02040503050406030204" pitchFamily="18" charset="0"/>
                                    </a:rPr>
                                    <m:t>1</m:t>
                                  </m:r>
                                </m:sub>
                              </m:sSub>
                            </m:e>
                          </m:mr>
                          <m:mr>
                            <m:e>
                              <m:sSub>
                                <m:sSubPr>
                                  <m:ctrlPr>
                                    <a:rPr lang="en-IN" sz="1900" i="1">
                                      <a:latin typeface="Cambria Math" panose="02040503050406030204" pitchFamily="18" charset="0"/>
                                    </a:rPr>
                                  </m:ctrlPr>
                                </m:sSubPr>
                                <m:e>
                                  <m:r>
                                    <a:rPr lang="en-IN" sz="1900" i="1">
                                      <a:latin typeface="Cambria Math" panose="02040503050406030204" pitchFamily="18" charset="0"/>
                                    </a:rPr>
                                    <m:t>𝑦</m:t>
                                  </m:r>
                                </m:e>
                                <m:sub>
                                  <m:r>
                                    <a:rPr lang="en-IN" sz="1900" i="1">
                                      <a:latin typeface="Cambria Math" panose="02040503050406030204" pitchFamily="18" charset="0"/>
                                    </a:rPr>
                                    <m:t>12</m:t>
                                  </m:r>
                                </m:sub>
                              </m:sSub>
                            </m:e>
                            <m:e>
                              <m:sSub>
                                <m:sSubPr>
                                  <m:ctrlPr>
                                    <a:rPr lang="en-IN" sz="1900" i="1">
                                      <a:latin typeface="Cambria Math" panose="02040503050406030204" pitchFamily="18" charset="0"/>
                                    </a:rPr>
                                  </m:ctrlPr>
                                </m:sSubPr>
                                <m:e>
                                  <m:r>
                                    <a:rPr lang="en-IN" sz="1900" i="1">
                                      <a:latin typeface="Cambria Math" panose="02040503050406030204" pitchFamily="18" charset="0"/>
                                    </a:rPr>
                                    <m:t>𝑦</m:t>
                                  </m:r>
                                </m:e>
                                <m:sub>
                                  <m:r>
                                    <a:rPr lang="en-IN" sz="1900" i="1">
                                      <a:latin typeface="Cambria Math" panose="02040503050406030204" pitchFamily="18" charset="0"/>
                                    </a:rPr>
                                    <m:t>22</m:t>
                                  </m:r>
                                </m:sub>
                              </m:sSub>
                            </m:e>
                            <m:e>
                              <m:r>
                                <a:rPr lang="en-IN" sz="1900" i="1">
                                  <a:latin typeface="Cambria Math" panose="02040503050406030204" pitchFamily="18" charset="0"/>
                                </a:rPr>
                                <m:t>…</m:t>
                              </m:r>
                            </m:e>
                            <m:e>
                              <m:sSub>
                                <m:sSubPr>
                                  <m:ctrlPr>
                                    <a:rPr lang="en-IN" sz="1900" i="1">
                                      <a:latin typeface="Cambria Math" panose="02040503050406030204" pitchFamily="18" charset="0"/>
                                    </a:rPr>
                                  </m:ctrlPr>
                                </m:sSubPr>
                                <m:e>
                                  <m:r>
                                    <a:rPr lang="en-IN" sz="1900" i="1">
                                      <a:latin typeface="Cambria Math" panose="02040503050406030204" pitchFamily="18" charset="0"/>
                                    </a:rPr>
                                    <m:t>𝑦</m:t>
                                  </m:r>
                                </m:e>
                                <m:sub>
                                  <m:r>
                                    <a:rPr lang="en-IN" sz="1900" i="1">
                                      <a:latin typeface="Cambria Math" panose="02040503050406030204" pitchFamily="18" charset="0"/>
                                    </a:rPr>
                                    <m:t>𝑛</m:t>
                                  </m:r>
                                  <m:r>
                                    <a:rPr lang="en-IN" sz="1900" i="1">
                                      <a:latin typeface="Cambria Math" panose="02040503050406030204" pitchFamily="18" charset="0"/>
                                    </a:rPr>
                                    <m:t>2</m:t>
                                  </m:r>
                                </m:sub>
                              </m:sSub>
                            </m:e>
                          </m:mr>
                          <m:mr>
                            <m:e>
                              <m:r>
                                <a:rPr lang="en-IN" sz="1900" i="1">
                                  <a:latin typeface="Cambria Math" panose="02040503050406030204" pitchFamily="18" charset="0"/>
                                </a:rPr>
                                <m:t>…</m:t>
                              </m:r>
                            </m:e>
                            <m:e>
                              <m:r>
                                <a:rPr lang="en-IN" sz="1900" i="1">
                                  <a:latin typeface="Cambria Math" panose="02040503050406030204" pitchFamily="18" charset="0"/>
                                </a:rPr>
                                <m:t>…</m:t>
                              </m:r>
                            </m:e>
                            <m:e>
                              <m:r>
                                <a:rPr lang="en-IN" sz="1900" i="1">
                                  <a:latin typeface="Cambria Math" panose="02040503050406030204" pitchFamily="18" charset="0"/>
                                </a:rPr>
                                <m:t>…</m:t>
                              </m:r>
                            </m:e>
                            <m:e>
                              <m:r>
                                <a:rPr lang="en-IN" sz="1900" i="1">
                                  <a:latin typeface="Cambria Math" panose="02040503050406030204" pitchFamily="18" charset="0"/>
                                </a:rPr>
                                <m:t>…</m:t>
                              </m:r>
                            </m:e>
                          </m:mr>
                          <m:mr>
                            <m:e>
                              <m:r>
                                <a:rPr lang="en-IN" sz="1900" i="1">
                                  <a:latin typeface="Cambria Math" panose="02040503050406030204" pitchFamily="18" charset="0"/>
                                </a:rPr>
                                <m:t>…</m:t>
                              </m:r>
                            </m:e>
                            <m:e>
                              <m:r>
                                <a:rPr lang="en-IN" sz="1900" i="1">
                                  <a:latin typeface="Cambria Math" panose="02040503050406030204" pitchFamily="18" charset="0"/>
                                </a:rPr>
                                <m:t>…</m:t>
                              </m:r>
                            </m:e>
                            <m:e>
                              <m:r>
                                <a:rPr lang="en-IN" sz="1900" i="1">
                                  <a:latin typeface="Cambria Math" panose="02040503050406030204" pitchFamily="18" charset="0"/>
                                </a:rPr>
                                <m:t>…</m:t>
                              </m:r>
                            </m:e>
                            <m:e>
                              <m:r>
                                <a:rPr lang="en-IN" sz="1900" i="1">
                                  <a:latin typeface="Cambria Math" panose="02040503050406030204" pitchFamily="18" charset="0"/>
                                </a:rPr>
                                <m:t>…</m:t>
                              </m:r>
                            </m:e>
                          </m:mr>
                          <m:mr>
                            <m:e>
                              <m:sSub>
                                <m:sSubPr>
                                  <m:ctrlPr>
                                    <a:rPr lang="en-IN" sz="1900" i="1">
                                      <a:latin typeface="Cambria Math" panose="02040503050406030204" pitchFamily="18" charset="0"/>
                                    </a:rPr>
                                  </m:ctrlPr>
                                </m:sSubPr>
                                <m:e>
                                  <m:r>
                                    <a:rPr lang="en-IN" sz="1900" i="1">
                                      <a:latin typeface="Cambria Math" panose="02040503050406030204" pitchFamily="18" charset="0"/>
                                    </a:rPr>
                                    <m:t>𝑦</m:t>
                                  </m:r>
                                </m:e>
                                <m:sub>
                                  <m:r>
                                    <a:rPr lang="en-IN" sz="1900" i="1">
                                      <a:latin typeface="Cambria Math" panose="02040503050406030204" pitchFamily="18" charset="0"/>
                                    </a:rPr>
                                    <m:t>1</m:t>
                                  </m:r>
                                  <m:r>
                                    <a:rPr lang="en-IN" sz="1900" i="1">
                                      <a:latin typeface="Cambria Math" panose="02040503050406030204" pitchFamily="18" charset="0"/>
                                    </a:rPr>
                                    <m:t>𝑛</m:t>
                                  </m:r>
                                </m:sub>
                              </m:sSub>
                            </m:e>
                            <m:e>
                              <m:sSub>
                                <m:sSubPr>
                                  <m:ctrlPr>
                                    <a:rPr lang="en-IN" sz="1900" i="1">
                                      <a:latin typeface="Cambria Math" panose="02040503050406030204" pitchFamily="18" charset="0"/>
                                    </a:rPr>
                                  </m:ctrlPr>
                                </m:sSubPr>
                                <m:e>
                                  <m:r>
                                    <a:rPr lang="en-IN" sz="1900" i="1">
                                      <a:latin typeface="Cambria Math" panose="02040503050406030204" pitchFamily="18" charset="0"/>
                                    </a:rPr>
                                    <m:t>𝑦</m:t>
                                  </m:r>
                                </m:e>
                                <m:sub>
                                  <m:r>
                                    <a:rPr lang="en-IN" sz="1900" i="1">
                                      <a:latin typeface="Cambria Math" panose="02040503050406030204" pitchFamily="18" charset="0"/>
                                    </a:rPr>
                                    <m:t>2</m:t>
                                  </m:r>
                                  <m:r>
                                    <a:rPr lang="en-IN" sz="1900" i="1">
                                      <a:latin typeface="Cambria Math" panose="02040503050406030204" pitchFamily="18" charset="0"/>
                                    </a:rPr>
                                    <m:t>𝑛</m:t>
                                  </m:r>
                                </m:sub>
                              </m:sSub>
                            </m:e>
                            <m:e>
                              <m:r>
                                <a:rPr lang="en-IN" sz="1900" i="1">
                                  <a:latin typeface="Cambria Math" panose="02040503050406030204" pitchFamily="18" charset="0"/>
                                </a:rPr>
                                <m:t>…</m:t>
                              </m:r>
                            </m:e>
                            <m:e>
                              <m:sSub>
                                <m:sSubPr>
                                  <m:ctrlPr>
                                    <a:rPr lang="en-IN" sz="1900" i="1">
                                      <a:latin typeface="Cambria Math" panose="02040503050406030204" pitchFamily="18" charset="0"/>
                                    </a:rPr>
                                  </m:ctrlPr>
                                </m:sSubPr>
                                <m:e>
                                  <m:r>
                                    <a:rPr lang="en-IN" sz="1900" i="1">
                                      <a:latin typeface="Cambria Math" panose="02040503050406030204" pitchFamily="18" charset="0"/>
                                    </a:rPr>
                                    <m:t>𝑦</m:t>
                                  </m:r>
                                </m:e>
                                <m:sub>
                                  <m:r>
                                    <a:rPr lang="en-IN" sz="1900" i="1">
                                      <a:latin typeface="Cambria Math" panose="02040503050406030204" pitchFamily="18" charset="0"/>
                                    </a:rPr>
                                    <m:t>𝑛𝑛</m:t>
                                  </m:r>
                                </m:sub>
                              </m:sSub>
                            </m:e>
                          </m:mr>
                        </m:m>
                      </m:e>
                    </m:d>
                  </m:oMath>
                </a14:m>
                <a:endParaRPr lang="en-IN" sz="1900" dirty="0">
                  <a:latin typeface="Calibri" panose="020F0502020204030204" pitchFamily="34" charset="0"/>
                  <a:cs typeface="Calibri" panose="020F0502020204030204" pitchFamily="34" charset="0"/>
                </a:endParaRPr>
              </a:p>
              <a:p>
                <a:pPr marL="342900" indent="-342900">
                  <a:spcBef>
                    <a:spcPts val="0"/>
                  </a:spcBef>
                  <a:buFont typeface="Arial" panose="020B0604020202020204" pitchFamily="34" charset="0"/>
                  <a:buChar char="•"/>
                </a:pPr>
                <a:endParaRPr lang="en-US" sz="1900" dirty="0">
                  <a:latin typeface="Calibri" panose="020F0502020204030204" pitchFamily="34" charset="0"/>
                  <a:cs typeface="Calibri" pitchFamily="34" charset="0"/>
                </a:endParaRPr>
              </a:p>
            </p:txBody>
          </p:sp>
        </mc:Choice>
        <mc:Fallback>
          <p:sp>
            <p:nvSpPr>
              <p:cNvPr id="4" name="Subtitle 3"/>
              <p:cNvSpPr>
                <a:spLocks noGrp="1" noRot="1" noChangeAspect="1" noMove="1" noResize="1" noEditPoints="1" noAdjustHandles="1" noChangeArrowheads="1" noChangeShapeType="1" noTextEdit="1"/>
              </p:cNvSpPr>
              <p:nvPr>
                <p:ph type="subTitle" idx="1"/>
              </p:nvPr>
            </p:nvSpPr>
            <p:spPr>
              <a:xfrm>
                <a:off x="1577571" y="660401"/>
                <a:ext cx="9035620" cy="5730240"/>
              </a:xfrm>
              <a:blipFill>
                <a:blip r:embed="rId2"/>
                <a:stretch>
                  <a:fillRect l="-675" t="-532"/>
                </a:stretch>
              </a:blipFill>
            </p:spPr>
            <p:txBody>
              <a:bodyPr/>
              <a:lstStyle/>
              <a:p>
                <a:r>
                  <a:rPr lang="en-IN">
                    <a:noFill/>
                  </a:rPr>
                  <a:t> </a:t>
                </a:r>
              </a:p>
            </p:txBody>
          </p:sp>
        </mc:Fallback>
      </mc:AlternateContent>
      <p:sp>
        <p:nvSpPr>
          <p:cNvPr id="6" name="Title 5"/>
          <p:cNvSpPr>
            <a:spLocks noGrp="1"/>
          </p:cNvSpPr>
          <p:nvPr>
            <p:ph type="ctrTitle"/>
          </p:nvPr>
        </p:nvSpPr>
        <p:spPr>
          <a:xfrm>
            <a:off x="1648692" y="2"/>
            <a:ext cx="8811491" cy="564711"/>
          </a:xfrm>
          <a:solidFill>
            <a:srgbClr val="FFF0CC">
              <a:alpha val="80000"/>
            </a:srgbClr>
          </a:solidFill>
        </p:spPr>
        <p:txBody>
          <a:bodyPr/>
          <a:lstStyle/>
          <a:p>
            <a:pPr lvl="2" algn="ctr" rtl="0">
              <a:spcBef>
                <a:spcPct val="0"/>
              </a:spcBef>
            </a:pPr>
            <a:r>
              <a:rPr lang="en-IN" sz="2800" b="1" dirty="0"/>
              <a:t>Eigen decomposition - - 4</a:t>
            </a:r>
            <a:endParaRPr lang="en-US" sz="2800" b="1" dirty="0">
              <a:latin typeface="Calibri" pitchFamily="34" charset="0"/>
              <a:cs typeface="Calibri" pitchFamily="34" charset="0"/>
            </a:endParaRPr>
          </a:p>
        </p:txBody>
      </p:sp>
    </p:spTree>
    <p:extLst>
      <p:ext uri="{BB962C8B-B14F-4D97-AF65-F5344CB8AC3E}">
        <p14:creationId xmlns:p14="http://schemas.microsoft.com/office/powerpoint/2010/main" val="60817174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
          </p:nvPr>
        </p:nvSpPr>
        <p:spPr/>
        <p:txBody>
          <a:bodyPr/>
          <a:lstStyle/>
          <a:p>
            <a:fld id="{40BFEAB2-FD83-41F2-9787-AD5D1A1760CD}" type="slidenum">
              <a:rPr lang="en-US" smtClean="0"/>
              <a:pPr/>
              <a:t>106</a:t>
            </a:fld>
            <a:endParaRPr lang="en-US" dirty="0"/>
          </a:p>
        </p:txBody>
      </p:sp>
      <p:sp>
        <p:nvSpPr>
          <p:cNvPr id="7" name="Footer Placeholder 4">
            <a:extLst>
              <a:ext uri="{FF2B5EF4-FFF2-40B4-BE49-F238E27FC236}">
                <a16:creationId xmlns:a16="http://schemas.microsoft.com/office/drawing/2014/main" id="{CBE507B5-C7FD-44CE-8A2A-A513808930E9}"/>
              </a:ext>
            </a:extLst>
          </p:cNvPr>
          <p:cNvSpPr txBox="1">
            <a:spLocks/>
          </p:cNvSpPr>
          <p:nvPr/>
        </p:nvSpPr>
        <p:spPr>
          <a:xfrm>
            <a:off x="2761201" y="6528816"/>
            <a:ext cx="5486400" cy="228600"/>
          </a:xfrm>
          <a:prstGeom prst="rect">
            <a:avLst/>
          </a:prstGeom>
        </p:spPr>
        <p:txBody>
          <a:bodyPr vert="horz" lIns="91440" tIns="45720" rIns="91440" bIns="45720" rtlCol="0" anchor="ctr"/>
          <a:lstStyle>
            <a:defPPr>
              <a:defRPr lang="en-US"/>
            </a:defPPr>
            <a:lvl1pPr marL="0" algn="l" defTabSz="914400" rtl="0" eaLnBrk="1" latinLnBrk="0" hangingPunct="1">
              <a:defRPr sz="9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2"/>
                </a:solidFill>
              </a:rPr>
              <a:t>Python Programming: Problem  Solving, Packages </a:t>
            </a:r>
            <a:r>
              <a:rPr lang="en-US">
                <a:solidFill>
                  <a:schemeClr val="tx2"/>
                </a:solidFill>
              </a:rPr>
              <a:t>and Libraries</a:t>
            </a:r>
            <a:endParaRPr lang="en-US" dirty="0">
              <a:solidFill>
                <a:schemeClr val="tx2"/>
              </a:solidFill>
            </a:endParaRPr>
          </a:p>
        </p:txBody>
      </p:sp>
      <mc:AlternateContent xmlns:mc="http://schemas.openxmlformats.org/markup-compatibility/2006">
        <mc:Choice xmlns:a14="http://schemas.microsoft.com/office/drawing/2010/main" Requires="a14">
          <p:sp>
            <p:nvSpPr>
              <p:cNvPr id="4" name="Subtitle 3"/>
              <p:cNvSpPr>
                <a:spLocks noGrp="1"/>
              </p:cNvSpPr>
              <p:nvPr>
                <p:ph type="subTitle" idx="1"/>
              </p:nvPr>
            </p:nvSpPr>
            <p:spPr>
              <a:xfrm>
                <a:off x="1577571" y="660401"/>
                <a:ext cx="9035620" cy="5669279"/>
              </a:xfrm>
              <a:solidFill>
                <a:srgbClr val="FAD1D3">
                  <a:alpha val="70980"/>
                </a:srgbClr>
              </a:solidFill>
            </p:spPr>
            <p:txBody>
              <a:bodyPr/>
              <a:lstStyle/>
              <a:p>
                <a:r>
                  <a:rPr lang="en-IN" dirty="0"/>
                  <a:t>To make the concept clear, take a real example. </a:t>
                </a:r>
              </a:p>
              <a:p>
                <a:r>
                  <a:rPr lang="en-IN" dirty="0"/>
                  <a:t>Suppose A = </a:t>
                </a:r>
                <a14:m>
                  <m:oMath xmlns:m="http://schemas.openxmlformats.org/officeDocument/2006/math">
                    <m:d>
                      <m:dPr>
                        <m:begChr m:val="["/>
                        <m:endChr m:val="]"/>
                        <m:ctrlPr>
                          <a:rPr lang="en-IN" i="1">
                            <a:latin typeface="Cambria Math" panose="02040503050406030204" pitchFamily="18" charset="0"/>
                          </a:rPr>
                        </m:ctrlPr>
                      </m:dPr>
                      <m:e>
                        <m:m>
                          <m:mPr>
                            <m:mcs>
                              <m:mc>
                                <m:mcPr>
                                  <m:count m:val="3"/>
                                  <m:mcJc m:val="center"/>
                                </m:mcPr>
                              </m:mc>
                            </m:mcs>
                            <m:ctrlPr>
                              <a:rPr lang="en-IN" i="1">
                                <a:latin typeface="Cambria Math" panose="02040503050406030204" pitchFamily="18" charset="0"/>
                              </a:rPr>
                            </m:ctrlPr>
                          </m:mPr>
                          <m:mr>
                            <m:e>
                              <m:r>
                                <a:rPr lang="en-IN" i="1">
                                  <a:latin typeface="Cambria Math" panose="02040503050406030204" pitchFamily="18" charset="0"/>
                                </a:rPr>
                                <m:t>3</m:t>
                              </m:r>
                            </m:e>
                            <m:e>
                              <m:r>
                                <a:rPr lang="en-IN" i="1">
                                  <a:latin typeface="Cambria Math" panose="02040503050406030204" pitchFamily="18" charset="0"/>
                                </a:rPr>
                                <m:t>1</m:t>
                              </m:r>
                            </m:e>
                            <m:e>
                              <m:r>
                                <a:rPr lang="en-IN" i="1">
                                  <a:latin typeface="Cambria Math" panose="02040503050406030204" pitchFamily="18" charset="0"/>
                                </a:rPr>
                                <m:t>−1</m:t>
                              </m:r>
                            </m:e>
                          </m:mr>
                          <m:mr>
                            <m:e>
                              <m:r>
                                <a:rPr lang="en-IN" i="1">
                                  <a:latin typeface="Cambria Math" panose="02040503050406030204" pitchFamily="18" charset="0"/>
                                </a:rPr>
                                <m:t>1</m:t>
                              </m:r>
                            </m:e>
                            <m:e>
                              <m:r>
                                <a:rPr lang="en-IN" i="1">
                                  <a:latin typeface="Cambria Math" panose="02040503050406030204" pitchFamily="18" charset="0"/>
                                </a:rPr>
                                <m:t>3</m:t>
                              </m:r>
                            </m:e>
                            <m:e>
                              <m:r>
                                <a:rPr lang="en-IN" i="1">
                                  <a:latin typeface="Cambria Math" panose="02040503050406030204" pitchFamily="18" charset="0"/>
                                </a:rPr>
                                <m:t>−1</m:t>
                              </m:r>
                            </m:e>
                          </m:mr>
                          <m:mr>
                            <m:e>
                              <m:r>
                                <a:rPr lang="en-IN" i="1">
                                  <a:latin typeface="Cambria Math" panose="02040503050406030204" pitchFamily="18" charset="0"/>
                                </a:rPr>
                                <m:t>−1</m:t>
                              </m:r>
                            </m:e>
                            <m:e>
                              <m:r>
                                <a:rPr lang="en-IN" i="1">
                                  <a:latin typeface="Cambria Math" panose="02040503050406030204" pitchFamily="18" charset="0"/>
                                </a:rPr>
                                <m:t>−1</m:t>
                              </m:r>
                            </m:e>
                            <m:e>
                              <m:r>
                                <a:rPr lang="en-IN" i="1">
                                  <a:latin typeface="Cambria Math" panose="02040503050406030204" pitchFamily="18" charset="0"/>
                                </a:rPr>
                                <m:t>5</m:t>
                              </m:r>
                            </m:e>
                          </m:mr>
                        </m:m>
                      </m:e>
                    </m:d>
                  </m:oMath>
                </a14:m>
                <a:r>
                  <a:rPr lang="en-IN" dirty="0"/>
                  <a:t>. Then it can be shown that the three eigenvalues are λ</a:t>
                </a:r>
                <a:r>
                  <a:rPr lang="en-IN" baseline="-25000" dirty="0"/>
                  <a:t>1</a:t>
                </a:r>
                <a:r>
                  <a:rPr lang="en-IN" dirty="0"/>
                  <a:t> = 6, λ</a:t>
                </a:r>
                <a:r>
                  <a:rPr lang="en-IN" baseline="-25000" dirty="0"/>
                  <a:t>2</a:t>
                </a:r>
                <a:r>
                  <a:rPr lang="en-IN" dirty="0"/>
                  <a:t> = 2 and λ</a:t>
                </a:r>
                <a:r>
                  <a:rPr lang="en-IN" baseline="-25000" dirty="0"/>
                  <a:t>3</a:t>
                </a:r>
                <a:r>
                  <a:rPr lang="en-IN" dirty="0"/>
                  <a:t> = 3. </a:t>
                </a:r>
              </a:p>
              <a:p>
                <a:r>
                  <a:rPr lang="en-IN" dirty="0"/>
                  <a:t>Then putting the eigenvalues as diagonals of a diagonal matrix, you get L = </a:t>
                </a:r>
                <a14:m>
                  <m:oMath xmlns:m="http://schemas.openxmlformats.org/officeDocument/2006/math">
                    <m:d>
                      <m:dPr>
                        <m:begChr m:val="["/>
                        <m:endChr m:val="]"/>
                        <m:ctrlPr>
                          <a:rPr lang="en-IN" i="1">
                            <a:latin typeface="Cambria Math" panose="02040503050406030204" pitchFamily="18" charset="0"/>
                          </a:rPr>
                        </m:ctrlPr>
                      </m:dPr>
                      <m:e>
                        <m:m>
                          <m:mPr>
                            <m:mcs>
                              <m:mc>
                                <m:mcPr>
                                  <m:count m:val="3"/>
                                  <m:mcJc m:val="center"/>
                                </m:mcPr>
                              </m:mc>
                            </m:mcs>
                            <m:ctrlPr>
                              <a:rPr lang="en-IN" i="1">
                                <a:latin typeface="Cambria Math" panose="02040503050406030204" pitchFamily="18" charset="0"/>
                              </a:rPr>
                            </m:ctrlPr>
                          </m:mPr>
                          <m:mr>
                            <m:e>
                              <m:r>
                                <a:rPr lang="en-IN" i="1">
                                  <a:latin typeface="Cambria Math" panose="02040503050406030204" pitchFamily="18" charset="0"/>
                                </a:rPr>
                                <m:t>6</m:t>
                              </m:r>
                            </m:e>
                            <m:e>
                              <m:r>
                                <a:rPr lang="en-IN" i="1">
                                  <a:latin typeface="Cambria Math" panose="02040503050406030204" pitchFamily="18" charset="0"/>
                                </a:rPr>
                                <m:t>0</m:t>
                              </m:r>
                            </m:e>
                            <m:e>
                              <m:r>
                                <a:rPr lang="en-IN" i="1">
                                  <a:latin typeface="Cambria Math" panose="02040503050406030204" pitchFamily="18" charset="0"/>
                                </a:rPr>
                                <m:t>0</m:t>
                              </m:r>
                            </m:e>
                          </m:mr>
                          <m:mr>
                            <m:e>
                              <m:r>
                                <a:rPr lang="en-IN" i="1">
                                  <a:latin typeface="Cambria Math" panose="02040503050406030204" pitchFamily="18" charset="0"/>
                                </a:rPr>
                                <m:t>0</m:t>
                              </m:r>
                            </m:e>
                            <m:e>
                              <m:r>
                                <a:rPr lang="en-IN" i="1">
                                  <a:latin typeface="Cambria Math" panose="02040503050406030204" pitchFamily="18" charset="0"/>
                                </a:rPr>
                                <m:t>2</m:t>
                              </m:r>
                            </m:e>
                            <m:e>
                              <m:r>
                                <a:rPr lang="en-IN" i="1">
                                  <a:latin typeface="Cambria Math" panose="02040503050406030204" pitchFamily="18" charset="0"/>
                                </a:rPr>
                                <m:t>0</m:t>
                              </m:r>
                            </m:e>
                          </m:mr>
                          <m:mr>
                            <m:e>
                              <m:r>
                                <a:rPr lang="en-IN" i="1">
                                  <a:latin typeface="Cambria Math" panose="02040503050406030204" pitchFamily="18" charset="0"/>
                                </a:rPr>
                                <m:t>0</m:t>
                              </m:r>
                            </m:e>
                            <m:e>
                              <m:r>
                                <a:rPr lang="en-IN" i="1">
                                  <a:latin typeface="Cambria Math" panose="02040503050406030204" pitchFamily="18" charset="0"/>
                                </a:rPr>
                                <m:t>0</m:t>
                              </m:r>
                            </m:e>
                            <m:e>
                              <m:r>
                                <a:rPr lang="en-IN" i="1">
                                  <a:latin typeface="Cambria Math" panose="02040503050406030204" pitchFamily="18" charset="0"/>
                                </a:rPr>
                                <m:t>3</m:t>
                              </m:r>
                            </m:e>
                          </m:mr>
                        </m:m>
                      </m:e>
                    </m:d>
                  </m:oMath>
                </a14:m>
                <a:r>
                  <a:rPr lang="en-IN" dirty="0"/>
                  <a:t>. </a:t>
                </a:r>
              </a:p>
              <a:p>
                <a:r>
                  <a:rPr lang="en-IN" dirty="0"/>
                  <a:t>Further it can also be shown that the three eigenvectors will be</a:t>
                </a:r>
              </a:p>
              <a:p>
                <a:r>
                  <a:rPr lang="en-IN" dirty="0"/>
                  <a:t> </a:t>
                </a:r>
                <a14:m>
                  <m:oMath xmlns:m="http://schemas.openxmlformats.org/officeDocument/2006/math">
                    <m:acc>
                      <m:accPr>
                        <m:chr m:val="⃗"/>
                        <m:ctrlPr>
                          <a:rPr lang="en-IN" i="1">
                            <a:latin typeface="Cambria Math" panose="02040503050406030204" pitchFamily="18" charset="0"/>
                          </a:rPr>
                        </m:ctrlPr>
                      </m:accPr>
                      <m:e>
                        <m:r>
                          <a:rPr lang="en-IN" i="1">
                            <a:latin typeface="Cambria Math" panose="02040503050406030204" pitchFamily="18" charset="0"/>
                          </a:rPr>
                          <m:t>𝑣</m:t>
                        </m:r>
                      </m:e>
                    </m:acc>
                  </m:oMath>
                </a14:m>
                <a:r>
                  <a:rPr lang="en-IN" baseline="-25000" dirty="0"/>
                  <a:t>1</a:t>
                </a:r>
                <a:r>
                  <a:rPr lang="en-IN" dirty="0"/>
                  <a:t> = </a:t>
                </a:r>
                <a14:m>
                  <m:oMath xmlns:m="http://schemas.openxmlformats.org/officeDocument/2006/math">
                    <m:d>
                      <m:dPr>
                        <m:begChr m:val="["/>
                        <m:endChr m:val="]"/>
                        <m:ctrlPr>
                          <a:rPr lang="en-IN" i="1">
                            <a:latin typeface="Cambria Math" panose="02040503050406030204" pitchFamily="18" charset="0"/>
                          </a:rPr>
                        </m:ctrlPr>
                      </m:dPr>
                      <m:e>
                        <m:m>
                          <m:mPr>
                            <m:mcs>
                              <m:mc>
                                <m:mcPr>
                                  <m:count m:val="1"/>
                                  <m:mcJc m:val="center"/>
                                </m:mcPr>
                              </m:mc>
                            </m:mcs>
                            <m:ctrlPr>
                              <a:rPr lang="en-IN" i="1">
                                <a:latin typeface="Cambria Math" panose="02040503050406030204" pitchFamily="18" charset="0"/>
                              </a:rPr>
                            </m:ctrlPr>
                          </m:mPr>
                          <m:mr>
                            <m:e>
                              <m:r>
                                <a:rPr lang="en-IN" i="1">
                                  <a:latin typeface="Cambria Math" panose="02040503050406030204" pitchFamily="18" charset="0"/>
                                </a:rPr>
                                <m:t>−</m:t>
                              </m:r>
                              <m:f>
                                <m:fPr>
                                  <m:type m:val="skw"/>
                                  <m:ctrlPr>
                                    <a:rPr lang="en-IN" i="1">
                                      <a:latin typeface="Cambria Math" panose="02040503050406030204" pitchFamily="18" charset="0"/>
                                    </a:rPr>
                                  </m:ctrlPr>
                                </m:fPr>
                                <m:num>
                                  <m:r>
                                    <a:rPr lang="en-IN" i="1">
                                      <a:latin typeface="Cambria Math" panose="02040503050406030204" pitchFamily="18" charset="0"/>
                                    </a:rPr>
                                    <m:t>1</m:t>
                                  </m:r>
                                </m:num>
                                <m:den>
                                  <m:rad>
                                    <m:radPr>
                                      <m:degHide m:val="on"/>
                                      <m:ctrlPr>
                                        <a:rPr lang="en-IN" i="1">
                                          <a:latin typeface="Cambria Math" panose="02040503050406030204" pitchFamily="18" charset="0"/>
                                        </a:rPr>
                                      </m:ctrlPr>
                                    </m:radPr>
                                    <m:deg/>
                                    <m:e>
                                      <m:r>
                                        <a:rPr lang="en-IN" i="1">
                                          <a:latin typeface="Cambria Math" panose="02040503050406030204" pitchFamily="18" charset="0"/>
                                        </a:rPr>
                                        <m:t>6</m:t>
                                      </m:r>
                                    </m:e>
                                  </m:rad>
                                </m:den>
                              </m:f>
                            </m:e>
                          </m:mr>
                          <m:mr>
                            <m:e>
                              <m:f>
                                <m:fPr>
                                  <m:type m:val="skw"/>
                                  <m:ctrlPr>
                                    <a:rPr lang="en-IN" i="1">
                                      <a:latin typeface="Cambria Math" panose="02040503050406030204" pitchFamily="18" charset="0"/>
                                    </a:rPr>
                                  </m:ctrlPr>
                                </m:fPr>
                                <m:num>
                                  <m:r>
                                    <a:rPr lang="en-IN" i="1">
                                      <a:latin typeface="Cambria Math" panose="02040503050406030204" pitchFamily="18" charset="0"/>
                                    </a:rPr>
                                    <m:t>−1</m:t>
                                  </m:r>
                                </m:num>
                                <m:den>
                                  <m:rad>
                                    <m:radPr>
                                      <m:degHide m:val="on"/>
                                      <m:ctrlPr>
                                        <a:rPr lang="en-IN" i="1">
                                          <a:latin typeface="Cambria Math" panose="02040503050406030204" pitchFamily="18" charset="0"/>
                                        </a:rPr>
                                      </m:ctrlPr>
                                    </m:radPr>
                                    <m:deg/>
                                    <m:e>
                                      <m:r>
                                        <a:rPr lang="en-IN" i="1">
                                          <a:latin typeface="Cambria Math" panose="02040503050406030204" pitchFamily="18" charset="0"/>
                                        </a:rPr>
                                        <m:t>6</m:t>
                                      </m:r>
                                    </m:e>
                                  </m:rad>
                                </m:den>
                              </m:f>
                            </m:e>
                          </m:mr>
                          <m:mr>
                            <m:e>
                              <m:f>
                                <m:fPr>
                                  <m:type m:val="skw"/>
                                  <m:ctrlPr>
                                    <a:rPr lang="en-IN" i="1">
                                      <a:latin typeface="Cambria Math" panose="02040503050406030204" pitchFamily="18" charset="0"/>
                                    </a:rPr>
                                  </m:ctrlPr>
                                </m:fPr>
                                <m:num>
                                  <m:r>
                                    <a:rPr lang="en-IN" i="1">
                                      <a:latin typeface="Cambria Math" panose="02040503050406030204" pitchFamily="18" charset="0"/>
                                    </a:rPr>
                                    <m:t>2</m:t>
                                  </m:r>
                                </m:num>
                                <m:den>
                                  <m:rad>
                                    <m:radPr>
                                      <m:degHide m:val="on"/>
                                      <m:ctrlPr>
                                        <a:rPr lang="en-IN" i="1">
                                          <a:latin typeface="Cambria Math" panose="02040503050406030204" pitchFamily="18" charset="0"/>
                                        </a:rPr>
                                      </m:ctrlPr>
                                    </m:radPr>
                                    <m:deg/>
                                    <m:e>
                                      <m:r>
                                        <a:rPr lang="en-IN" i="1">
                                          <a:latin typeface="Cambria Math" panose="02040503050406030204" pitchFamily="18" charset="0"/>
                                        </a:rPr>
                                        <m:t>6</m:t>
                                      </m:r>
                                    </m:e>
                                  </m:rad>
                                </m:den>
                              </m:f>
                            </m:e>
                          </m:mr>
                        </m:m>
                      </m:e>
                    </m:d>
                  </m:oMath>
                </a14:m>
                <a:r>
                  <a:rPr lang="en-IN" dirty="0"/>
                  <a:t>, </a:t>
                </a:r>
                <a14:m>
                  <m:oMath xmlns:m="http://schemas.openxmlformats.org/officeDocument/2006/math">
                    <m:acc>
                      <m:accPr>
                        <m:chr m:val="⃗"/>
                        <m:ctrlPr>
                          <a:rPr lang="en-IN" i="1">
                            <a:latin typeface="Cambria Math" panose="02040503050406030204" pitchFamily="18" charset="0"/>
                          </a:rPr>
                        </m:ctrlPr>
                      </m:accPr>
                      <m:e>
                        <m:r>
                          <a:rPr lang="en-IN" i="1">
                            <a:latin typeface="Cambria Math" panose="02040503050406030204" pitchFamily="18" charset="0"/>
                          </a:rPr>
                          <m:t>𝑣</m:t>
                        </m:r>
                      </m:e>
                    </m:acc>
                  </m:oMath>
                </a14:m>
                <a:r>
                  <a:rPr lang="en-IN" baseline="-25000" dirty="0"/>
                  <a:t>2</a:t>
                </a:r>
                <a:r>
                  <a:rPr lang="en-IN" dirty="0"/>
                  <a:t> = </a:t>
                </a:r>
                <a14:m>
                  <m:oMath xmlns:m="http://schemas.openxmlformats.org/officeDocument/2006/math">
                    <m:d>
                      <m:dPr>
                        <m:begChr m:val="["/>
                        <m:endChr m:val="]"/>
                        <m:ctrlPr>
                          <a:rPr lang="en-IN" i="1">
                            <a:latin typeface="Cambria Math" panose="02040503050406030204" pitchFamily="18" charset="0"/>
                          </a:rPr>
                        </m:ctrlPr>
                      </m:dPr>
                      <m:e>
                        <m:m>
                          <m:mPr>
                            <m:mcs>
                              <m:mc>
                                <m:mcPr>
                                  <m:count m:val="1"/>
                                  <m:mcJc m:val="center"/>
                                </m:mcPr>
                              </m:mc>
                            </m:mcs>
                            <m:ctrlPr>
                              <a:rPr lang="en-IN" i="1">
                                <a:latin typeface="Cambria Math" panose="02040503050406030204" pitchFamily="18" charset="0"/>
                              </a:rPr>
                            </m:ctrlPr>
                          </m:mPr>
                          <m:mr>
                            <m:e>
                              <m:r>
                                <a:rPr lang="en-IN" i="1">
                                  <a:latin typeface="Cambria Math" panose="02040503050406030204" pitchFamily="18" charset="0"/>
                                </a:rPr>
                                <m:t>−</m:t>
                              </m:r>
                              <m:f>
                                <m:fPr>
                                  <m:type m:val="skw"/>
                                  <m:ctrlPr>
                                    <a:rPr lang="en-IN" i="1">
                                      <a:latin typeface="Cambria Math" panose="02040503050406030204" pitchFamily="18" charset="0"/>
                                    </a:rPr>
                                  </m:ctrlPr>
                                </m:fPr>
                                <m:num>
                                  <m:r>
                                    <a:rPr lang="en-IN" i="1">
                                      <a:latin typeface="Cambria Math" panose="02040503050406030204" pitchFamily="18" charset="0"/>
                                    </a:rPr>
                                    <m:t>1</m:t>
                                  </m:r>
                                </m:num>
                                <m:den>
                                  <m:rad>
                                    <m:radPr>
                                      <m:degHide m:val="on"/>
                                      <m:ctrlPr>
                                        <a:rPr lang="en-IN" i="1">
                                          <a:latin typeface="Cambria Math" panose="02040503050406030204" pitchFamily="18" charset="0"/>
                                        </a:rPr>
                                      </m:ctrlPr>
                                    </m:radPr>
                                    <m:deg/>
                                    <m:e>
                                      <m:r>
                                        <a:rPr lang="en-IN" i="1">
                                          <a:latin typeface="Cambria Math" panose="02040503050406030204" pitchFamily="18" charset="0"/>
                                        </a:rPr>
                                        <m:t>2</m:t>
                                      </m:r>
                                    </m:e>
                                  </m:rad>
                                </m:den>
                              </m:f>
                            </m:e>
                          </m:mr>
                          <m:mr>
                            <m:e>
                              <m:f>
                                <m:fPr>
                                  <m:type m:val="skw"/>
                                  <m:ctrlPr>
                                    <a:rPr lang="en-IN" i="1">
                                      <a:latin typeface="Cambria Math" panose="02040503050406030204" pitchFamily="18" charset="0"/>
                                    </a:rPr>
                                  </m:ctrlPr>
                                </m:fPr>
                                <m:num>
                                  <m:r>
                                    <a:rPr lang="en-IN" i="1">
                                      <a:latin typeface="Cambria Math" panose="02040503050406030204" pitchFamily="18" charset="0"/>
                                    </a:rPr>
                                    <m:t>1</m:t>
                                  </m:r>
                                </m:num>
                                <m:den>
                                  <m:rad>
                                    <m:radPr>
                                      <m:degHide m:val="on"/>
                                      <m:ctrlPr>
                                        <a:rPr lang="en-IN" i="1">
                                          <a:latin typeface="Cambria Math" panose="02040503050406030204" pitchFamily="18" charset="0"/>
                                        </a:rPr>
                                      </m:ctrlPr>
                                    </m:radPr>
                                    <m:deg/>
                                    <m:e>
                                      <m:r>
                                        <a:rPr lang="en-IN" i="1">
                                          <a:latin typeface="Cambria Math" panose="02040503050406030204" pitchFamily="18" charset="0"/>
                                        </a:rPr>
                                        <m:t>2</m:t>
                                      </m:r>
                                    </m:e>
                                  </m:rad>
                                </m:den>
                              </m:f>
                            </m:e>
                          </m:mr>
                          <m:mr>
                            <m:e>
                              <m:r>
                                <a:rPr lang="en-IN" i="1">
                                  <a:latin typeface="Cambria Math" panose="02040503050406030204" pitchFamily="18" charset="0"/>
                                </a:rPr>
                                <m:t>0</m:t>
                              </m:r>
                            </m:e>
                          </m:mr>
                        </m:m>
                      </m:e>
                    </m:d>
                  </m:oMath>
                </a14:m>
                <a:r>
                  <a:rPr lang="en-IN" dirty="0"/>
                  <a:t> and </a:t>
                </a:r>
                <a14:m>
                  <m:oMath xmlns:m="http://schemas.openxmlformats.org/officeDocument/2006/math">
                    <m:acc>
                      <m:accPr>
                        <m:chr m:val="⃗"/>
                        <m:ctrlPr>
                          <a:rPr lang="en-IN" i="1">
                            <a:latin typeface="Cambria Math" panose="02040503050406030204" pitchFamily="18" charset="0"/>
                          </a:rPr>
                        </m:ctrlPr>
                      </m:accPr>
                      <m:e>
                        <m:r>
                          <a:rPr lang="en-IN" i="1">
                            <a:latin typeface="Cambria Math" panose="02040503050406030204" pitchFamily="18" charset="0"/>
                          </a:rPr>
                          <m:t>𝑣</m:t>
                        </m:r>
                      </m:e>
                    </m:acc>
                  </m:oMath>
                </a14:m>
                <a:r>
                  <a:rPr lang="en-IN" baseline="-25000" dirty="0"/>
                  <a:t>3</a:t>
                </a:r>
                <a:r>
                  <a:rPr lang="en-IN" dirty="0"/>
                  <a:t> = </a:t>
                </a:r>
                <a14:m>
                  <m:oMath xmlns:m="http://schemas.openxmlformats.org/officeDocument/2006/math">
                    <m:d>
                      <m:dPr>
                        <m:begChr m:val="["/>
                        <m:endChr m:val="]"/>
                        <m:ctrlPr>
                          <a:rPr lang="en-IN" i="1">
                            <a:latin typeface="Cambria Math" panose="02040503050406030204" pitchFamily="18" charset="0"/>
                          </a:rPr>
                        </m:ctrlPr>
                      </m:dPr>
                      <m:e>
                        <m:m>
                          <m:mPr>
                            <m:mcs>
                              <m:mc>
                                <m:mcPr>
                                  <m:count m:val="1"/>
                                  <m:mcJc m:val="center"/>
                                </m:mcPr>
                              </m:mc>
                            </m:mcs>
                            <m:ctrlPr>
                              <a:rPr lang="en-IN" i="1">
                                <a:latin typeface="Cambria Math" panose="02040503050406030204" pitchFamily="18" charset="0"/>
                              </a:rPr>
                            </m:ctrlPr>
                          </m:mPr>
                          <m:mr>
                            <m:e>
                              <m:r>
                                <a:rPr lang="en-IN" i="1">
                                  <a:latin typeface="Cambria Math" panose="02040503050406030204" pitchFamily="18" charset="0"/>
                                </a:rPr>
                                <m:t>−</m:t>
                              </m:r>
                              <m:f>
                                <m:fPr>
                                  <m:type m:val="skw"/>
                                  <m:ctrlPr>
                                    <a:rPr lang="en-IN" i="1">
                                      <a:latin typeface="Cambria Math" panose="02040503050406030204" pitchFamily="18" charset="0"/>
                                    </a:rPr>
                                  </m:ctrlPr>
                                </m:fPr>
                                <m:num>
                                  <m:r>
                                    <a:rPr lang="en-IN" i="1">
                                      <a:latin typeface="Cambria Math" panose="02040503050406030204" pitchFamily="18" charset="0"/>
                                    </a:rPr>
                                    <m:t>1</m:t>
                                  </m:r>
                                </m:num>
                                <m:den>
                                  <m:rad>
                                    <m:radPr>
                                      <m:degHide m:val="on"/>
                                      <m:ctrlPr>
                                        <a:rPr lang="en-IN" i="1">
                                          <a:latin typeface="Cambria Math" panose="02040503050406030204" pitchFamily="18" charset="0"/>
                                        </a:rPr>
                                      </m:ctrlPr>
                                    </m:radPr>
                                    <m:deg/>
                                    <m:e>
                                      <m:r>
                                        <a:rPr lang="en-IN" i="1">
                                          <a:latin typeface="Cambria Math" panose="02040503050406030204" pitchFamily="18" charset="0"/>
                                        </a:rPr>
                                        <m:t>3</m:t>
                                      </m:r>
                                    </m:e>
                                  </m:rad>
                                </m:den>
                              </m:f>
                            </m:e>
                          </m:mr>
                          <m:mr>
                            <m:e>
                              <m:f>
                                <m:fPr>
                                  <m:type m:val="skw"/>
                                  <m:ctrlPr>
                                    <a:rPr lang="en-IN" i="1">
                                      <a:latin typeface="Cambria Math" panose="02040503050406030204" pitchFamily="18" charset="0"/>
                                    </a:rPr>
                                  </m:ctrlPr>
                                </m:fPr>
                                <m:num>
                                  <m:r>
                                    <a:rPr lang="en-IN" i="1">
                                      <a:latin typeface="Cambria Math" panose="02040503050406030204" pitchFamily="18" charset="0"/>
                                    </a:rPr>
                                    <m:t>1</m:t>
                                  </m:r>
                                </m:num>
                                <m:den>
                                  <m:rad>
                                    <m:radPr>
                                      <m:degHide m:val="on"/>
                                      <m:ctrlPr>
                                        <a:rPr lang="en-IN" i="1">
                                          <a:latin typeface="Cambria Math" panose="02040503050406030204" pitchFamily="18" charset="0"/>
                                        </a:rPr>
                                      </m:ctrlPr>
                                    </m:radPr>
                                    <m:deg/>
                                    <m:e>
                                      <m:r>
                                        <a:rPr lang="en-IN" i="1">
                                          <a:latin typeface="Cambria Math" panose="02040503050406030204" pitchFamily="18" charset="0"/>
                                        </a:rPr>
                                        <m:t>3</m:t>
                                      </m:r>
                                    </m:e>
                                  </m:rad>
                                </m:den>
                              </m:f>
                            </m:e>
                          </m:mr>
                          <m:mr>
                            <m:e>
                              <m:f>
                                <m:fPr>
                                  <m:type m:val="skw"/>
                                  <m:ctrlPr>
                                    <a:rPr lang="en-IN" i="1">
                                      <a:latin typeface="Cambria Math" panose="02040503050406030204" pitchFamily="18" charset="0"/>
                                    </a:rPr>
                                  </m:ctrlPr>
                                </m:fPr>
                                <m:num>
                                  <m:r>
                                    <a:rPr lang="en-IN" i="1">
                                      <a:latin typeface="Cambria Math" panose="02040503050406030204" pitchFamily="18" charset="0"/>
                                    </a:rPr>
                                    <m:t>1</m:t>
                                  </m:r>
                                </m:num>
                                <m:den>
                                  <m:rad>
                                    <m:radPr>
                                      <m:degHide m:val="on"/>
                                      <m:ctrlPr>
                                        <a:rPr lang="en-IN" i="1">
                                          <a:latin typeface="Cambria Math" panose="02040503050406030204" pitchFamily="18" charset="0"/>
                                        </a:rPr>
                                      </m:ctrlPr>
                                    </m:radPr>
                                    <m:deg/>
                                    <m:e>
                                      <m:r>
                                        <a:rPr lang="en-IN" i="1">
                                          <a:latin typeface="Cambria Math" panose="02040503050406030204" pitchFamily="18" charset="0"/>
                                        </a:rPr>
                                        <m:t>3</m:t>
                                      </m:r>
                                    </m:e>
                                  </m:rad>
                                </m:den>
                              </m:f>
                            </m:e>
                          </m:mr>
                        </m:m>
                      </m:e>
                    </m:d>
                  </m:oMath>
                </a14:m>
                <a:r>
                  <a:rPr lang="en-IN" dirty="0"/>
                  <a:t>.  </a:t>
                </a:r>
              </a:p>
              <a:p>
                <a:pPr>
                  <a:spcBef>
                    <a:spcPts val="600"/>
                  </a:spcBef>
                </a:pPr>
                <a:endParaRPr lang="en-US" dirty="0">
                  <a:latin typeface="Calibri" panose="020F0502020204030204" pitchFamily="34" charset="0"/>
                  <a:cs typeface="Calibri" pitchFamily="34" charset="0"/>
                </a:endParaRPr>
              </a:p>
            </p:txBody>
          </p:sp>
        </mc:Choice>
        <mc:Fallback>
          <p:sp>
            <p:nvSpPr>
              <p:cNvPr id="4" name="Subtitle 3"/>
              <p:cNvSpPr>
                <a:spLocks noGrp="1" noRot="1" noChangeAspect="1" noMove="1" noResize="1" noEditPoints="1" noAdjustHandles="1" noChangeArrowheads="1" noChangeShapeType="1" noTextEdit="1"/>
              </p:cNvSpPr>
              <p:nvPr>
                <p:ph type="subTitle" idx="1"/>
              </p:nvPr>
            </p:nvSpPr>
            <p:spPr>
              <a:xfrm>
                <a:off x="1577571" y="660401"/>
                <a:ext cx="9035620" cy="5669279"/>
              </a:xfrm>
              <a:blipFill>
                <a:blip r:embed="rId2"/>
                <a:stretch>
                  <a:fillRect l="-742" t="-430" r="-1417"/>
                </a:stretch>
              </a:blipFill>
            </p:spPr>
            <p:txBody>
              <a:bodyPr/>
              <a:lstStyle/>
              <a:p>
                <a:r>
                  <a:rPr lang="en-IN">
                    <a:noFill/>
                  </a:rPr>
                  <a:t> </a:t>
                </a:r>
              </a:p>
            </p:txBody>
          </p:sp>
        </mc:Fallback>
      </mc:AlternateContent>
      <p:sp>
        <p:nvSpPr>
          <p:cNvPr id="6" name="Title 5"/>
          <p:cNvSpPr>
            <a:spLocks noGrp="1"/>
          </p:cNvSpPr>
          <p:nvPr>
            <p:ph type="ctrTitle"/>
          </p:nvPr>
        </p:nvSpPr>
        <p:spPr>
          <a:xfrm>
            <a:off x="1648692" y="2"/>
            <a:ext cx="8811491" cy="564711"/>
          </a:xfrm>
          <a:solidFill>
            <a:srgbClr val="FFF0CC">
              <a:alpha val="80000"/>
            </a:srgbClr>
          </a:solidFill>
        </p:spPr>
        <p:txBody>
          <a:bodyPr/>
          <a:lstStyle/>
          <a:p>
            <a:pPr lvl="2" algn="ctr" rtl="0">
              <a:spcBef>
                <a:spcPct val="0"/>
              </a:spcBef>
            </a:pPr>
            <a:r>
              <a:rPr lang="en-US" sz="2800" b="1" dirty="0">
                <a:latin typeface="Calibri" pitchFamily="34" charset="0"/>
                <a:cs typeface="Calibri" pitchFamily="34" charset="0"/>
              </a:rPr>
              <a:t>Eigen decomposition example - - 1</a:t>
            </a:r>
          </a:p>
        </p:txBody>
      </p:sp>
    </p:spTree>
    <p:extLst>
      <p:ext uri="{BB962C8B-B14F-4D97-AF65-F5344CB8AC3E}">
        <p14:creationId xmlns:p14="http://schemas.microsoft.com/office/powerpoint/2010/main" val="281258379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
          </p:nvPr>
        </p:nvSpPr>
        <p:spPr/>
        <p:txBody>
          <a:bodyPr/>
          <a:lstStyle/>
          <a:p>
            <a:fld id="{40BFEAB2-FD83-41F2-9787-AD5D1A1760CD}" type="slidenum">
              <a:rPr lang="en-US" smtClean="0"/>
              <a:pPr/>
              <a:t>107</a:t>
            </a:fld>
            <a:endParaRPr lang="en-US" dirty="0"/>
          </a:p>
        </p:txBody>
      </p:sp>
      <p:sp>
        <p:nvSpPr>
          <p:cNvPr id="7" name="Footer Placeholder 4">
            <a:extLst>
              <a:ext uri="{FF2B5EF4-FFF2-40B4-BE49-F238E27FC236}">
                <a16:creationId xmlns:a16="http://schemas.microsoft.com/office/drawing/2014/main" id="{CBE507B5-C7FD-44CE-8A2A-A513808930E9}"/>
              </a:ext>
            </a:extLst>
          </p:cNvPr>
          <p:cNvSpPr txBox="1">
            <a:spLocks/>
          </p:cNvSpPr>
          <p:nvPr/>
        </p:nvSpPr>
        <p:spPr>
          <a:xfrm>
            <a:off x="2761201" y="6528816"/>
            <a:ext cx="5486400" cy="228600"/>
          </a:xfrm>
          <a:prstGeom prst="rect">
            <a:avLst/>
          </a:prstGeom>
        </p:spPr>
        <p:txBody>
          <a:bodyPr vert="horz" lIns="91440" tIns="45720" rIns="91440" bIns="45720" rtlCol="0" anchor="ctr"/>
          <a:lstStyle>
            <a:defPPr>
              <a:defRPr lang="en-US"/>
            </a:defPPr>
            <a:lvl1pPr marL="0" algn="l" defTabSz="914400" rtl="0" eaLnBrk="1" latinLnBrk="0" hangingPunct="1">
              <a:defRPr sz="9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2"/>
                </a:solidFill>
              </a:rPr>
              <a:t>Python Programming: Problem  Solving, Packages </a:t>
            </a:r>
            <a:r>
              <a:rPr lang="en-US">
                <a:solidFill>
                  <a:schemeClr val="tx2"/>
                </a:solidFill>
              </a:rPr>
              <a:t>and Libraries</a:t>
            </a:r>
            <a:endParaRPr lang="en-US" dirty="0">
              <a:solidFill>
                <a:schemeClr val="tx2"/>
              </a:solidFill>
            </a:endParaRPr>
          </a:p>
        </p:txBody>
      </p:sp>
      <mc:AlternateContent xmlns:mc="http://schemas.openxmlformats.org/markup-compatibility/2006">
        <mc:Choice xmlns:a14="http://schemas.microsoft.com/office/drawing/2010/main" Requires="a14">
          <p:sp>
            <p:nvSpPr>
              <p:cNvPr id="4" name="Subtitle 3"/>
              <p:cNvSpPr>
                <a:spLocks noGrp="1"/>
              </p:cNvSpPr>
              <p:nvPr>
                <p:ph type="subTitle" idx="1"/>
              </p:nvPr>
            </p:nvSpPr>
            <p:spPr>
              <a:xfrm>
                <a:off x="1577571" y="660401"/>
                <a:ext cx="9035620" cy="5669279"/>
              </a:xfrm>
              <a:solidFill>
                <a:srgbClr val="FAD1D3">
                  <a:alpha val="70980"/>
                </a:srgbClr>
              </a:solidFill>
            </p:spPr>
            <p:txBody>
              <a:bodyPr/>
              <a:lstStyle/>
              <a:p>
                <a:r>
                  <a:rPr lang="en-IN" dirty="0">
                    <a:latin typeface="Calibri" panose="020F0502020204030204" pitchFamily="34" charset="0"/>
                    <a:cs typeface="Calibri" panose="020F0502020204030204" pitchFamily="34" charset="0"/>
                  </a:rPr>
                  <a:t>Then the matrix Q consisting of the above three eigenvectors will be Q = [</a:t>
                </a:r>
                <a14:m>
                  <m:oMath xmlns:m="http://schemas.openxmlformats.org/officeDocument/2006/math">
                    <m:acc>
                      <m:accPr>
                        <m:chr m:val="⃗"/>
                        <m:ctrlPr>
                          <a:rPr lang="en-IN" i="1">
                            <a:latin typeface="Cambria Math" panose="02040503050406030204" pitchFamily="18" charset="0"/>
                          </a:rPr>
                        </m:ctrlPr>
                      </m:accPr>
                      <m:e>
                        <m:r>
                          <a:rPr lang="en-IN" i="1">
                            <a:latin typeface="Cambria Math" panose="02040503050406030204" pitchFamily="18" charset="0"/>
                          </a:rPr>
                          <m:t>𝑣</m:t>
                        </m:r>
                      </m:e>
                    </m:acc>
                  </m:oMath>
                </a14:m>
                <a:r>
                  <a:rPr lang="en-IN" baseline="-25000" dirty="0">
                    <a:latin typeface="Calibri" panose="020F0502020204030204" pitchFamily="34" charset="0"/>
                    <a:cs typeface="Calibri" panose="020F0502020204030204" pitchFamily="34" charset="0"/>
                  </a:rPr>
                  <a:t>1</a:t>
                </a:r>
                <a:r>
                  <a:rPr lang="en-IN" dirty="0">
                    <a:latin typeface="Calibri" panose="020F0502020204030204" pitchFamily="34" charset="0"/>
                    <a:cs typeface="Calibri" panose="020F0502020204030204" pitchFamily="34" charset="0"/>
                  </a:rPr>
                  <a:t> </a:t>
                </a:r>
                <a14:m>
                  <m:oMath xmlns:m="http://schemas.openxmlformats.org/officeDocument/2006/math">
                    <m:acc>
                      <m:accPr>
                        <m:chr m:val="⃗"/>
                        <m:ctrlPr>
                          <a:rPr lang="en-IN" i="1">
                            <a:latin typeface="Cambria Math" panose="02040503050406030204" pitchFamily="18" charset="0"/>
                          </a:rPr>
                        </m:ctrlPr>
                      </m:accPr>
                      <m:e>
                        <m:r>
                          <a:rPr lang="en-IN" i="1">
                            <a:latin typeface="Cambria Math" panose="02040503050406030204" pitchFamily="18" charset="0"/>
                          </a:rPr>
                          <m:t>𝑣</m:t>
                        </m:r>
                      </m:e>
                    </m:acc>
                  </m:oMath>
                </a14:m>
                <a:r>
                  <a:rPr lang="en-IN" baseline="-25000" dirty="0">
                    <a:latin typeface="Calibri" panose="020F0502020204030204" pitchFamily="34" charset="0"/>
                    <a:cs typeface="Calibri" panose="020F0502020204030204" pitchFamily="34" charset="0"/>
                  </a:rPr>
                  <a:t>2 </a:t>
                </a:r>
                <a14:m>
                  <m:oMath xmlns:m="http://schemas.openxmlformats.org/officeDocument/2006/math">
                    <m:acc>
                      <m:accPr>
                        <m:chr m:val="⃗"/>
                        <m:ctrlPr>
                          <a:rPr lang="en-IN" i="1">
                            <a:latin typeface="Cambria Math" panose="02040503050406030204" pitchFamily="18" charset="0"/>
                          </a:rPr>
                        </m:ctrlPr>
                      </m:accPr>
                      <m:e>
                        <m:r>
                          <a:rPr lang="en-IN" i="1">
                            <a:latin typeface="Cambria Math" panose="02040503050406030204" pitchFamily="18" charset="0"/>
                          </a:rPr>
                          <m:t>𝑣</m:t>
                        </m:r>
                      </m:e>
                    </m:acc>
                  </m:oMath>
                </a14:m>
                <a:r>
                  <a:rPr lang="en-IN" baseline="-25000" dirty="0">
                    <a:latin typeface="Calibri" panose="020F0502020204030204" pitchFamily="34" charset="0"/>
                    <a:cs typeface="Calibri" panose="020F0502020204030204" pitchFamily="34" charset="0"/>
                  </a:rPr>
                  <a:t>3</a:t>
                </a:r>
                <a:r>
                  <a:rPr lang="en-IN" dirty="0">
                    <a:latin typeface="Calibri" panose="020F0502020204030204" pitchFamily="34" charset="0"/>
                    <a:cs typeface="Calibri" panose="020F0502020204030204" pitchFamily="34" charset="0"/>
                  </a:rPr>
                  <a:t>]</a:t>
                </a:r>
              </a:p>
              <a:p>
                <a:r>
                  <a:rPr lang="en-IN" dirty="0">
                    <a:latin typeface="Calibri" panose="020F0502020204030204" pitchFamily="34" charset="0"/>
                    <a:cs typeface="Calibri" panose="020F0502020204030204" pitchFamily="34" charset="0"/>
                  </a:rPr>
                  <a:t>Or Q = </a:t>
                </a:r>
                <a14:m>
                  <m:oMath xmlns:m="http://schemas.openxmlformats.org/officeDocument/2006/math">
                    <m:d>
                      <m:dPr>
                        <m:begChr m:val="["/>
                        <m:endChr m:val="]"/>
                        <m:ctrlPr>
                          <a:rPr lang="en-IN" i="1">
                            <a:latin typeface="Cambria Math" panose="02040503050406030204" pitchFamily="18" charset="0"/>
                          </a:rPr>
                        </m:ctrlPr>
                      </m:dPr>
                      <m:e>
                        <m:m>
                          <m:mPr>
                            <m:mcs>
                              <m:mc>
                                <m:mcPr>
                                  <m:count m:val="3"/>
                                  <m:mcJc m:val="center"/>
                                </m:mcPr>
                              </m:mc>
                            </m:mcs>
                            <m:ctrlPr>
                              <a:rPr lang="en-IN" i="1">
                                <a:latin typeface="Cambria Math" panose="02040503050406030204" pitchFamily="18" charset="0"/>
                              </a:rPr>
                            </m:ctrlPr>
                          </m:mPr>
                          <m:mr>
                            <m:e>
                              <m:r>
                                <a:rPr lang="en-IN" i="1">
                                  <a:latin typeface="Cambria Math" panose="02040503050406030204" pitchFamily="18" charset="0"/>
                                </a:rPr>
                                <m:t>−</m:t>
                              </m:r>
                              <m:f>
                                <m:fPr>
                                  <m:type m:val="skw"/>
                                  <m:ctrlPr>
                                    <a:rPr lang="en-IN" i="1">
                                      <a:latin typeface="Cambria Math" panose="02040503050406030204" pitchFamily="18" charset="0"/>
                                    </a:rPr>
                                  </m:ctrlPr>
                                </m:fPr>
                                <m:num>
                                  <m:r>
                                    <a:rPr lang="en-IN" i="1">
                                      <a:latin typeface="Cambria Math" panose="02040503050406030204" pitchFamily="18" charset="0"/>
                                    </a:rPr>
                                    <m:t>1</m:t>
                                  </m:r>
                                </m:num>
                                <m:den>
                                  <m:rad>
                                    <m:radPr>
                                      <m:degHide m:val="on"/>
                                      <m:ctrlPr>
                                        <a:rPr lang="en-IN" i="1">
                                          <a:latin typeface="Cambria Math" panose="02040503050406030204" pitchFamily="18" charset="0"/>
                                        </a:rPr>
                                      </m:ctrlPr>
                                    </m:radPr>
                                    <m:deg/>
                                    <m:e>
                                      <m:r>
                                        <a:rPr lang="en-IN" i="1">
                                          <a:latin typeface="Cambria Math" panose="02040503050406030204" pitchFamily="18" charset="0"/>
                                        </a:rPr>
                                        <m:t>6</m:t>
                                      </m:r>
                                    </m:e>
                                  </m:rad>
                                </m:den>
                              </m:f>
                            </m:e>
                            <m:e>
                              <m:r>
                                <a:rPr lang="en-IN" i="1">
                                  <a:latin typeface="Cambria Math" panose="02040503050406030204" pitchFamily="18" charset="0"/>
                                </a:rPr>
                                <m:t>−</m:t>
                              </m:r>
                              <m:f>
                                <m:fPr>
                                  <m:type m:val="skw"/>
                                  <m:ctrlPr>
                                    <a:rPr lang="en-IN" i="1">
                                      <a:latin typeface="Cambria Math" panose="02040503050406030204" pitchFamily="18" charset="0"/>
                                    </a:rPr>
                                  </m:ctrlPr>
                                </m:fPr>
                                <m:num>
                                  <m:r>
                                    <a:rPr lang="en-IN" i="1">
                                      <a:latin typeface="Cambria Math" panose="02040503050406030204" pitchFamily="18" charset="0"/>
                                    </a:rPr>
                                    <m:t>1</m:t>
                                  </m:r>
                                </m:num>
                                <m:den>
                                  <m:rad>
                                    <m:radPr>
                                      <m:degHide m:val="on"/>
                                      <m:ctrlPr>
                                        <a:rPr lang="en-IN" i="1">
                                          <a:latin typeface="Cambria Math" panose="02040503050406030204" pitchFamily="18" charset="0"/>
                                        </a:rPr>
                                      </m:ctrlPr>
                                    </m:radPr>
                                    <m:deg/>
                                    <m:e>
                                      <m:r>
                                        <a:rPr lang="en-IN" i="1">
                                          <a:latin typeface="Cambria Math" panose="02040503050406030204" pitchFamily="18" charset="0"/>
                                        </a:rPr>
                                        <m:t>2</m:t>
                                      </m:r>
                                    </m:e>
                                  </m:rad>
                                </m:den>
                              </m:f>
                            </m:e>
                            <m:e>
                              <m:r>
                                <a:rPr lang="en-IN" i="1">
                                  <a:latin typeface="Cambria Math" panose="02040503050406030204" pitchFamily="18" charset="0"/>
                                </a:rPr>
                                <m:t>−</m:t>
                              </m:r>
                              <m:f>
                                <m:fPr>
                                  <m:type m:val="skw"/>
                                  <m:ctrlPr>
                                    <a:rPr lang="en-IN" i="1">
                                      <a:latin typeface="Cambria Math" panose="02040503050406030204" pitchFamily="18" charset="0"/>
                                    </a:rPr>
                                  </m:ctrlPr>
                                </m:fPr>
                                <m:num>
                                  <m:r>
                                    <a:rPr lang="en-IN" i="1">
                                      <a:latin typeface="Cambria Math" panose="02040503050406030204" pitchFamily="18" charset="0"/>
                                    </a:rPr>
                                    <m:t>1</m:t>
                                  </m:r>
                                </m:num>
                                <m:den>
                                  <m:rad>
                                    <m:radPr>
                                      <m:degHide m:val="on"/>
                                      <m:ctrlPr>
                                        <a:rPr lang="en-IN" i="1">
                                          <a:latin typeface="Cambria Math" panose="02040503050406030204" pitchFamily="18" charset="0"/>
                                        </a:rPr>
                                      </m:ctrlPr>
                                    </m:radPr>
                                    <m:deg/>
                                    <m:e>
                                      <m:r>
                                        <a:rPr lang="en-IN" i="1">
                                          <a:latin typeface="Cambria Math" panose="02040503050406030204" pitchFamily="18" charset="0"/>
                                        </a:rPr>
                                        <m:t>3</m:t>
                                      </m:r>
                                    </m:e>
                                  </m:rad>
                                </m:den>
                              </m:f>
                            </m:e>
                          </m:mr>
                          <m:mr>
                            <m:e>
                              <m:f>
                                <m:fPr>
                                  <m:type m:val="skw"/>
                                  <m:ctrlPr>
                                    <a:rPr lang="en-IN" i="1">
                                      <a:latin typeface="Cambria Math" panose="02040503050406030204" pitchFamily="18" charset="0"/>
                                    </a:rPr>
                                  </m:ctrlPr>
                                </m:fPr>
                                <m:num>
                                  <m:r>
                                    <a:rPr lang="en-IN" i="1">
                                      <a:latin typeface="Cambria Math" panose="02040503050406030204" pitchFamily="18" charset="0"/>
                                    </a:rPr>
                                    <m:t>−1</m:t>
                                  </m:r>
                                </m:num>
                                <m:den>
                                  <m:rad>
                                    <m:radPr>
                                      <m:degHide m:val="on"/>
                                      <m:ctrlPr>
                                        <a:rPr lang="en-IN" i="1">
                                          <a:latin typeface="Cambria Math" panose="02040503050406030204" pitchFamily="18" charset="0"/>
                                        </a:rPr>
                                      </m:ctrlPr>
                                    </m:radPr>
                                    <m:deg/>
                                    <m:e>
                                      <m:r>
                                        <a:rPr lang="en-IN" i="1">
                                          <a:latin typeface="Cambria Math" panose="02040503050406030204" pitchFamily="18" charset="0"/>
                                        </a:rPr>
                                        <m:t>6</m:t>
                                      </m:r>
                                    </m:e>
                                  </m:rad>
                                </m:den>
                              </m:f>
                            </m:e>
                            <m:e>
                              <m:f>
                                <m:fPr>
                                  <m:type m:val="skw"/>
                                  <m:ctrlPr>
                                    <a:rPr lang="en-IN" i="1">
                                      <a:latin typeface="Cambria Math" panose="02040503050406030204" pitchFamily="18" charset="0"/>
                                    </a:rPr>
                                  </m:ctrlPr>
                                </m:fPr>
                                <m:num>
                                  <m:r>
                                    <a:rPr lang="en-IN" i="1">
                                      <a:latin typeface="Cambria Math" panose="02040503050406030204" pitchFamily="18" charset="0"/>
                                    </a:rPr>
                                    <m:t>1</m:t>
                                  </m:r>
                                </m:num>
                                <m:den>
                                  <m:rad>
                                    <m:radPr>
                                      <m:degHide m:val="on"/>
                                      <m:ctrlPr>
                                        <a:rPr lang="en-IN" i="1">
                                          <a:latin typeface="Cambria Math" panose="02040503050406030204" pitchFamily="18" charset="0"/>
                                        </a:rPr>
                                      </m:ctrlPr>
                                    </m:radPr>
                                    <m:deg/>
                                    <m:e>
                                      <m:r>
                                        <a:rPr lang="en-IN" i="1">
                                          <a:latin typeface="Cambria Math" panose="02040503050406030204" pitchFamily="18" charset="0"/>
                                        </a:rPr>
                                        <m:t>2</m:t>
                                      </m:r>
                                    </m:e>
                                  </m:rad>
                                </m:den>
                              </m:f>
                            </m:e>
                            <m:e>
                              <m:f>
                                <m:fPr>
                                  <m:type m:val="skw"/>
                                  <m:ctrlPr>
                                    <a:rPr lang="en-IN" i="1">
                                      <a:latin typeface="Cambria Math" panose="02040503050406030204" pitchFamily="18" charset="0"/>
                                    </a:rPr>
                                  </m:ctrlPr>
                                </m:fPr>
                                <m:num>
                                  <m:r>
                                    <a:rPr lang="en-IN" i="1">
                                      <a:latin typeface="Cambria Math" panose="02040503050406030204" pitchFamily="18" charset="0"/>
                                    </a:rPr>
                                    <m:t>1</m:t>
                                  </m:r>
                                </m:num>
                                <m:den>
                                  <m:rad>
                                    <m:radPr>
                                      <m:degHide m:val="on"/>
                                      <m:ctrlPr>
                                        <a:rPr lang="en-IN" i="1">
                                          <a:latin typeface="Cambria Math" panose="02040503050406030204" pitchFamily="18" charset="0"/>
                                        </a:rPr>
                                      </m:ctrlPr>
                                    </m:radPr>
                                    <m:deg/>
                                    <m:e>
                                      <m:r>
                                        <a:rPr lang="en-IN" i="1">
                                          <a:latin typeface="Cambria Math" panose="02040503050406030204" pitchFamily="18" charset="0"/>
                                        </a:rPr>
                                        <m:t>3</m:t>
                                      </m:r>
                                    </m:e>
                                  </m:rad>
                                </m:den>
                              </m:f>
                            </m:e>
                          </m:mr>
                          <m:mr>
                            <m:e>
                              <m:f>
                                <m:fPr>
                                  <m:type m:val="skw"/>
                                  <m:ctrlPr>
                                    <a:rPr lang="en-IN" i="1">
                                      <a:latin typeface="Cambria Math" panose="02040503050406030204" pitchFamily="18" charset="0"/>
                                    </a:rPr>
                                  </m:ctrlPr>
                                </m:fPr>
                                <m:num>
                                  <m:r>
                                    <a:rPr lang="en-IN" i="1">
                                      <a:latin typeface="Cambria Math" panose="02040503050406030204" pitchFamily="18" charset="0"/>
                                    </a:rPr>
                                    <m:t>2</m:t>
                                  </m:r>
                                </m:num>
                                <m:den>
                                  <m:rad>
                                    <m:radPr>
                                      <m:degHide m:val="on"/>
                                      <m:ctrlPr>
                                        <a:rPr lang="en-IN" i="1">
                                          <a:latin typeface="Cambria Math" panose="02040503050406030204" pitchFamily="18" charset="0"/>
                                        </a:rPr>
                                      </m:ctrlPr>
                                    </m:radPr>
                                    <m:deg/>
                                    <m:e>
                                      <m:r>
                                        <a:rPr lang="en-IN" i="1">
                                          <a:latin typeface="Cambria Math" panose="02040503050406030204" pitchFamily="18" charset="0"/>
                                        </a:rPr>
                                        <m:t>6</m:t>
                                      </m:r>
                                    </m:e>
                                  </m:rad>
                                </m:den>
                              </m:f>
                            </m:e>
                            <m:e>
                              <m:r>
                                <a:rPr lang="en-IN" i="1">
                                  <a:latin typeface="Cambria Math" panose="02040503050406030204" pitchFamily="18" charset="0"/>
                                </a:rPr>
                                <m:t>0</m:t>
                              </m:r>
                            </m:e>
                            <m:e>
                              <m:f>
                                <m:fPr>
                                  <m:type m:val="skw"/>
                                  <m:ctrlPr>
                                    <a:rPr lang="en-IN" i="1">
                                      <a:latin typeface="Cambria Math" panose="02040503050406030204" pitchFamily="18" charset="0"/>
                                    </a:rPr>
                                  </m:ctrlPr>
                                </m:fPr>
                                <m:num>
                                  <m:r>
                                    <a:rPr lang="en-IN" i="1">
                                      <a:latin typeface="Cambria Math" panose="02040503050406030204" pitchFamily="18" charset="0"/>
                                    </a:rPr>
                                    <m:t>1</m:t>
                                  </m:r>
                                </m:num>
                                <m:den>
                                  <m:rad>
                                    <m:radPr>
                                      <m:degHide m:val="on"/>
                                      <m:ctrlPr>
                                        <a:rPr lang="en-IN" i="1">
                                          <a:latin typeface="Cambria Math" panose="02040503050406030204" pitchFamily="18" charset="0"/>
                                        </a:rPr>
                                      </m:ctrlPr>
                                    </m:radPr>
                                    <m:deg/>
                                    <m:e>
                                      <m:r>
                                        <a:rPr lang="en-IN" i="1">
                                          <a:latin typeface="Cambria Math" panose="02040503050406030204" pitchFamily="18" charset="0"/>
                                        </a:rPr>
                                        <m:t>3</m:t>
                                      </m:r>
                                    </m:e>
                                  </m:rad>
                                </m:den>
                              </m:f>
                            </m:e>
                          </m:mr>
                        </m:m>
                      </m:e>
                    </m:d>
                  </m:oMath>
                </a14:m>
                <a:r>
                  <a:rPr lang="en-IN" dirty="0">
                    <a:latin typeface="Calibri" panose="020F0502020204030204" pitchFamily="34" charset="0"/>
                    <a:cs typeface="Calibri" panose="020F0502020204030204" pitchFamily="34" charset="0"/>
                  </a:rPr>
                  <a:t>. Also you have Q</a:t>
                </a:r>
                <a:r>
                  <a:rPr lang="en-IN" baseline="30000" dirty="0">
                    <a:latin typeface="Calibri" panose="020F0502020204030204" pitchFamily="34" charset="0"/>
                    <a:cs typeface="Calibri" panose="020F0502020204030204" pitchFamily="34" charset="0"/>
                  </a:rPr>
                  <a:t>-1</a:t>
                </a:r>
                <a:r>
                  <a:rPr lang="en-IN" dirty="0">
                    <a:latin typeface="Calibri" panose="020F0502020204030204" pitchFamily="34" charset="0"/>
                    <a:cs typeface="Calibri" panose="020F0502020204030204" pitchFamily="34" charset="0"/>
                  </a:rPr>
                  <a:t> = </a:t>
                </a:r>
                <a14:m>
                  <m:oMath xmlns:m="http://schemas.openxmlformats.org/officeDocument/2006/math">
                    <m:d>
                      <m:dPr>
                        <m:begChr m:val="["/>
                        <m:endChr m:val="]"/>
                        <m:ctrlPr>
                          <a:rPr lang="en-IN" i="1">
                            <a:latin typeface="Cambria Math" panose="02040503050406030204" pitchFamily="18" charset="0"/>
                          </a:rPr>
                        </m:ctrlPr>
                      </m:dPr>
                      <m:e>
                        <m:m>
                          <m:mPr>
                            <m:mcs>
                              <m:mc>
                                <m:mcPr>
                                  <m:count m:val="3"/>
                                  <m:mcJc m:val="center"/>
                                </m:mcPr>
                              </m:mc>
                            </m:mcs>
                            <m:ctrlPr>
                              <a:rPr lang="en-IN" i="1">
                                <a:latin typeface="Cambria Math" panose="02040503050406030204" pitchFamily="18" charset="0"/>
                              </a:rPr>
                            </m:ctrlPr>
                          </m:mPr>
                          <m:mr>
                            <m:e>
                              <m:r>
                                <a:rPr lang="en-IN" i="1">
                                  <a:latin typeface="Cambria Math" panose="02040503050406030204" pitchFamily="18" charset="0"/>
                                </a:rPr>
                                <m:t>−</m:t>
                              </m:r>
                              <m:f>
                                <m:fPr>
                                  <m:type m:val="skw"/>
                                  <m:ctrlPr>
                                    <a:rPr lang="en-IN" i="1">
                                      <a:latin typeface="Cambria Math" panose="02040503050406030204" pitchFamily="18" charset="0"/>
                                    </a:rPr>
                                  </m:ctrlPr>
                                </m:fPr>
                                <m:num>
                                  <m:r>
                                    <a:rPr lang="en-IN" i="1">
                                      <a:latin typeface="Cambria Math" panose="02040503050406030204" pitchFamily="18" charset="0"/>
                                    </a:rPr>
                                    <m:t>1</m:t>
                                  </m:r>
                                </m:num>
                                <m:den>
                                  <m:rad>
                                    <m:radPr>
                                      <m:degHide m:val="on"/>
                                      <m:ctrlPr>
                                        <a:rPr lang="en-IN" i="1">
                                          <a:latin typeface="Cambria Math" panose="02040503050406030204" pitchFamily="18" charset="0"/>
                                        </a:rPr>
                                      </m:ctrlPr>
                                    </m:radPr>
                                    <m:deg/>
                                    <m:e>
                                      <m:r>
                                        <a:rPr lang="en-IN" i="1">
                                          <a:latin typeface="Cambria Math" panose="02040503050406030204" pitchFamily="18" charset="0"/>
                                        </a:rPr>
                                        <m:t>6</m:t>
                                      </m:r>
                                    </m:e>
                                  </m:rad>
                                </m:den>
                              </m:f>
                            </m:e>
                            <m:e>
                              <m:r>
                                <a:rPr lang="en-IN" i="1">
                                  <a:latin typeface="Cambria Math" panose="02040503050406030204" pitchFamily="18" charset="0"/>
                                </a:rPr>
                                <m:t>−</m:t>
                              </m:r>
                              <m:f>
                                <m:fPr>
                                  <m:type m:val="skw"/>
                                  <m:ctrlPr>
                                    <a:rPr lang="en-IN" i="1">
                                      <a:latin typeface="Cambria Math" panose="02040503050406030204" pitchFamily="18" charset="0"/>
                                    </a:rPr>
                                  </m:ctrlPr>
                                </m:fPr>
                                <m:num>
                                  <m:r>
                                    <a:rPr lang="en-IN" i="1">
                                      <a:latin typeface="Cambria Math" panose="02040503050406030204" pitchFamily="18" charset="0"/>
                                    </a:rPr>
                                    <m:t>1</m:t>
                                  </m:r>
                                </m:num>
                                <m:den>
                                  <m:rad>
                                    <m:radPr>
                                      <m:degHide m:val="on"/>
                                      <m:ctrlPr>
                                        <a:rPr lang="en-IN" i="1">
                                          <a:latin typeface="Cambria Math" panose="02040503050406030204" pitchFamily="18" charset="0"/>
                                        </a:rPr>
                                      </m:ctrlPr>
                                    </m:radPr>
                                    <m:deg/>
                                    <m:e>
                                      <m:r>
                                        <a:rPr lang="en-IN" i="1">
                                          <a:latin typeface="Cambria Math" panose="02040503050406030204" pitchFamily="18" charset="0"/>
                                        </a:rPr>
                                        <m:t>6</m:t>
                                      </m:r>
                                    </m:e>
                                  </m:rad>
                                </m:den>
                              </m:f>
                            </m:e>
                            <m:e>
                              <m:f>
                                <m:fPr>
                                  <m:type m:val="skw"/>
                                  <m:ctrlPr>
                                    <a:rPr lang="en-IN" i="1">
                                      <a:latin typeface="Cambria Math" panose="02040503050406030204" pitchFamily="18" charset="0"/>
                                    </a:rPr>
                                  </m:ctrlPr>
                                </m:fPr>
                                <m:num>
                                  <m:r>
                                    <a:rPr lang="en-IN" i="1">
                                      <a:latin typeface="Cambria Math" panose="02040503050406030204" pitchFamily="18" charset="0"/>
                                    </a:rPr>
                                    <m:t>2</m:t>
                                  </m:r>
                                </m:num>
                                <m:den>
                                  <m:rad>
                                    <m:radPr>
                                      <m:degHide m:val="on"/>
                                      <m:ctrlPr>
                                        <a:rPr lang="en-IN" i="1">
                                          <a:latin typeface="Cambria Math" panose="02040503050406030204" pitchFamily="18" charset="0"/>
                                        </a:rPr>
                                      </m:ctrlPr>
                                    </m:radPr>
                                    <m:deg/>
                                    <m:e>
                                      <m:r>
                                        <a:rPr lang="en-IN" i="1">
                                          <a:latin typeface="Cambria Math" panose="02040503050406030204" pitchFamily="18" charset="0"/>
                                        </a:rPr>
                                        <m:t>6</m:t>
                                      </m:r>
                                    </m:e>
                                  </m:rad>
                                </m:den>
                              </m:f>
                            </m:e>
                          </m:mr>
                          <m:mr>
                            <m:e>
                              <m:f>
                                <m:fPr>
                                  <m:type m:val="skw"/>
                                  <m:ctrlPr>
                                    <a:rPr lang="en-IN" i="1">
                                      <a:latin typeface="Cambria Math" panose="02040503050406030204" pitchFamily="18" charset="0"/>
                                    </a:rPr>
                                  </m:ctrlPr>
                                </m:fPr>
                                <m:num>
                                  <m:r>
                                    <a:rPr lang="en-IN" i="1">
                                      <a:latin typeface="Cambria Math" panose="02040503050406030204" pitchFamily="18" charset="0"/>
                                    </a:rPr>
                                    <m:t>−1</m:t>
                                  </m:r>
                                </m:num>
                                <m:den>
                                  <m:rad>
                                    <m:radPr>
                                      <m:degHide m:val="on"/>
                                      <m:ctrlPr>
                                        <a:rPr lang="en-IN" i="1">
                                          <a:latin typeface="Cambria Math" panose="02040503050406030204" pitchFamily="18" charset="0"/>
                                        </a:rPr>
                                      </m:ctrlPr>
                                    </m:radPr>
                                    <m:deg/>
                                    <m:e>
                                      <m:r>
                                        <a:rPr lang="en-IN" i="1">
                                          <a:latin typeface="Cambria Math" panose="02040503050406030204" pitchFamily="18" charset="0"/>
                                        </a:rPr>
                                        <m:t>2</m:t>
                                      </m:r>
                                    </m:e>
                                  </m:rad>
                                </m:den>
                              </m:f>
                            </m:e>
                            <m:e>
                              <m:f>
                                <m:fPr>
                                  <m:type m:val="skw"/>
                                  <m:ctrlPr>
                                    <a:rPr lang="en-IN" i="1">
                                      <a:latin typeface="Cambria Math" panose="02040503050406030204" pitchFamily="18" charset="0"/>
                                    </a:rPr>
                                  </m:ctrlPr>
                                </m:fPr>
                                <m:num>
                                  <m:r>
                                    <a:rPr lang="en-IN" i="1">
                                      <a:latin typeface="Cambria Math" panose="02040503050406030204" pitchFamily="18" charset="0"/>
                                    </a:rPr>
                                    <m:t>1</m:t>
                                  </m:r>
                                </m:num>
                                <m:den>
                                  <m:rad>
                                    <m:radPr>
                                      <m:degHide m:val="on"/>
                                      <m:ctrlPr>
                                        <a:rPr lang="en-IN" i="1">
                                          <a:latin typeface="Cambria Math" panose="02040503050406030204" pitchFamily="18" charset="0"/>
                                        </a:rPr>
                                      </m:ctrlPr>
                                    </m:radPr>
                                    <m:deg/>
                                    <m:e>
                                      <m:r>
                                        <a:rPr lang="en-IN" i="1">
                                          <a:latin typeface="Cambria Math" panose="02040503050406030204" pitchFamily="18" charset="0"/>
                                        </a:rPr>
                                        <m:t>2</m:t>
                                      </m:r>
                                    </m:e>
                                  </m:rad>
                                </m:den>
                              </m:f>
                            </m:e>
                            <m:e>
                              <m:r>
                                <a:rPr lang="en-IN" i="1">
                                  <a:latin typeface="Cambria Math" panose="02040503050406030204" pitchFamily="18" charset="0"/>
                                </a:rPr>
                                <m:t>0</m:t>
                              </m:r>
                            </m:e>
                          </m:mr>
                          <m:mr>
                            <m:e>
                              <m:f>
                                <m:fPr>
                                  <m:type m:val="skw"/>
                                  <m:ctrlPr>
                                    <a:rPr lang="en-IN" i="1">
                                      <a:latin typeface="Cambria Math" panose="02040503050406030204" pitchFamily="18" charset="0"/>
                                    </a:rPr>
                                  </m:ctrlPr>
                                </m:fPr>
                                <m:num>
                                  <m:r>
                                    <a:rPr lang="en-IN" i="1">
                                      <a:latin typeface="Cambria Math" panose="02040503050406030204" pitchFamily="18" charset="0"/>
                                    </a:rPr>
                                    <m:t>−1</m:t>
                                  </m:r>
                                </m:num>
                                <m:den>
                                  <m:rad>
                                    <m:radPr>
                                      <m:degHide m:val="on"/>
                                      <m:ctrlPr>
                                        <a:rPr lang="en-IN" i="1">
                                          <a:latin typeface="Cambria Math" panose="02040503050406030204" pitchFamily="18" charset="0"/>
                                        </a:rPr>
                                      </m:ctrlPr>
                                    </m:radPr>
                                    <m:deg/>
                                    <m:e>
                                      <m:r>
                                        <a:rPr lang="en-IN" i="1">
                                          <a:latin typeface="Cambria Math" panose="02040503050406030204" pitchFamily="18" charset="0"/>
                                        </a:rPr>
                                        <m:t>3</m:t>
                                      </m:r>
                                    </m:e>
                                  </m:rad>
                                </m:den>
                              </m:f>
                            </m:e>
                            <m:e>
                              <m:f>
                                <m:fPr>
                                  <m:type m:val="skw"/>
                                  <m:ctrlPr>
                                    <a:rPr lang="en-IN" i="1">
                                      <a:latin typeface="Cambria Math" panose="02040503050406030204" pitchFamily="18" charset="0"/>
                                    </a:rPr>
                                  </m:ctrlPr>
                                </m:fPr>
                                <m:num>
                                  <m:r>
                                    <a:rPr lang="en-IN" i="1">
                                      <a:latin typeface="Cambria Math" panose="02040503050406030204" pitchFamily="18" charset="0"/>
                                    </a:rPr>
                                    <m:t>1</m:t>
                                  </m:r>
                                </m:num>
                                <m:den>
                                  <m:rad>
                                    <m:radPr>
                                      <m:degHide m:val="on"/>
                                      <m:ctrlPr>
                                        <a:rPr lang="en-IN" i="1">
                                          <a:latin typeface="Cambria Math" panose="02040503050406030204" pitchFamily="18" charset="0"/>
                                        </a:rPr>
                                      </m:ctrlPr>
                                    </m:radPr>
                                    <m:deg/>
                                    <m:e>
                                      <m:r>
                                        <a:rPr lang="en-IN" i="1">
                                          <a:latin typeface="Cambria Math" panose="02040503050406030204" pitchFamily="18" charset="0"/>
                                        </a:rPr>
                                        <m:t>3</m:t>
                                      </m:r>
                                    </m:e>
                                  </m:rad>
                                </m:den>
                              </m:f>
                            </m:e>
                            <m:e>
                              <m:f>
                                <m:fPr>
                                  <m:type m:val="skw"/>
                                  <m:ctrlPr>
                                    <a:rPr lang="en-IN" i="1">
                                      <a:latin typeface="Cambria Math" panose="02040503050406030204" pitchFamily="18" charset="0"/>
                                    </a:rPr>
                                  </m:ctrlPr>
                                </m:fPr>
                                <m:num>
                                  <m:r>
                                    <a:rPr lang="en-IN" i="1">
                                      <a:latin typeface="Cambria Math" panose="02040503050406030204" pitchFamily="18" charset="0"/>
                                    </a:rPr>
                                    <m:t>1</m:t>
                                  </m:r>
                                </m:num>
                                <m:den>
                                  <m:rad>
                                    <m:radPr>
                                      <m:degHide m:val="on"/>
                                      <m:ctrlPr>
                                        <a:rPr lang="en-IN" i="1">
                                          <a:latin typeface="Cambria Math" panose="02040503050406030204" pitchFamily="18" charset="0"/>
                                        </a:rPr>
                                      </m:ctrlPr>
                                    </m:radPr>
                                    <m:deg/>
                                    <m:e>
                                      <m:r>
                                        <a:rPr lang="en-IN" i="1">
                                          <a:latin typeface="Cambria Math" panose="02040503050406030204" pitchFamily="18" charset="0"/>
                                        </a:rPr>
                                        <m:t>3</m:t>
                                      </m:r>
                                    </m:e>
                                  </m:rad>
                                </m:den>
                              </m:f>
                            </m:e>
                          </m:mr>
                        </m:m>
                      </m:e>
                    </m:d>
                  </m:oMath>
                </a14:m>
                <a:r>
                  <a:rPr lang="en-IN" dirty="0">
                    <a:latin typeface="Calibri" panose="020F0502020204030204" pitchFamily="34" charset="0"/>
                    <a:cs typeface="Calibri" panose="020F0502020204030204" pitchFamily="34" charset="0"/>
                  </a:rPr>
                  <a:t>. </a:t>
                </a:r>
              </a:p>
              <a:p>
                <a:r>
                  <a:rPr lang="en-IN" dirty="0">
                    <a:latin typeface="Calibri" panose="020F0502020204030204" pitchFamily="34" charset="0"/>
                    <a:cs typeface="Calibri" panose="020F0502020204030204" pitchFamily="34" charset="0"/>
                  </a:rPr>
                  <a:t>So the eigen decomposition of A = Q</a:t>
                </a:r>
                <a:r>
                  <a:rPr lang="en-IN" dirty="0">
                    <a:latin typeface="Calibri" panose="020F0502020204030204" pitchFamily="34" charset="0"/>
                    <a:cs typeface="Calibri" panose="020F0502020204030204" pitchFamily="34" charset="0"/>
                    <a:sym typeface="Symbol" panose="05050102010706020507" pitchFamily="18" charset="2"/>
                  </a:rPr>
                  <a:t></a:t>
                </a:r>
                <a:r>
                  <a:rPr lang="en-IN" dirty="0">
                    <a:latin typeface="Calibri" panose="020F0502020204030204" pitchFamily="34" charset="0"/>
                    <a:cs typeface="Calibri" panose="020F0502020204030204" pitchFamily="34" charset="0"/>
                  </a:rPr>
                  <a:t>L</a:t>
                </a:r>
                <a:r>
                  <a:rPr lang="en-IN" dirty="0">
                    <a:latin typeface="Calibri" panose="020F0502020204030204" pitchFamily="34" charset="0"/>
                    <a:cs typeface="Calibri" panose="020F0502020204030204" pitchFamily="34" charset="0"/>
                    <a:sym typeface="Symbol" panose="05050102010706020507" pitchFamily="18" charset="2"/>
                  </a:rPr>
                  <a:t></a:t>
                </a:r>
                <a:r>
                  <a:rPr lang="en-IN" dirty="0">
                    <a:latin typeface="Calibri" panose="020F0502020204030204" pitchFamily="34" charset="0"/>
                    <a:cs typeface="Calibri" panose="020F0502020204030204" pitchFamily="34" charset="0"/>
                  </a:rPr>
                  <a:t>Q</a:t>
                </a:r>
                <a:r>
                  <a:rPr lang="en-IN" baseline="30000" dirty="0">
                    <a:latin typeface="Calibri" panose="020F0502020204030204" pitchFamily="34" charset="0"/>
                    <a:cs typeface="Calibri" panose="020F0502020204030204" pitchFamily="34" charset="0"/>
                  </a:rPr>
                  <a:t>-1</a:t>
                </a:r>
                <a:r>
                  <a:rPr lang="en-IN" dirty="0">
                    <a:latin typeface="Calibri" panose="020F0502020204030204" pitchFamily="34" charset="0"/>
                    <a:cs typeface="Calibri" panose="020F0502020204030204" pitchFamily="34" charset="0"/>
                  </a:rPr>
                  <a:t> is:</a:t>
                </a:r>
              </a:p>
              <a:p>
                <a:r>
                  <a:rPr lang="en-IN" dirty="0">
                    <a:latin typeface="Calibri" panose="020F0502020204030204" pitchFamily="34" charset="0"/>
                    <a:cs typeface="Calibri" panose="020F0502020204030204" pitchFamily="34" charset="0"/>
                  </a:rPr>
                  <a:t>A = </a:t>
                </a:r>
                <a14:m>
                  <m:oMath xmlns:m="http://schemas.openxmlformats.org/officeDocument/2006/math">
                    <m:d>
                      <m:dPr>
                        <m:begChr m:val="["/>
                        <m:endChr m:val="]"/>
                        <m:ctrlPr>
                          <a:rPr lang="en-IN" i="1">
                            <a:latin typeface="Cambria Math" panose="02040503050406030204" pitchFamily="18" charset="0"/>
                          </a:rPr>
                        </m:ctrlPr>
                      </m:dPr>
                      <m:e>
                        <m:m>
                          <m:mPr>
                            <m:mcs>
                              <m:mc>
                                <m:mcPr>
                                  <m:count m:val="3"/>
                                  <m:mcJc m:val="center"/>
                                </m:mcPr>
                              </m:mc>
                            </m:mcs>
                            <m:ctrlPr>
                              <a:rPr lang="en-IN" i="1">
                                <a:latin typeface="Cambria Math" panose="02040503050406030204" pitchFamily="18" charset="0"/>
                              </a:rPr>
                            </m:ctrlPr>
                          </m:mPr>
                          <m:mr>
                            <m:e>
                              <m:r>
                                <a:rPr lang="en-IN" i="1">
                                  <a:latin typeface="Cambria Math" panose="02040503050406030204" pitchFamily="18" charset="0"/>
                                </a:rPr>
                                <m:t>3</m:t>
                              </m:r>
                            </m:e>
                            <m:e>
                              <m:r>
                                <a:rPr lang="en-IN" i="1">
                                  <a:latin typeface="Cambria Math" panose="02040503050406030204" pitchFamily="18" charset="0"/>
                                </a:rPr>
                                <m:t>1</m:t>
                              </m:r>
                            </m:e>
                            <m:e>
                              <m:r>
                                <a:rPr lang="en-IN" i="1">
                                  <a:latin typeface="Cambria Math" panose="02040503050406030204" pitchFamily="18" charset="0"/>
                                </a:rPr>
                                <m:t>−1</m:t>
                              </m:r>
                            </m:e>
                          </m:mr>
                          <m:mr>
                            <m:e>
                              <m:r>
                                <a:rPr lang="en-IN" i="1">
                                  <a:latin typeface="Cambria Math" panose="02040503050406030204" pitchFamily="18" charset="0"/>
                                </a:rPr>
                                <m:t>1</m:t>
                              </m:r>
                            </m:e>
                            <m:e>
                              <m:r>
                                <a:rPr lang="en-IN" i="1">
                                  <a:latin typeface="Cambria Math" panose="02040503050406030204" pitchFamily="18" charset="0"/>
                                </a:rPr>
                                <m:t>3</m:t>
                              </m:r>
                            </m:e>
                            <m:e>
                              <m:r>
                                <a:rPr lang="en-IN" i="1">
                                  <a:latin typeface="Cambria Math" panose="02040503050406030204" pitchFamily="18" charset="0"/>
                                </a:rPr>
                                <m:t>−1</m:t>
                              </m:r>
                            </m:e>
                          </m:mr>
                          <m:mr>
                            <m:e>
                              <m:r>
                                <a:rPr lang="en-IN" i="1">
                                  <a:latin typeface="Cambria Math" panose="02040503050406030204" pitchFamily="18" charset="0"/>
                                </a:rPr>
                                <m:t>−1</m:t>
                              </m:r>
                            </m:e>
                            <m:e>
                              <m:r>
                                <a:rPr lang="en-IN" i="1">
                                  <a:latin typeface="Cambria Math" panose="02040503050406030204" pitchFamily="18" charset="0"/>
                                </a:rPr>
                                <m:t>−1</m:t>
                              </m:r>
                            </m:e>
                            <m:e>
                              <m:r>
                                <a:rPr lang="en-IN" i="1">
                                  <a:latin typeface="Cambria Math" panose="02040503050406030204" pitchFamily="18" charset="0"/>
                                </a:rPr>
                                <m:t>5</m:t>
                              </m:r>
                            </m:e>
                          </m:mr>
                        </m:m>
                      </m:e>
                    </m:d>
                  </m:oMath>
                </a14:m>
                <a:r>
                  <a:rPr lang="en-IN" dirty="0">
                    <a:latin typeface="Calibri" panose="020F0502020204030204" pitchFamily="34" charset="0"/>
                    <a:cs typeface="Calibri" panose="020F0502020204030204" pitchFamily="34" charset="0"/>
                  </a:rPr>
                  <a:t> = </a:t>
                </a:r>
                <a14:m>
                  <m:oMath xmlns:m="http://schemas.openxmlformats.org/officeDocument/2006/math">
                    <m:d>
                      <m:dPr>
                        <m:begChr m:val="["/>
                        <m:endChr m:val="]"/>
                        <m:ctrlPr>
                          <a:rPr lang="en-IN" i="1">
                            <a:latin typeface="Cambria Math" panose="02040503050406030204" pitchFamily="18" charset="0"/>
                          </a:rPr>
                        </m:ctrlPr>
                      </m:dPr>
                      <m:e>
                        <m:m>
                          <m:mPr>
                            <m:mcs>
                              <m:mc>
                                <m:mcPr>
                                  <m:count m:val="3"/>
                                  <m:mcJc m:val="center"/>
                                </m:mcPr>
                              </m:mc>
                            </m:mcs>
                            <m:ctrlPr>
                              <a:rPr lang="en-IN" i="1">
                                <a:latin typeface="Cambria Math" panose="02040503050406030204" pitchFamily="18" charset="0"/>
                              </a:rPr>
                            </m:ctrlPr>
                          </m:mPr>
                          <m:mr>
                            <m:e>
                              <m:r>
                                <a:rPr lang="en-IN" i="1">
                                  <a:latin typeface="Cambria Math" panose="02040503050406030204" pitchFamily="18" charset="0"/>
                                </a:rPr>
                                <m:t>−</m:t>
                              </m:r>
                              <m:f>
                                <m:fPr>
                                  <m:type m:val="skw"/>
                                  <m:ctrlPr>
                                    <a:rPr lang="en-IN" i="1">
                                      <a:latin typeface="Cambria Math" panose="02040503050406030204" pitchFamily="18" charset="0"/>
                                    </a:rPr>
                                  </m:ctrlPr>
                                </m:fPr>
                                <m:num>
                                  <m:r>
                                    <a:rPr lang="en-IN" i="1">
                                      <a:latin typeface="Cambria Math" panose="02040503050406030204" pitchFamily="18" charset="0"/>
                                    </a:rPr>
                                    <m:t>1</m:t>
                                  </m:r>
                                </m:num>
                                <m:den>
                                  <m:rad>
                                    <m:radPr>
                                      <m:degHide m:val="on"/>
                                      <m:ctrlPr>
                                        <a:rPr lang="en-IN" i="1">
                                          <a:latin typeface="Cambria Math" panose="02040503050406030204" pitchFamily="18" charset="0"/>
                                        </a:rPr>
                                      </m:ctrlPr>
                                    </m:radPr>
                                    <m:deg/>
                                    <m:e>
                                      <m:r>
                                        <a:rPr lang="en-IN" i="1">
                                          <a:latin typeface="Cambria Math" panose="02040503050406030204" pitchFamily="18" charset="0"/>
                                        </a:rPr>
                                        <m:t>6</m:t>
                                      </m:r>
                                    </m:e>
                                  </m:rad>
                                </m:den>
                              </m:f>
                            </m:e>
                            <m:e>
                              <m:r>
                                <a:rPr lang="en-IN" i="1">
                                  <a:latin typeface="Cambria Math" panose="02040503050406030204" pitchFamily="18" charset="0"/>
                                </a:rPr>
                                <m:t>−</m:t>
                              </m:r>
                              <m:f>
                                <m:fPr>
                                  <m:type m:val="skw"/>
                                  <m:ctrlPr>
                                    <a:rPr lang="en-IN" i="1">
                                      <a:latin typeface="Cambria Math" panose="02040503050406030204" pitchFamily="18" charset="0"/>
                                    </a:rPr>
                                  </m:ctrlPr>
                                </m:fPr>
                                <m:num>
                                  <m:r>
                                    <a:rPr lang="en-IN" i="1">
                                      <a:latin typeface="Cambria Math" panose="02040503050406030204" pitchFamily="18" charset="0"/>
                                    </a:rPr>
                                    <m:t>1</m:t>
                                  </m:r>
                                </m:num>
                                <m:den>
                                  <m:rad>
                                    <m:radPr>
                                      <m:degHide m:val="on"/>
                                      <m:ctrlPr>
                                        <a:rPr lang="en-IN" i="1">
                                          <a:latin typeface="Cambria Math" panose="02040503050406030204" pitchFamily="18" charset="0"/>
                                        </a:rPr>
                                      </m:ctrlPr>
                                    </m:radPr>
                                    <m:deg/>
                                    <m:e>
                                      <m:r>
                                        <a:rPr lang="en-IN" i="1">
                                          <a:latin typeface="Cambria Math" panose="02040503050406030204" pitchFamily="18" charset="0"/>
                                        </a:rPr>
                                        <m:t>2</m:t>
                                      </m:r>
                                    </m:e>
                                  </m:rad>
                                </m:den>
                              </m:f>
                            </m:e>
                            <m:e>
                              <m:r>
                                <a:rPr lang="en-IN" i="1">
                                  <a:latin typeface="Cambria Math" panose="02040503050406030204" pitchFamily="18" charset="0"/>
                                </a:rPr>
                                <m:t>−</m:t>
                              </m:r>
                              <m:f>
                                <m:fPr>
                                  <m:type m:val="skw"/>
                                  <m:ctrlPr>
                                    <a:rPr lang="en-IN" i="1">
                                      <a:latin typeface="Cambria Math" panose="02040503050406030204" pitchFamily="18" charset="0"/>
                                    </a:rPr>
                                  </m:ctrlPr>
                                </m:fPr>
                                <m:num>
                                  <m:r>
                                    <a:rPr lang="en-IN" i="1">
                                      <a:latin typeface="Cambria Math" panose="02040503050406030204" pitchFamily="18" charset="0"/>
                                    </a:rPr>
                                    <m:t>1</m:t>
                                  </m:r>
                                </m:num>
                                <m:den>
                                  <m:rad>
                                    <m:radPr>
                                      <m:degHide m:val="on"/>
                                      <m:ctrlPr>
                                        <a:rPr lang="en-IN" i="1">
                                          <a:latin typeface="Cambria Math" panose="02040503050406030204" pitchFamily="18" charset="0"/>
                                        </a:rPr>
                                      </m:ctrlPr>
                                    </m:radPr>
                                    <m:deg/>
                                    <m:e>
                                      <m:r>
                                        <a:rPr lang="en-IN" i="1">
                                          <a:latin typeface="Cambria Math" panose="02040503050406030204" pitchFamily="18" charset="0"/>
                                        </a:rPr>
                                        <m:t>3</m:t>
                                      </m:r>
                                    </m:e>
                                  </m:rad>
                                </m:den>
                              </m:f>
                            </m:e>
                          </m:mr>
                          <m:mr>
                            <m:e>
                              <m:f>
                                <m:fPr>
                                  <m:type m:val="skw"/>
                                  <m:ctrlPr>
                                    <a:rPr lang="en-IN" i="1">
                                      <a:latin typeface="Cambria Math" panose="02040503050406030204" pitchFamily="18" charset="0"/>
                                    </a:rPr>
                                  </m:ctrlPr>
                                </m:fPr>
                                <m:num>
                                  <m:r>
                                    <a:rPr lang="en-IN" i="1">
                                      <a:latin typeface="Cambria Math" panose="02040503050406030204" pitchFamily="18" charset="0"/>
                                    </a:rPr>
                                    <m:t>−1</m:t>
                                  </m:r>
                                </m:num>
                                <m:den>
                                  <m:rad>
                                    <m:radPr>
                                      <m:degHide m:val="on"/>
                                      <m:ctrlPr>
                                        <a:rPr lang="en-IN" i="1">
                                          <a:latin typeface="Cambria Math" panose="02040503050406030204" pitchFamily="18" charset="0"/>
                                        </a:rPr>
                                      </m:ctrlPr>
                                    </m:radPr>
                                    <m:deg/>
                                    <m:e>
                                      <m:r>
                                        <a:rPr lang="en-IN" i="1">
                                          <a:latin typeface="Cambria Math" panose="02040503050406030204" pitchFamily="18" charset="0"/>
                                        </a:rPr>
                                        <m:t>6</m:t>
                                      </m:r>
                                    </m:e>
                                  </m:rad>
                                </m:den>
                              </m:f>
                            </m:e>
                            <m:e>
                              <m:f>
                                <m:fPr>
                                  <m:type m:val="skw"/>
                                  <m:ctrlPr>
                                    <a:rPr lang="en-IN" i="1">
                                      <a:latin typeface="Cambria Math" panose="02040503050406030204" pitchFamily="18" charset="0"/>
                                    </a:rPr>
                                  </m:ctrlPr>
                                </m:fPr>
                                <m:num>
                                  <m:r>
                                    <a:rPr lang="en-IN" i="1">
                                      <a:latin typeface="Cambria Math" panose="02040503050406030204" pitchFamily="18" charset="0"/>
                                    </a:rPr>
                                    <m:t>1</m:t>
                                  </m:r>
                                </m:num>
                                <m:den>
                                  <m:rad>
                                    <m:radPr>
                                      <m:degHide m:val="on"/>
                                      <m:ctrlPr>
                                        <a:rPr lang="en-IN" i="1">
                                          <a:latin typeface="Cambria Math" panose="02040503050406030204" pitchFamily="18" charset="0"/>
                                        </a:rPr>
                                      </m:ctrlPr>
                                    </m:radPr>
                                    <m:deg/>
                                    <m:e>
                                      <m:r>
                                        <a:rPr lang="en-IN" i="1">
                                          <a:latin typeface="Cambria Math" panose="02040503050406030204" pitchFamily="18" charset="0"/>
                                        </a:rPr>
                                        <m:t>2</m:t>
                                      </m:r>
                                    </m:e>
                                  </m:rad>
                                </m:den>
                              </m:f>
                            </m:e>
                            <m:e>
                              <m:f>
                                <m:fPr>
                                  <m:type m:val="skw"/>
                                  <m:ctrlPr>
                                    <a:rPr lang="en-IN" i="1">
                                      <a:latin typeface="Cambria Math" panose="02040503050406030204" pitchFamily="18" charset="0"/>
                                    </a:rPr>
                                  </m:ctrlPr>
                                </m:fPr>
                                <m:num>
                                  <m:r>
                                    <a:rPr lang="en-IN" i="1">
                                      <a:latin typeface="Cambria Math" panose="02040503050406030204" pitchFamily="18" charset="0"/>
                                    </a:rPr>
                                    <m:t>1</m:t>
                                  </m:r>
                                </m:num>
                                <m:den>
                                  <m:rad>
                                    <m:radPr>
                                      <m:degHide m:val="on"/>
                                      <m:ctrlPr>
                                        <a:rPr lang="en-IN" i="1">
                                          <a:latin typeface="Cambria Math" panose="02040503050406030204" pitchFamily="18" charset="0"/>
                                        </a:rPr>
                                      </m:ctrlPr>
                                    </m:radPr>
                                    <m:deg/>
                                    <m:e>
                                      <m:r>
                                        <a:rPr lang="en-IN" i="1">
                                          <a:latin typeface="Cambria Math" panose="02040503050406030204" pitchFamily="18" charset="0"/>
                                        </a:rPr>
                                        <m:t>3</m:t>
                                      </m:r>
                                    </m:e>
                                  </m:rad>
                                </m:den>
                              </m:f>
                            </m:e>
                          </m:mr>
                          <m:mr>
                            <m:e>
                              <m:f>
                                <m:fPr>
                                  <m:type m:val="skw"/>
                                  <m:ctrlPr>
                                    <a:rPr lang="en-IN" i="1">
                                      <a:latin typeface="Cambria Math" panose="02040503050406030204" pitchFamily="18" charset="0"/>
                                    </a:rPr>
                                  </m:ctrlPr>
                                </m:fPr>
                                <m:num>
                                  <m:r>
                                    <a:rPr lang="en-IN" i="1">
                                      <a:latin typeface="Cambria Math" panose="02040503050406030204" pitchFamily="18" charset="0"/>
                                    </a:rPr>
                                    <m:t>2</m:t>
                                  </m:r>
                                </m:num>
                                <m:den>
                                  <m:rad>
                                    <m:radPr>
                                      <m:degHide m:val="on"/>
                                      <m:ctrlPr>
                                        <a:rPr lang="en-IN" i="1">
                                          <a:latin typeface="Cambria Math" panose="02040503050406030204" pitchFamily="18" charset="0"/>
                                        </a:rPr>
                                      </m:ctrlPr>
                                    </m:radPr>
                                    <m:deg/>
                                    <m:e>
                                      <m:r>
                                        <a:rPr lang="en-IN" i="1">
                                          <a:latin typeface="Cambria Math" panose="02040503050406030204" pitchFamily="18" charset="0"/>
                                        </a:rPr>
                                        <m:t>6</m:t>
                                      </m:r>
                                    </m:e>
                                  </m:rad>
                                </m:den>
                              </m:f>
                            </m:e>
                            <m:e>
                              <m:r>
                                <a:rPr lang="en-IN" i="1">
                                  <a:latin typeface="Cambria Math" panose="02040503050406030204" pitchFamily="18" charset="0"/>
                                </a:rPr>
                                <m:t>0</m:t>
                              </m:r>
                            </m:e>
                            <m:e>
                              <m:f>
                                <m:fPr>
                                  <m:type m:val="skw"/>
                                  <m:ctrlPr>
                                    <a:rPr lang="en-IN" i="1">
                                      <a:latin typeface="Cambria Math" panose="02040503050406030204" pitchFamily="18" charset="0"/>
                                    </a:rPr>
                                  </m:ctrlPr>
                                </m:fPr>
                                <m:num>
                                  <m:r>
                                    <a:rPr lang="en-IN" i="1">
                                      <a:latin typeface="Cambria Math" panose="02040503050406030204" pitchFamily="18" charset="0"/>
                                    </a:rPr>
                                    <m:t>1</m:t>
                                  </m:r>
                                </m:num>
                                <m:den>
                                  <m:rad>
                                    <m:radPr>
                                      <m:degHide m:val="on"/>
                                      <m:ctrlPr>
                                        <a:rPr lang="en-IN" i="1">
                                          <a:latin typeface="Cambria Math" panose="02040503050406030204" pitchFamily="18" charset="0"/>
                                        </a:rPr>
                                      </m:ctrlPr>
                                    </m:radPr>
                                    <m:deg/>
                                    <m:e>
                                      <m:r>
                                        <a:rPr lang="en-IN" i="1">
                                          <a:latin typeface="Cambria Math" panose="02040503050406030204" pitchFamily="18" charset="0"/>
                                        </a:rPr>
                                        <m:t>3</m:t>
                                      </m:r>
                                    </m:e>
                                  </m:rad>
                                </m:den>
                              </m:f>
                            </m:e>
                          </m:mr>
                        </m:m>
                      </m:e>
                    </m:d>
                  </m:oMath>
                </a14:m>
                <a:r>
                  <a:rPr lang="en-IN" dirty="0">
                    <a:latin typeface="Calibri" panose="020F0502020204030204" pitchFamily="34" charset="0"/>
                    <a:cs typeface="Calibri" panose="020F0502020204030204" pitchFamily="34" charset="0"/>
                  </a:rPr>
                  <a:t> . </a:t>
                </a:r>
                <a14:m>
                  <m:oMath xmlns:m="http://schemas.openxmlformats.org/officeDocument/2006/math">
                    <m:d>
                      <m:dPr>
                        <m:begChr m:val="["/>
                        <m:endChr m:val="]"/>
                        <m:ctrlPr>
                          <a:rPr lang="en-IN" i="1">
                            <a:latin typeface="Cambria Math" panose="02040503050406030204" pitchFamily="18" charset="0"/>
                          </a:rPr>
                        </m:ctrlPr>
                      </m:dPr>
                      <m:e>
                        <m:m>
                          <m:mPr>
                            <m:mcs>
                              <m:mc>
                                <m:mcPr>
                                  <m:count m:val="3"/>
                                  <m:mcJc m:val="center"/>
                                </m:mcPr>
                              </m:mc>
                            </m:mcs>
                            <m:ctrlPr>
                              <a:rPr lang="en-IN" i="1">
                                <a:latin typeface="Cambria Math" panose="02040503050406030204" pitchFamily="18" charset="0"/>
                              </a:rPr>
                            </m:ctrlPr>
                          </m:mPr>
                          <m:mr>
                            <m:e>
                              <m:r>
                                <a:rPr lang="en-IN" i="1">
                                  <a:latin typeface="Cambria Math" panose="02040503050406030204" pitchFamily="18" charset="0"/>
                                </a:rPr>
                                <m:t>6</m:t>
                              </m:r>
                            </m:e>
                            <m:e>
                              <m:r>
                                <a:rPr lang="en-IN" i="1">
                                  <a:latin typeface="Cambria Math" panose="02040503050406030204" pitchFamily="18" charset="0"/>
                                </a:rPr>
                                <m:t>0</m:t>
                              </m:r>
                            </m:e>
                            <m:e>
                              <m:r>
                                <a:rPr lang="en-IN" i="1">
                                  <a:latin typeface="Cambria Math" panose="02040503050406030204" pitchFamily="18" charset="0"/>
                                </a:rPr>
                                <m:t>0</m:t>
                              </m:r>
                            </m:e>
                          </m:mr>
                          <m:mr>
                            <m:e>
                              <m:r>
                                <a:rPr lang="en-IN" i="1">
                                  <a:latin typeface="Cambria Math" panose="02040503050406030204" pitchFamily="18" charset="0"/>
                                </a:rPr>
                                <m:t>0</m:t>
                              </m:r>
                            </m:e>
                            <m:e>
                              <m:r>
                                <a:rPr lang="en-IN" i="1">
                                  <a:latin typeface="Cambria Math" panose="02040503050406030204" pitchFamily="18" charset="0"/>
                                </a:rPr>
                                <m:t>2</m:t>
                              </m:r>
                            </m:e>
                            <m:e>
                              <m:r>
                                <a:rPr lang="en-IN" i="1">
                                  <a:latin typeface="Cambria Math" panose="02040503050406030204" pitchFamily="18" charset="0"/>
                                </a:rPr>
                                <m:t>0</m:t>
                              </m:r>
                            </m:e>
                          </m:mr>
                          <m:mr>
                            <m:e>
                              <m:r>
                                <a:rPr lang="en-IN" i="1">
                                  <a:latin typeface="Cambria Math" panose="02040503050406030204" pitchFamily="18" charset="0"/>
                                </a:rPr>
                                <m:t>0</m:t>
                              </m:r>
                            </m:e>
                            <m:e>
                              <m:r>
                                <a:rPr lang="en-IN" i="1">
                                  <a:latin typeface="Cambria Math" panose="02040503050406030204" pitchFamily="18" charset="0"/>
                                </a:rPr>
                                <m:t>0</m:t>
                              </m:r>
                            </m:e>
                            <m:e>
                              <m:r>
                                <a:rPr lang="en-IN" i="1">
                                  <a:latin typeface="Cambria Math" panose="02040503050406030204" pitchFamily="18" charset="0"/>
                                </a:rPr>
                                <m:t>3</m:t>
                              </m:r>
                            </m:e>
                          </m:mr>
                        </m:m>
                      </m:e>
                    </m:d>
                  </m:oMath>
                </a14:m>
                <a:r>
                  <a:rPr lang="en-IN" dirty="0">
                    <a:latin typeface="Calibri" panose="020F0502020204030204" pitchFamily="34" charset="0"/>
                    <a:cs typeface="Calibri" panose="020F0502020204030204" pitchFamily="34" charset="0"/>
                  </a:rPr>
                  <a:t>. </a:t>
                </a:r>
                <a14:m>
                  <m:oMath xmlns:m="http://schemas.openxmlformats.org/officeDocument/2006/math">
                    <m:d>
                      <m:dPr>
                        <m:begChr m:val="["/>
                        <m:endChr m:val="]"/>
                        <m:ctrlPr>
                          <a:rPr lang="en-IN" i="1">
                            <a:latin typeface="Cambria Math" panose="02040503050406030204" pitchFamily="18" charset="0"/>
                          </a:rPr>
                        </m:ctrlPr>
                      </m:dPr>
                      <m:e>
                        <m:m>
                          <m:mPr>
                            <m:mcs>
                              <m:mc>
                                <m:mcPr>
                                  <m:count m:val="3"/>
                                  <m:mcJc m:val="center"/>
                                </m:mcPr>
                              </m:mc>
                            </m:mcs>
                            <m:ctrlPr>
                              <a:rPr lang="en-IN" i="1">
                                <a:latin typeface="Cambria Math" panose="02040503050406030204" pitchFamily="18" charset="0"/>
                              </a:rPr>
                            </m:ctrlPr>
                          </m:mPr>
                          <m:mr>
                            <m:e>
                              <m:r>
                                <a:rPr lang="en-IN" i="1">
                                  <a:latin typeface="Cambria Math" panose="02040503050406030204" pitchFamily="18" charset="0"/>
                                </a:rPr>
                                <m:t>−</m:t>
                              </m:r>
                              <m:f>
                                <m:fPr>
                                  <m:type m:val="skw"/>
                                  <m:ctrlPr>
                                    <a:rPr lang="en-IN" i="1">
                                      <a:latin typeface="Cambria Math" panose="02040503050406030204" pitchFamily="18" charset="0"/>
                                    </a:rPr>
                                  </m:ctrlPr>
                                </m:fPr>
                                <m:num>
                                  <m:r>
                                    <a:rPr lang="en-IN" i="1">
                                      <a:latin typeface="Cambria Math" panose="02040503050406030204" pitchFamily="18" charset="0"/>
                                    </a:rPr>
                                    <m:t>1</m:t>
                                  </m:r>
                                </m:num>
                                <m:den>
                                  <m:rad>
                                    <m:radPr>
                                      <m:degHide m:val="on"/>
                                      <m:ctrlPr>
                                        <a:rPr lang="en-IN" i="1">
                                          <a:latin typeface="Cambria Math" panose="02040503050406030204" pitchFamily="18" charset="0"/>
                                        </a:rPr>
                                      </m:ctrlPr>
                                    </m:radPr>
                                    <m:deg/>
                                    <m:e>
                                      <m:r>
                                        <a:rPr lang="en-IN" i="1">
                                          <a:latin typeface="Cambria Math" panose="02040503050406030204" pitchFamily="18" charset="0"/>
                                        </a:rPr>
                                        <m:t>6</m:t>
                                      </m:r>
                                    </m:e>
                                  </m:rad>
                                </m:den>
                              </m:f>
                            </m:e>
                            <m:e>
                              <m:r>
                                <a:rPr lang="en-IN" i="1">
                                  <a:latin typeface="Cambria Math" panose="02040503050406030204" pitchFamily="18" charset="0"/>
                                </a:rPr>
                                <m:t>−</m:t>
                              </m:r>
                              <m:f>
                                <m:fPr>
                                  <m:type m:val="skw"/>
                                  <m:ctrlPr>
                                    <a:rPr lang="en-IN" i="1">
                                      <a:latin typeface="Cambria Math" panose="02040503050406030204" pitchFamily="18" charset="0"/>
                                    </a:rPr>
                                  </m:ctrlPr>
                                </m:fPr>
                                <m:num>
                                  <m:r>
                                    <a:rPr lang="en-IN" i="1">
                                      <a:latin typeface="Cambria Math" panose="02040503050406030204" pitchFamily="18" charset="0"/>
                                    </a:rPr>
                                    <m:t>1</m:t>
                                  </m:r>
                                </m:num>
                                <m:den>
                                  <m:rad>
                                    <m:radPr>
                                      <m:degHide m:val="on"/>
                                      <m:ctrlPr>
                                        <a:rPr lang="en-IN" i="1">
                                          <a:latin typeface="Cambria Math" panose="02040503050406030204" pitchFamily="18" charset="0"/>
                                        </a:rPr>
                                      </m:ctrlPr>
                                    </m:radPr>
                                    <m:deg/>
                                    <m:e>
                                      <m:r>
                                        <a:rPr lang="en-IN" i="1">
                                          <a:latin typeface="Cambria Math" panose="02040503050406030204" pitchFamily="18" charset="0"/>
                                        </a:rPr>
                                        <m:t>6</m:t>
                                      </m:r>
                                    </m:e>
                                  </m:rad>
                                </m:den>
                              </m:f>
                            </m:e>
                            <m:e>
                              <m:f>
                                <m:fPr>
                                  <m:type m:val="skw"/>
                                  <m:ctrlPr>
                                    <a:rPr lang="en-IN" i="1">
                                      <a:latin typeface="Cambria Math" panose="02040503050406030204" pitchFamily="18" charset="0"/>
                                    </a:rPr>
                                  </m:ctrlPr>
                                </m:fPr>
                                <m:num>
                                  <m:r>
                                    <a:rPr lang="en-IN" i="1">
                                      <a:latin typeface="Cambria Math" panose="02040503050406030204" pitchFamily="18" charset="0"/>
                                    </a:rPr>
                                    <m:t>2</m:t>
                                  </m:r>
                                </m:num>
                                <m:den>
                                  <m:rad>
                                    <m:radPr>
                                      <m:degHide m:val="on"/>
                                      <m:ctrlPr>
                                        <a:rPr lang="en-IN" i="1">
                                          <a:latin typeface="Cambria Math" panose="02040503050406030204" pitchFamily="18" charset="0"/>
                                        </a:rPr>
                                      </m:ctrlPr>
                                    </m:radPr>
                                    <m:deg/>
                                    <m:e>
                                      <m:r>
                                        <a:rPr lang="en-IN" i="1">
                                          <a:latin typeface="Cambria Math" panose="02040503050406030204" pitchFamily="18" charset="0"/>
                                        </a:rPr>
                                        <m:t>6</m:t>
                                      </m:r>
                                    </m:e>
                                  </m:rad>
                                </m:den>
                              </m:f>
                            </m:e>
                          </m:mr>
                          <m:mr>
                            <m:e>
                              <m:f>
                                <m:fPr>
                                  <m:type m:val="skw"/>
                                  <m:ctrlPr>
                                    <a:rPr lang="en-IN" i="1">
                                      <a:latin typeface="Cambria Math" panose="02040503050406030204" pitchFamily="18" charset="0"/>
                                    </a:rPr>
                                  </m:ctrlPr>
                                </m:fPr>
                                <m:num>
                                  <m:r>
                                    <a:rPr lang="en-IN" i="1">
                                      <a:latin typeface="Cambria Math" panose="02040503050406030204" pitchFamily="18" charset="0"/>
                                    </a:rPr>
                                    <m:t>−1</m:t>
                                  </m:r>
                                </m:num>
                                <m:den>
                                  <m:rad>
                                    <m:radPr>
                                      <m:degHide m:val="on"/>
                                      <m:ctrlPr>
                                        <a:rPr lang="en-IN" i="1">
                                          <a:latin typeface="Cambria Math" panose="02040503050406030204" pitchFamily="18" charset="0"/>
                                        </a:rPr>
                                      </m:ctrlPr>
                                    </m:radPr>
                                    <m:deg/>
                                    <m:e>
                                      <m:r>
                                        <a:rPr lang="en-IN" i="1">
                                          <a:latin typeface="Cambria Math" panose="02040503050406030204" pitchFamily="18" charset="0"/>
                                        </a:rPr>
                                        <m:t>2</m:t>
                                      </m:r>
                                    </m:e>
                                  </m:rad>
                                </m:den>
                              </m:f>
                            </m:e>
                            <m:e>
                              <m:f>
                                <m:fPr>
                                  <m:type m:val="skw"/>
                                  <m:ctrlPr>
                                    <a:rPr lang="en-IN" i="1">
                                      <a:latin typeface="Cambria Math" panose="02040503050406030204" pitchFamily="18" charset="0"/>
                                    </a:rPr>
                                  </m:ctrlPr>
                                </m:fPr>
                                <m:num>
                                  <m:r>
                                    <a:rPr lang="en-IN" i="1">
                                      <a:latin typeface="Cambria Math" panose="02040503050406030204" pitchFamily="18" charset="0"/>
                                    </a:rPr>
                                    <m:t>1</m:t>
                                  </m:r>
                                </m:num>
                                <m:den>
                                  <m:rad>
                                    <m:radPr>
                                      <m:degHide m:val="on"/>
                                      <m:ctrlPr>
                                        <a:rPr lang="en-IN" i="1">
                                          <a:latin typeface="Cambria Math" panose="02040503050406030204" pitchFamily="18" charset="0"/>
                                        </a:rPr>
                                      </m:ctrlPr>
                                    </m:radPr>
                                    <m:deg/>
                                    <m:e>
                                      <m:r>
                                        <a:rPr lang="en-IN" i="1">
                                          <a:latin typeface="Cambria Math" panose="02040503050406030204" pitchFamily="18" charset="0"/>
                                        </a:rPr>
                                        <m:t>2</m:t>
                                      </m:r>
                                    </m:e>
                                  </m:rad>
                                </m:den>
                              </m:f>
                            </m:e>
                            <m:e>
                              <m:r>
                                <a:rPr lang="en-IN" i="1">
                                  <a:latin typeface="Cambria Math" panose="02040503050406030204" pitchFamily="18" charset="0"/>
                                </a:rPr>
                                <m:t>0</m:t>
                              </m:r>
                            </m:e>
                          </m:mr>
                          <m:mr>
                            <m:e>
                              <m:f>
                                <m:fPr>
                                  <m:type m:val="skw"/>
                                  <m:ctrlPr>
                                    <a:rPr lang="en-IN" i="1">
                                      <a:latin typeface="Cambria Math" panose="02040503050406030204" pitchFamily="18" charset="0"/>
                                    </a:rPr>
                                  </m:ctrlPr>
                                </m:fPr>
                                <m:num>
                                  <m:r>
                                    <a:rPr lang="en-IN" i="1">
                                      <a:latin typeface="Cambria Math" panose="02040503050406030204" pitchFamily="18" charset="0"/>
                                    </a:rPr>
                                    <m:t>−1</m:t>
                                  </m:r>
                                </m:num>
                                <m:den>
                                  <m:rad>
                                    <m:radPr>
                                      <m:degHide m:val="on"/>
                                      <m:ctrlPr>
                                        <a:rPr lang="en-IN" i="1">
                                          <a:latin typeface="Cambria Math" panose="02040503050406030204" pitchFamily="18" charset="0"/>
                                        </a:rPr>
                                      </m:ctrlPr>
                                    </m:radPr>
                                    <m:deg/>
                                    <m:e>
                                      <m:r>
                                        <a:rPr lang="en-IN" i="1">
                                          <a:latin typeface="Cambria Math" panose="02040503050406030204" pitchFamily="18" charset="0"/>
                                        </a:rPr>
                                        <m:t>3</m:t>
                                      </m:r>
                                    </m:e>
                                  </m:rad>
                                </m:den>
                              </m:f>
                            </m:e>
                            <m:e>
                              <m:f>
                                <m:fPr>
                                  <m:type m:val="skw"/>
                                  <m:ctrlPr>
                                    <a:rPr lang="en-IN" i="1">
                                      <a:latin typeface="Cambria Math" panose="02040503050406030204" pitchFamily="18" charset="0"/>
                                    </a:rPr>
                                  </m:ctrlPr>
                                </m:fPr>
                                <m:num>
                                  <m:r>
                                    <a:rPr lang="en-IN" i="1">
                                      <a:latin typeface="Cambria Math" panose="02040503050406030204" pitchFamily="18" charset="0"/>
                                    </a:rPr>
                                    <m:t>1</m:t>
                                  </m:r>
                                </m:num>
                                <m:den>
                                  <m:rad>
                                    <m:radPr>
                                      <m:degHide m:val="on"/>
                                      <m:ctrlPr>
                                        <a:rPr lang="en-IN" i="1">
                                          <a:latin typeface="Cambria Math" panose="02040503050406030204" pitchFamily="18" charset="0"/>
                                        </a:rPr>
                                      </m:ctrlPr>
                                    </m:radPr>
                                    <m:deg/>
                                    <m:e>
                                      <m:r>
                                        <a:rPr lang="en-IN" i="1">
                                          <a:latin typeface="Cambria Math" panose="02040503050406030204" pitchFamily="18" charset="0"/>
                                        </a:rPr>
                                        <m:t>3</m:t>
                                      </m:r>
                                    </m:e>
                                  </m:rad>
                                </m:den>
                              </m:f>
                            </m:e>
                            <m:e>
                              <m:f>
                                <m:fPr>
                                  <m:type m:val="skw"/>
                                  <m:ctrlPr>
                                    <a:rPr lang="en-IN" i="1">
                                      <a:latin typeface="Cambria Math" panose="02040503050406030204" pitchFamily="18" charset="0"/>
                                    </a:rPr>
                                  </m:ctrlPr>
                                </m:fPr>
                                <m:num>
                                  <m:r>
                                    <a:rPr lang="en-IN" i="1">
                                      <a:latin typeface="Cambria Math" panose="02040503050406030204" pitchFamily="18" charset="0"/>
                                    </a:rPr>
                                    <m:t>1</m:t>
                                  </m:r>
                                </m:num>
                                <m:den>
                                  <m:rad>
                                    <m:radPr>
                                      <m:degHide m:val="on"/>
                                      <m:ctrlPr>
                                        <a:rPr lang="en-IN" i="1">
                                          <a:latin typeface="Cambria Math" panose="02040503050406030204" pitchFamily="18" charset="0"/>
                                        </a:rPr>
                                      </m:ctrlPr>
                                    </m:radPr>
                                    <m:deg/>
                                    <m:e>
                                      <m:r>
                                        <a:rPr lang="en-IN" i="1">
                                          <a:latin typeface="Cambria Math" panose="02040503050406030204" pitchFamily="18" charset="0"/>
                                        </a:rPr>
                                        <m:t>3</m:t>
                                      </m:r>
                                    </m:e>
                                  </m:rad>
                                </m:den>
                              </m:f>
                            </m:e>
                          </m:mr>
                        </m:m>
                      </m:e>
                    </m:d>
                  </m:oMath>
                </a14:m>
                <a:r>
                  <a:rPr lang="en-IN" dirty="0">
                    <a:latin typeface="Calibri" panose="020F0502020204030204" pitchFamily="34" charset="0"/>
                    <a:cs typeface="Calibri" panose="020F0502020204030204" pitchFamily="34" charset="0"/>
                  </a:rPr>
                  <a:t>    </a:t>
                </a:r>
              </a:p>
              <a:p>
                <a:pPr>
                  <a:spcBef>
                    <a:spcPts val="600"/>
                  </a:spcBef>
                </a:pPr>
                <a:endParaRPr lang="en-US" dirty="0">
                  <a:latin typeface="Calibri" panose="020F0502020204030204" pitchFamily="34" charset="0"/>
                  <a:cs typeface="Calibri" pitchFamily="34" charset="0"/>
                </a:endParaRPr>
              </a:p>
            </p:txBody>
          </p:sp>
        </mc:Choice>
        <mc:Fallback>
          <p:sp>
            <p:nvSpPr>
              <p:cNvPr id="4" name="Subtitle 3"/>
              <p:cNvSpPr>
                <a:spLocks noGrp="1" noRot="1" noChangeAspect="1" noMove="1" noResize="1" noEditPoints="1" noAdjustHandles="1" noChangeArrowheads="1" noChangeShapeType="1" noTextEdit="1"/>
              </p:cNvSpPr>
              <p:nvPr>
                <p:ph type="subTitle" idx="1"/>
              </p:nvPr>
            </p:nvSpPr>
            <p:spPr>
              <a:xfrm>
                <a:off x="1577571" y="660401"/>
                <a:ext cx="9035620" cy="5669279"/>
              </a:xfrm>
              <a:blipFill>
                <a:blip r:embed="rId2"/>
                <a:stretch>
                  <a:fillRect l="-742" t="-1290"/>
                </a:stretch>
              </a:blipFill>
            </p:spPr>
            <p:txBody>
              <a:bodyPr/>
              <a:lstStyle/>
              <a:p>
                <a:r>
                  <a:rPr lang="en-IN">
                    <a:noFill/>
                  </a:rPr>
                  <a:t> </a:t>
                </a:r>
              </a:p>
            </p:txBody>
          </p:sp>
        </mc:Fallback>
      </mc:AlternateContent>
      <p:sp>
        <p:nvSpPr>
          <p:cNvPr id="6" name="Title 5"/>
          <p:cNvSpPr>
            <a:spLocks noGrp="1"/>
          </p:cNvSpPr>
          <p:nvPr>
            <p:ph type="ctrTitle"/>
          </p:nvPr>
        </p:nvSpPr>
        <p:spPr>
          <a:xfrm>
            <a:off x="1648692" y="2"/>
            <a:ext cx="8811491" cy="564711"/>
          </a:xfrm>
          <a:solidFill>
            <a:srgbClr val="FFF0CC">
              <a:alpha val="80000"/>
            </a:srgbClr>
          </a:solidFill>
        </p:spPr>
        <p:txBody>
          <a:bodyPr/>
          <a:lstStyle/>
          <a:p>
            <a:pPr lvl="2" algn="ctr" rtl="0">
              <a:spcBef>
                <a:spcPct val="0"/>
              </a:spcBef>
            </a:pPr>
            <a:r>
              <a:rPr lang="en-US" sz="2800" b="1" dirty="0">
                <a:latin typeface="Calibri" pitchFamily="34" charset="0"/>
                <a:cs typeface="Calibri" pitchFamily="34" charset="0"/>
              </a:rPr>
              <a:t>Eigen decomposition example - - 2</a:t>
            </a:r>
          </a:p>
        </p:txBody>
      </p:sp>
    </p:spTree>
    <p:extLst>
      <p:ext uri="{BB962C8B-B14F-4D97-AF65-F5344CB8AC3E}">
        <p14:creationId xmlns:p14="http://schemas.microsoft.com/office/powerpoint/2010/main" val="312482880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
          </p:nvPr>
        </p:nvSpPr>
        <p:spPr/>
        <p:txBody>
          <a:bodyPr/>
          <a:lstStyle/>
          <a:p>
            <a:fld id="{40BFEAB2-FD83-41F2-9787-AD5D1A1760CD}" type="slidenum">
              <a:rPr lang="en-US" smtClean="0"/>
              <a:pPr/>
              <a:t>108</a:t>
            </a:fld>
            <a:endParaRPr lang="en-US" dirty="0"/>
          </a:p>
        </p:txBody>
      </p:sp>
      <p:sp>
        <p:nvSpPr>
          <p:cNvPr id="7" name="Footer Placeholder 4">
            <a:extLst>
              <a:ext uri="{FF2B5EF4-FFF2-40B4-BE49-F238E27FC236}">
                <a16:creationId xmlns:a16="http://schemas.microsoft.com/office/drawing/2014/main" id="{CBE507B5-C7FD-44CE-8A2A-A513808930E9}"/>
              </a:ext>
            </a:extLst>
          </p:cNvPr>
          <p:cNvSpPr txBox="1">
            <a:spLocks/>
          </p:cNvSpPr>
          <p:nvPr/>
        </p:nvSpPr>
        <p:spPr>
          <a:xfrm>
            <a:off x="2761201" y="6528816"/>
            <a:ext cx="5486400" cy="228600"/>
          </a:xfrm>
          <a:prstGeom prst="rect">
            <a:avLst/>
          </a:prstGeom>
        </p:spPr>
        <p:txBody>
          <a:bodyPr vert="horz" lIns="91440" tIns="45720" rIns="91440" bIns="45720" rtlCol="0" anchor="ctr"/>
          <a:lstStyle>
            <a:defPPr>
              <a:defRPr lang="en-US"/>
            </a:defPPr>
            <a:lvl1pPr marL="0" algn="l" defTabSz="914400" rtl="0" eaLnBrk="1" latinLnBrk="0" hangingPunct="1">
              <a:defRPr sz="9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2"/>
                </a:solidFill>
              </a:rPr>
              <a:t>Python Programming: Problem  Solving, Packages </a:t>
            </a:r>
            <a:r>
              <a:rPr lang="en-US">
                <a:solidFill>
                  <a:schemeClr val="tx2"/>
                </a:solidFill>
              </a:rPr>
              <a:t>and Libraries</a:t>
            </a:r>
            <a:endParaRPr lang="en-US" dirty="0">
              <a:solidFill>
                <a:schemeClr val="tx2"/>
              </a:solidFill>
            </a:endParaRPr>
          </a:p>
        </p:txBody>
      </p:sp>
      <p:sp>
        <p:nvSpPr>
          <p:cNvPr id="4" name="Subtitle 3"/>
          <p:cNvSpPr>
            <a:spLocks noGrp="1"/>
          </p:cNvSpPr>
          <p:nvPr>
            <p:ph type="subTitle" idx="1"/>
          </p:nvPr>
        </p:nvSpPr>
        <p:spPr>
          <a:xfrm>
            <a:off x="1578190" y="568959"/>
            <a:ext cx="9035620" cy="623824"/>
          </a:xfrm>
          <a:solidFill>
            <a:srgbClr val="FAD1D3">
              <a:alpha val="70980"/>
            </a:srgbClr>
          </a:solidFill>
          <a:ln>
            <a:solidFill>
              <a:schemeClr val="accent1"/>
            </a:solidFill>
          </a:ln>
        </p:spPr>
        <p:txBody>
          <a:bodyPr/>
          <a:lstStyle/>
          <a:p>
            <a:pPr>
              <a:spcBef>
                <a:spcPts val="0"/>
              </a:spcBef>
            </a:pPr>
            <a:r>
              <a:rPr lang="en-US" dirty="0">
                <a:latin typeface="Calibri" panose="020F0502020204030204" pitchFamily="34" charset="0"/>
                <a:cs typeface="Calibri" pitchFamily="34" charset="0"/>
              </a:rPr>
              <a:t>The following example from the book shows the use of eigen decomposition.</a:t>
            </a:r>
          </a:p>
          <a:p>
            <a:pPr>
              <a:spcBef>
                <a:spcPts val="0"/>
              </a:spcBef>
            </a:pPr>
            <a:r>
              <a:rPr lang="en-US" dirty="0">
                <a:solidFill>
                  <a:srgbClr val="FF0000"/>
                </a:solidFill>
                <a:latin typeface="Calibri" panose="020F0502020204030204" pitchFamily="34" charset="0"/>
                <a:cs typeface="Calibri" pitchFamily="34" charset="0"/>
              </a:rPr>
              <a:t>[The output is not given]</a:t>
            </a:r>
          </a:p>
        </p:txBody>
      </p:sp>
      <p:sp>
        <p:nvSpPr>
          <p:cNvPr id="6" name="Title 5"/>
          <p:cNvSpPr>
            <a:spLocks noGrp="1"/>
          </p:cNvSpPr>
          <p:nvPr>
            <p:ph type="ctrTitle"/>
          </p:nvPr>
        </p:nvSpPr>
        <p:spPr>
          <a:xfrm>
            <a:off x="1648692" y="50802"/>
            <a:ext cx="8811491" cy="518159"/>
          </a:xfrm>
          <a:solidFill>
            <a:srgbClr val="FFF0CC">
              <a:alpha val="80000"/>
            </a:srgbClr>
          </a:solidFill>
        </p:spPr>
        <p:txBody>
          <a:bodyPr/>
          <a:lstStyle/>
          <a:p>
            <a:pPr lvl="2" algn="ctr" rtl="0">
              <a:spcBef>
                <a:spcPct val="0"/>
              </a:spcBef>
            </a:pPr>
            <a:r>
              <a:rPr lang="en-US" sz="2800" b="1" dirty="0">
                <a:latin typeface="Calibri" pitchFamily="34" charset="0"/>
                <a:cs typeface="Calibri" pitchFamily="34" charset="0"/>
              </a:rPr>
              <a:t>Eigen decomposition example - - 3</a:t>
            </a:r>
          </a:p>
        </p:txBody>
      </p:sp>
      <p:graphicFrame>
        <p:nvGraphicFramePr>
          <p:cNvPr id="3" name="Table 2">
            <a:extLst>
              <a:ext uri="{FF2B5EF4-FFF2-40B4-BE49-F238E27FC236}">
                <a16:creationId xmlns:a16="http://schemas.microsoft.com/office/drawing/2014/main" id="{8A3E68D1-DD38-4866-9015-849DCEABEB78}"/>
              </a:ext>
            </a:extLst>
          </p:cNvPr>
          <p:cNvGraphicFramePr>
            <a:graphicFrameLocks noGrp="1"/>
          </p:cNvGraphicFramePr>
          <p:nvPr/>
        </p:nvGraphicFramePr>
        <p:xfrm>
          <a:off x="1572278" y="1366520"/>
          <a:ext cx="8887904" cy="5029200"/>
        </p:xfrm>
        <a:graphic>
          <a:graphicData uri="http://schemas.openxmlformats.org/drawingml/2006/table">
            <a:tbl>
              <a:tblPr firstRow="1" firstCol="1" bandRow="1"/>
              <a:tblGrid>
                <a:gridCol w="449562">
                  <a:extLst>
                    <a:ext uri="{9D8B030D-6E8A-4147-A177-3AD203B41FA5}">
                      <a16:colId xmlns:a16="http://schemas.microsoft.com/office/drawing/2014/main" val="3986684782"/>
                    </a:ext>
                  </a:extLst>
                </a:gridCol>
                <a:gridCol w="8438342">
                  <a:extLst>
                    <a:ext uri="{9D8B030D-6E8A-4147-A177-3AD203B41FA5}">
                      <a16:colId xmlns:a16="http://schemas.microsoft.com/office/drawing/2014/main" val="601595194"/>
                    </a:ext>
                  </a:extLst>
                </a:gridCol>
              </a:tblGrid>
              <a:tr h="2393236">
                <a:tc>
                  <a:txBody>
                    <a:bodyPr/>
                    <a:lstStyle/>
                    <a:p>
                      <a:pPr algn="ctr">
                        <a:spcAft>
                          <a:spcPts val="0"/>
                        </a:spcAft>
                      </a:pPr>
                      <a:r>
                        <a:rPr lang="en-IN" sz="1000" b="1" dirty="0">
                          <a:solidFill>
                            <a:srgbClr val="548DD4"/>
                          </a:solidFill>
                          <a:effectLst/>
                          <a:latin typeface="Consolas" panose="020B0609020204030204" pitchFamily="49" charset="0"/>
                          <a:ea typeface="Times New Roman" panose="02020603050405020304" pitchFamily="18" charset="0"/>
                          <a:cs typeface="Consolas" panose="020B0609020204030204" pitchFamily="49" charset="0"/>
                        </a:rPr>
                        <a:t>1</a:t>
                      </a:r>
                      <a:endParaRPr lang="en-IN" sz="1000" b="1" dirty="0">
                        <a:effectLst/>
                        <a:latin typeface="Consolas" panose="020B0609020204030204" pitchFamily="49" charset="0"/>
                        <a:ea typeface="Times New Roman" panose="02020603050405020304" pitchFamily="18" charset="0"/>
                        <a:cs typeface="Mangal" panose="02040503050203030202" pitchFamily="18" charset="0"/>
                      </a:endParaRPr>
                    </a:p>
                    <a:p>
                      <a:pPr algn="ctr">
                        <a:spcAft>
                          <a:spcPts val="0"/>
                        </a:spcAft>
                      </a:pPr>
                      <a:r>
                        <a:rPr lang="en-IN" sz="1000" b="1" dirty="0">
                          <a:solidFill>
                            <a:srgbClr val="548DD4"/>
                          </a:solidFill>
                          <a:effectLst/>
                          <a:latin typeface="Consolas" panose="020B0609020204030204" pitchFamily="49" charset="0"/>
                          <a:ea typeface="Times New Roman" panose="02020603050405020304" pitchFamily="18" charset="0"/>
                          <a:cs typeface="Consolas" panose="020B0609020204030204" pitchFamily="49" charset="0"/>
                        </a:rPr>
                        <a:t>2</a:t>
                      </a:r>
                      <a:endParaRPr lang="en-IN" sz="1000" b="1" dirty="0">
                        <a:effectLst/>
                        <a:latin typeface="Consolas" panose="020B0609020204030204" pitchFamily="49" charset="0"/>
                        <a:ea typeface="Times New Roman" panose="02020603050405020304" pitchFamily="18" charset="0"/>
                        <a:cs typeface="Mangal" panose="02040503050203030202" pitchFamily="18" charset="0"/>
                      </a:endParaRPr>
                    </a:p>
                    <a:p>
                      <a:pPr algn="ctr">
                        <a:spcAft>
                          <a:spcPts val="0"/>
                        </a:spcAft>
                      </a:pPr>
                      <a:r>
                        <a:rPr lang="en-IN" sz="1000" b="1" dirty="0">
                          <a:solidFill>
                            <a:srgbClr val="548DD4"/>
                          </a:solidFill>
                          <a:effectLst/>
                          <a:latin typeface="Consolas" panose="020B0609020204030204" pitchFamily="49" charset="0"/>
                          <a:ea typeface="Times New Roman" panose="02020603050405020304" pitchFamily="18" charset="0"/>
                          <a:cs typeface="Consolas" panose="020B0609020204030204" pitchFamily="49" charset="0"/>
                        </a:rPr>
                        <a:t>3</a:t>
                      </a:r>
                      <a:endParaRPr lang="en-IN" sz="1000" b="1" dirty="0">
                        <a:effectLst/>
                        <a:latin typeface="Consolas" panose="020B0609020204030204" pitchFamily="49" charset="0"/>
                        <a:ea typeface="Times New Roman" panose="02020603050405020304" pitchFamily="18" charset="0"/>
                        <a:cs typeface="Mangal" panose="02040503050203030202" pitchFamily="18" charset="0"/>
                      </a:endParaRPr>
                    </a:p>
                    <a:p>
                      <a:pPr algn="ctr">
                        <a:spcAft>
                          <a:spcPts val="0"/>
                        </a:spcAft>
                      </a:pPr>
                      <a:r>
                        <a:rPr lang="en-IN" sz="1000" b="1" dirty="0">
                          <a:solidFill>
                            <a:srgbClr val="548DD4"/>
                          </a:solidFill>
                          <a:effectLst/>
                          <a:latin typeface="Consolas" panose="020B0609020204030204" pitchFamily="49" charset="0"/>
                          <a:ea typeface="Times New Roman" panose="02020603050405020304" pitchFamily="18" charset="0"/>
                          <a:cs typeface="Consolas" panose="020B0609020204030204" pitchFamily="49" charset="0"/>
                        </a:rPr>
                        <a:t>4</a:t>
                      </a:r>
                      <a:endParaRPr lang="en-IN" sz="1000" b="1" dirty="0">
                        <a:effectLst/>
                        <a:latin typeface="Consolas" panose="020B0609020204030204" pitchFamily="49" charset="0"/>
                        <a:ea typeface="Times New Roman" panose="02020603050405020304" pitchFamily="18" charset="0"/>
                        <a:cs typeface="Mangal" panose="02040503050203030202" pitchFamily="18" charset="0"/>
                      </a:endParaRPr>
                    </a:p>
                    <a:p>
                      <a:pPr algn="ctr">
                        <a:spcAft>
                          <a:spcPts val="0"/>
                        </a:spcAft>
                      </a:pPr>
                      <a:r>
                        <a:rPr lang="en-IN" sz="1000" b="1" dirty="0">
                          <a:solidFill>
                            <a:srgbClr val="548DD4"/>
                          </a:solidFill>
                          <a:effectLst/>
                          <a:latin typeface="Consolas" panose="020B0609020204030204" pitchFamily="49" charset="0"/>
                          <a:ea typeface="Times New Roman" panose="02020603050405020304" pitchFamily="18" charset="0"/>
                          <a:cs typeface="Consolas" panose="020B0609020204030204" pitchFamily="49" charset="0"/>
                        </a:rPr>
                        <a:t>5</a:t>
                      </a:r>
                      <a:endParaRPr lang="en-IN" sz="1000" b="1" dirty="0">
                        <a:effectLst/>
                        <a:latin typeface="Consolas" panose="020B0609020204030204" pitchFamily="49" charset="0"/>
                        <a:ea typeface="Times New Roman" panose="02020603050405020304" pitchFamily="18" charset="0"/>
                        <a:cs typeface="Mangal" panose="02040503050203030202" pitchFamily="18" charset="0"/>
                      </a:endParaRPr>
                    </a:p>
                    <a:p>
                      <a:pPr algn="ctr">
                        <a:spcAft>
                          <a:spcPts val="0"/>
                        </a:spcAft>
                      </a:pPr>
                      <a:r>
                        <a:rPr lang="en-IN" sz="1000" b="1" dirty="0">
                          <a:solidFill>
                            <a:srgbClr val="548DD4"/>
                          </a:solidFill>
                          <a:effectLst/>
                          <a:latin typeface="Consolas" panose="020B0609020204030204" pitchFamily="49" charset="0"/>
                          <a:ea typeface="Times New Roman" panose="02020603050405020304" pitchFamily="18" charset="0"/>
                          <a:cs typeface="Consolas" panose="020B0609020204030204" pitchFamily="49" charset="0"/>
                        </a:rPr>
                        <a:t>6</a:t>
                      </a:r>
                      <a:endParaRPr lang="en-IN" sz="1000" b="1" dirty="0">
                        <a:effectLst/>
                        <a:latin typeface="Consolas" panose="020B0609020204030204" pitchFamily="49" charset="0"/>
                        <a:ea typeface="Times New Roman" panose="02020603050405020304" pitchFamily="18" charset="0"/>
                        <a:cs typeface="Mangal" panose="02040503050203030202" pitchFamily="18" charset="0"/>
                      </a:endParaRPr>
                    </a:p>
                    <a:p>
                      <a:pPr algn="ctr">
                        <a:spcAft>
                          <a:spcPts val="0"/>
                        </a:spcAft>
                      </a:pPr>
                      <a:r>
                        <a:rPr lang="en-IN" sz="1000" b="1" dirty="0">
                          <a:solidFill>
                            <a:srgbClr val="548DD4"/>
                          </a:solidFill>
                          <a:effectLst/>
                          <a:latin typeface="Consolas" panose="020B0609020204030204" pitchFamily="49" charset="0"/>
                          <a:ea typeface="Times New Roman" panose="02020603050405020304" pitchFamily="18" charset="0"/>
                          <a:cs typeface="Consolas" panose="020B0609020204030204" pitchFamily="49" charset="0"/>
                        </a:rPr>
                        <a:t>7</a:t>
                      </a:r>
                      <a:endParaRPr lang="en-IN" sz="1000" b="1" dirty="0">
                        <a:effectLst/>
                        <a:latin typeface="Consolas" panose="020B0609020204030204" pitchFamily="49" charset="0"/>
                        <a:ea typeface="Times New Roman" panose="02020603050405020304" pitchFamily="18" charset="0"/>
                        <a:cs typeface="Mangal" panose="02040503050203030202" pitchFamily="18" charset="0"/>
                      </a:endParaRPr>
                    </a:p>
                    <a:p>
                      <a:pPr algn="ctr">
                        <a:spcAft>
                          <a:spcPts val="0"/>
                        </a:spcAft>
                      </a:pPr>
                      <a:r>
                        <a:rPr lang="en-IN" sz="1000" b="1" dirty="0">
                          <a:solidFill>
                            <a:srgbClr val="548DD4"/>
                          </a:solidFill>
                          <a:effectLst/>
                          <a:latin typeface="Consolas" panose="020B0609020204030204" pitchFamily="49" charset="0"/>
                          <a:ea typeface="Times New Roman" panose="02020603050405020304" pitchFamily="18" charset="0"/>
                          <a:cs typeface="Consolas" panose="020B0609020204030204" pitchFamily="49" charset="0"/>
                        </a:rPr>
                        <a:t>8</a:t>
                      </a:r>
                      <a:endParaRPr lang="en-IN" sz="1000" b="1" dirty="0">
                        <a:effectLst/>
                        <a:latin typeface="Consolas" panose="020B0609020204030204" pitchFamily="49" charset="0"/>
                        <a:ea typeface="Times New Roman" panose="02020603050405020304" pitchFamily="18" charset="0"/>
                        <a:cs typeface="Mangal" panose="02040503050203030202" pitchFamily="18" charset="0"/>
                      </a:endParaRPr>
                    </a:p>
                    <a:p>
                      <a:pPr algn="ctr">
                        <a:spcAft>
                          <a:spcPts val="0"/>
                        </a:spcAft>
                      </a:pPr>
                      <a:r>
                        <a:rPr lang="en-IN" sz="1000" b="1" dirty="0">
                          <a:solidFill>
                            <a:srgbClr val="548DD4"/>
                          </a:solidFill>
                          <a:effectLst/>
                          <a:latin typeface="Consolas" panose="020B0609020204030204" pitchFamily="49" charset="0"/>
                          <a:ea typeface="Times New Roman" panose="02020603050405020304" pitchFamily="18" charset="0"/>
                          <a:cs typeface="Consolas" panose="020B0609020204030204" pitchFamily="49" charset="0"/>
                        </a:rPr>
                        <a:t>9</a:t>
                      </a:r>
                      <a:endParaRPr lang="en-IN" sz="1000" b="1" dirty="0">
                        <a:effectLst/>
                        <a:latin typeface="Consolas" panose="020B0609020204030204" pitchFamily="49" charset="0"/>
                        <a:ea typeface="Times New Roman" panose="02020603050405020304" pitchFamily="18" charset="0"/>
                        <a:cs typeface="Mangal" panose="02040503050203030202" pitchFamily="18" charset="0"/>
                      </a:endParaRPr>
                    </a:p>
                    <a:p>
                      <a:pPr algn="ctr">
                        <a:spcAft>
                          <a:spcPts val="0"/>
                        </a:spcAft>
                      </a:pPr>
                      <a:r>
                        <a:rPr lang="en-IN" sz="1000" b="1" dirty="0">
                          <a:solidFill>
                            <a:srgbClr val="548DD4"/>
                          </a:solidFill>
                          <a:effectLst/>
                          <a:latin typeface="Consolas" panose="020B0609020204030204" pitchFamily="49" charset="0"/>
                          <a:ea typeface="Times New Roman" panose="02020603050405020304" pitchFamily="18" charset="0"/>
                          <a:cs typeface="Consolas" panose="020B0609020204030204" pitchFamily="49" charset="0"/>
                        </a:rPr>
                        <a:t>10</a:t>
                      </a:r>
                      <a:endParaRPr lang="en-IN" sz="1000" b="1" dirty="0">
                        <a:effectLst/>
                        <a:latin typeface="Consolas" panose="020B0609020204030204" pitchFamily="49" charset="0"/>
                        <a:ea typeface="Times New Roman" panose="02020603050405020304" pitchFamily="18" charset="0"/>
                        <a:cs typeface="Mangal" panose="02040503050203030202" pitchFamily="18" charset="0"/>
                      </a:endParaRPr>
                    </a:p>
                    <a:p>
                      <a:pPr algn="ctr">
                        <a:spcAft>
                          <a:spcPts val="0"/>
                        </a:spcAft>
                      </a:pPr>
                      <a:r>
                        <a:rPr lang="en-IN" sz="1000" b="1" dirty="0">
                          <a:solidFill>
                            <a:srgbClr val="548DD4"/>
                          </a:solidFill>
                          <a:effectLst/>
                          <a:latin typeface="Consolas" panose="020B0609020204030204" pitchFamily="49" charset="0"/>
                          <a:ea typeface="Times New Roman" panose="02020603050405020304" pitchFamily="18" charset="0"/>
                          <a:cs typeface="Consolas" panose="020B0609020204030204" pitchFamily="49" charset="0"/>
                        </a:rPr>
                        <a:t>11</a:t>
                      </a:r>
                      <a:endParaRPr lang="en-IN" sz="1000" b="1" dirty="0">
                        <a:effectLst/>
                        <a:latin typeface="Consolas" panose="020B0609020204030204" pitchFamily="49" charset="0"/>
                        <a:ea typeface="Times New Roman" panose="02020603050405020304" pitchFamily="18" charset="0"/>
                        <a:cs typeface="Mangal" panose="02040503050203030202" pitchFamily="18" charset="0"/>
                      </a:endParaRPr>
                    </a:p>
                    <a:p>
                      <a:pPr algn="ctr">
                        <a:spcAft>
                          <a:spcPts val="0"/>
                        </a:spcAft>
                      </a:pPr>
                      <a:r>
                        <a:rPr lang="en-IN" sz="1000" b="1" dirty="0">
                          <a:solidFill>
                            <a:srgbClr val="548DD4"/>
                          </a:solidFill>
                          <a:effectLst/>
                          <a:latin typeface="Consolas" panose="020B0609020204030204" pitchFamily="49" charset="0"/>
                          <a:ea typeface="Times New Roman" panose="02020603050405020304" pitchFamily="18" charset="0"/>
                          <a:cs typeface="Consolas" panose="020B0609020204030204" pitchFamily="49" charset="0"/>
                        </a:rPr>
                        <a:t>12</a:t>
                      </a:r>
                      <a:endParaRPr lang="en-IN" sz="1000" b="1" dirty="0">
                        <a:effectLst/>
                        <a:latin typeface="Consolas" panose="020B0609020204030204" pitchFamily="49" charset="0"/>
                        <a:ea typeface="Times New Roman" panose="02020603050405020304" pitchFamily="18" charset="0"/>
                        <a:cs typeface="Mangal" panose="02040503050203030202" pitchFamily="18" charset="0"/>
                      </a:endParaRPr>
                    </a:p>
                    <a:p>
                      <a:pPr algn="ctr">
                        <a:spcAft>
                          <a:spcPts val="0"/>
                        </a:spcAft>
                      </a:pPr>
                      <a:r>
                        <a:rPr lang="en-IN" sz="1000" b="1" dirty="0">
                          <a:solidFill>
                            <a:srgbClr val="548DD4"/>
                          </a:solidFill>
                          <a:effectLst/>
                          <a:latin typeface="Consolas" panose="020B0609020204030204" pitchFamily="49" charset="0"/>
                          <a:ea typeface="Times New Roman" panose="02020603050405020304" pitchFamily="18" charset="0"/>
                          <a:cs typeface="Consolas" panose="020B0609020204030204" pitchFamily="49" charset="0"/>
                        </a:rPr>
                        <a:t>13</a:t>
                      </a:r>
                      <a:endParaRPr lang="en-IN" sz="1000" b="1" dirty="0">
                        <a:effectLst/>
                        <a:latin typeface="Consolas" panose="020B0609020204030204" pitchFamily="49" charset="0"/>
                        <a:ea typeface="Times New Roman" panose="02020603050405020304" pitchFamily="18" charset="0"/>
                        <a:cs typeface="Mangal" panose="02040503050203030202" pitchFamily="18" charset="0"/>
                      </a:endParaRPr>
                    </a:p>
                    <a:p>
                      <a:pPr algn="ctr">
                        <a:spcAft>
                          <a:spcPts val="0"/>
                        </a:spcAft>
                      </a:pPr>
                      <a:r>
                        <a:rPr lang="en-IN" sz="1000" b="1" dirty="0">
                          <a:solidFill>
                            <a:srgbClr val="548DD4"/>
                          </a:solidFill>
                          <a:effectLst/>
                          <a:latin typeface="Consolas" panose="020B0609020204030204" pitchFamily="49" charset="0"/>
                          <a:ea typeface="Times New Roman" panose="02020603050405020304" pitchFamily="18" charset="0"/>
                          <a:cs typeface="Consolas" panose="020B0609020204030204" pitchFamily="49" charset="0"/>
                        </a:rPr>
                        <a:t>14</a:t>
                      </a:r>
                      <a:endParaRPr lang="en-IN" sz="1000" b="1" dirty="0">
                        <a:effectLst/>
                        <a:latin typeface="Consolas" panose="020B0609020204030204" pitchFamily="49" charset="0"/>
                        <a:ea typeface="Times New Roman" panose="02020603050405020304" pitchFamily="18" charset="0"/>
                        <a:cs typeface="Mangal" panose="02040503050203030202" pitchFamily="18" charset="0"/>
                      </a:endParaRPr>
                    </a:p>
                    <a:p>
                      <a:pPr algn="ctr">
                        <a:spcAft>
                          <a:spcPts val="0"/>
                        </a:spcAft>
                      </a:pPr>
                      <a:r>
                        <a:rPr lang="en-IN" sz="1000" b="1" dirty="0">
                          <a:solidFill>
                            <a:srgbClr val="548DD4"/>
                          </a:solidFill>
                          <a:effectLst/>
                          <a:latin typeface="Consolas" panose="020B0609020204030204" pitchFamily="49" charset="0"/>
                          <a:ea typeface="Times New Roman" panose="02020603050405020304" pitchFamily="18" charset="0"/>
                          <a:cs typeface="Consolas" panose="020B0609020204030204" pitchFamily="49" charset="0"/>
                        </a:rPr>
                        <a:t>15</a:t>
                      </a:r>
                      <a:endParaRPr lang="en-IN" sz="1000" b="1" dirty="0">
                        <a:effectLst/>
                        <a:latin typeface="Consolas" panose="020B0609020204030204" pitchFamily="49" charset="0"/>
                        <a:ea typeface="Times New Roman" panose="02020603050405020304" pitchFamily="18" charset="0"/>
                        <a:cs typeface="Mangal" panose="02040503050203030202" pitchFamily="18" charset="0"/>
                      </a:endParaRPr>
                    </a:p>
                    <a:p>
                      <a:pPr algn="ctr">
                        <a:spcAft>
                          <a:spcPts val="0"/>
                        </a:spcAft>
                      </a:pPr>
                      <a:r>
                        <a:rPr lang="en-IN" sz="1000" b="1" dirty="0">
                          <a:solidFill>
                            <a:srgbClr val="548DD4"/>
                          </a:solidFill>
                          <a:effectLst/>
                          <a:latin typeface="Consolas" panose="020B0609020204030204" pitchFamily="49" charset="0"/>
                          <a:ea typeface="Times New Roman" panose="02020603050405020304" pitchFamily="18" charset="0"/>
                          <a:cs typeface="Consolas" panose="020B0609020204030204" pitchFamily="49" charset="0"/>
                        </a:rPr>
                        <a:t>16</a:t>
                      </a:r>
                      <a:endParaRPr lang="en-IN" sz="1000" b="1" dirty="0">
                        <a:effectLst/>
                        <a:latin typeface="Consolas" panose="020B0609020204030204" pitchFamily="49" charset="0"/>
                        <a:ea typeface="Times New Roman" panose="02020603050405020304" pitchFamily="18" charset="0"/>
                        <a:cs typeface="Mangal" panose="02040503050203030202" pitchFamily="18" charset="0"/>
                      </a:endParaRPr>
                    </a:p>
                    <a:p>
                      <a:pPr algn="ctr">
                        <a:spcAft>
                          <a:spcPts val="0"/>
                        </a:spcAft>
                      </a:pPr>
                      <a:r>
                        <a:rPr lang="en-IN" sz="1000" b="1" dirty="0">
                          <a:solidFill>
                            <a:srgbClr val="548DD4"/>
                          </a:solidFill>
                          <a:effectLst/>
                          <a:latin typeface="Consolas" panose="020B0609020204030204" pitchFamily="49" charset="0"/>
                          <a:ea typeface="Times New Roman" panose="02020603050405020304" pitchFamily="18" charset="0"/>
                          <a:cs typeface="Consolas" panose="020B0609020204030204" pitchFamily="49" charset="0"/>
                        </a:rPr>
                        <a:t>17</a:t>
                      </a:r>
                      <a:endParaRPr lang="en-IN" sz="1000" b="1" dirty="0">
                        <a:effectLst/>
                        <a:latin typeface="Consolas" panose="020B0609020204030204" pitchFamily="49" charset="0"/>
                        <a:ea typeface="Times New Roman" panose="02020603050405020304" pitchFamily="18" charset="0"/>
                        <a:cs typeface="Mangal" panose="02040503050203030202" pitchFamily="18" charset="0"/>
                      </a:endParaRPr>
                    </a:p>
                    <a:p>
                      <a:pPr algn="ctr">
                        <a:spcAft>
                          <a:spcPts val="0"/>
                        </a:spcAft>
                      </a:pPr>
                      <a:r>
                        <a:rPr lang="en-IN" sz="1000" b="1" dirty="0">
                          <a:solidFill>
                            <a:srgbClr val="548DD4"/>
                          </a:solidFill>
                          <a:effectLst/>
                          <a:latin typeface="Consolas" panose="020B0609020204030204" pitchFamily="49" charset="0"/>
                          <a:ea typeface="Times New Roman" panose="02020603050405020304" pitchFamily="18" charset="0"/>
                          <a:cs typeface="Consolas" panose="020B0609020204030204" pitchFamily="49" charset="0"/>
                        </a:rPr>
                        <a:t>18</a:t>
                      </a:r>
                      <a:endParaRPr lang="en-IN" sz="1000" b="1" dirty="0">
                        <a:effectLst/>
                        <a:latin typeface="Consolas" panose="020B0609020204030204" pitchFamily="49" charset="0"/>
                        <a:ea typeface="Times New Roman" panose="02020603050405020304" pitchFamily="18" charset="0"/>
                        <a:cs typeface="Mangal" panose="02040503050203030202" pitchFamily="18" charset="0"/>
                      </a:endParaRPr>
                    </a:p>
                    <a:p>
                      <a:pPr algn="ctr">
                        <a:spcAft>
                          <a:spcPts val="0"/>
                        </a:spcAft>
                      </a:pPr>
                      <a:r>
                        <a:rPr lang="en-IN" sz="1000" b="1" dirty="0">
                          <a:solidFill>
                            <a:srgbClr val="548DD4"/>
                          </a:solidFill>
                          <a:effectLst/>
                          <a:latin typeface="Consolas" panose="020B0609020204030204" pitchFamily="49" charset="0"/>
                          <a:ea typeface="Times New Roman" panose="02020603050405020304" pitchFamily="18" charset="0"/>
                          <a:cs typeface="Consolas" panose="020B0609020204030204" pitchFamily="49" charset="0"/>
                        </a:rPr>
                        <a:t>19</a:t>
                      </a:r>
                      <a:endParaRPr lang="en-IN" sz="1000" b="1" dirty="0">
                        <a:effectLst/>
                        <a:latin typeface="Consolas" panose="020B0609020204030204" pitchFamily="49" charset="0"/>
                        <a:ea typeface="Times New Roman" panose="02020603050405020304" pitchFamily="18" charset="0"/>
                        <a:cs typeface="Mangal" panose="02040503050203030202" pitchFamily="18" charset="0"/>
                      </a:endParaRPr>
                    </a:p>
                    <a:p>
                      <a:pPr algn="ctr">
                        <a:spcAft>
                          <a:spcPts val="0"/>
                        </a:spcAft>
                      </a:pPr>
                      <a:r>
                        <a:rPr lang="en-IN" sz="1000" b="1" dirty="0">
                          <a:solidFill>
                            <a:srgbClr val="548DD4"/>
                          </a:solidFill>
                          <a:effectLst/>
                          <a:latin typeface="Consolas" panose="020B0609020204030204" pitchFamily="49" charset="0"/>
                          <a:ea typeface="Times New Roman" panose="02020603050405020304" pitchFamily="18" charset="0"/>
                          <a:cs typeface="Consolas" panose="020B0609020204030204" pitchFamily="49" charset="0"/>
                        </a:rPr>
                        <a:t>20</a:t>
                      </a:r>
                      <a:endParaRPr lang="en-IN" sz="1000" b="1" dirty="0">
                        <a:effectLst/>
                        <a:latin typeface="Consolas" panose="020B0609020204030204" pitchFamily="49" charset="0"/>
                        <a:ea typeface="Times New Roman" panose="02020603050405020304" pitchFamily="18" charset="0"/>
                        <a:cs typeface="Mangal" panose="02040503050203030202" pitchFamily="18" charset="0"/>
                      </a:endParaRPr>
                    </a:p>
                    <a:p>
                      <a:pPr algn="ctr">
                        <a:spcAft>
                          <a:spcPts val="0"/>
                        </a:spcAft>
                      </a:pPr>
                      <a:r>
                        <a:rPr lang="en-IN" sz="1000" b="1" dirty="0">
                          <a:solidFill>
                            <a:srgbClr val="548DD4"/>
                          </a:solidFill>
                          <a:effectLst/>
                          <a:latin typeface="Consolas" panose="020B0609020204030204" pitchFamily="49" charset="0"/>
                          <a:ea typeface="Times New Roman" panose="02020603050405020304" pitchFamily="18" charset="0"/>
                          <a:cs typeface="Consolas" panose="020B0609020204030204" pitchFamily="49" charset="0"/>
                        </a:rPr>
                        <a:t>21</a:t>
                      </a:r>
                      <a:endParaRPr lang="en-IN" sz="1000" b="1" dirty="0">
                        <a:effectLst/>
                        <a:latin typeface="Consolas" panose="020B0609020204030204" pitchFamily="49" charset="0"/>
                        <a:ea typeface="Times New Roman" panose="02020603050405020304" pitchFamily="18" charset="0"/>
                        <a:cs typeface="Mangal" panose="02040503050203030202" pitchFamily="18" charset="0"/>
                      </a:endParaRPr>
                    </a:p>
                    <a:p>
                      <a:pPr algn="ctr">
                        <a:spcAft>
                          <a:spcPts val="0"/>
                        </a:spcAft>
                      </a:pPr>
                      <a:r>
                        <a:rPr lang="en-IN" sz="1000" b="1" dirty="0">
                          <a:solidFill>
                            <a:srgbClr val="548DD4"/>
                          </a:solidFill>
                          <a:effectLst/>
                          <a:latin typeface="Consolas" panose="020B0609020204030204" pitchFamily="49" charset="0"/>
                          <a:ea typeface="Times New Roman" panose="02020603050405020304" pitchFamily="18" charset="0"/>
                          <a:cs typeface="Consolas" panose="020B0609020204030204" pitchFamily="49" charset="0"/>
                        </a:rPr>
                        <a:t>22</a:t>
                      </a:r>
                      <a:endParaRPr lang="en-IN" sz="1000" b="1" dirty="0">
                        <a:effectLst/>
                        <a:latin typeface="Consolas" panose="020B0609020204030204" pitchFamily="49" charset="0"/>
                        <a:ea typeface="Times New Roman" panose="02020603050405020304" pitchFamily="18" charset="0"/>
                        <a:cs typeface="Mangal" panose="02040503050203030202" pitchFamily="18" charset="0"/>
                      </a:endParaRPr>
                    </a:p>
                    <a:p>
                      <a:pPr algn="ctr">
                        <a:spcAft>
                          <a:spcPts val="0"/>
                        </a:spcAft>
                      </a:pPr>
                      <a:r>
                        <a:rPr lang="en-IN" sz="1000" b="1" dirty="0">
                          <a:solidFill>
                            <a:srgbClr val="548DD4"/>
                          </a:solidFill>
                          <a:effectLst/>
                          <a:latin typeface="Consolas" panose="020B0609020204030204" pitchFamily="49" charset="0"/>
                          <a:ea typeface="Times New Roman" panose="02020603050405020304" pitchFamily="18" charset="0"/>
                          <a:cs typeface="Consolas" panose="020B0609020204030204" pitchFamily="49" charset="0"/>
                        </a:rPr>
                        <a:t>23</a:t>
                      </a:r>
                      <a:endParaRPr lang="en-IN" sz="1000" b="1" dirty="0">
                        <a:effectLst/>
                        <a:latin typeface="Consolas" panose="020B0609020204030204" pitchFamily="49" charset="0"/>
                        <a:ea typeface="Times New Roman" panose="02020603050405020304" pitchFamily="18" charset="0"/>
                        <a:cs typeface="Mangal" panose="02040503050203030202" pitchFamily="18" charset="0"/>
                      </a:endParaRPr>
                    </a:p>
                    <a:p>
                      <a:pPr algn="ctr">
                        <a:spcAft>
                          <a:spcPts val="0"/>
                        </a:spcAft>
                      </a:pPr>
                      <a:r>
                        <a:rPr lang="en-IN" sz="1000" b="1" dirty="0">
                          <a:solidFill>
                            <a:srgbClr val="548DD4"/>
                          </a:solidFill>
                          <a:effectLst/>
                          <a:latin typeface="Consolas" panose="020B0609020204030204" pitchFamily="49" charset="0"/>
                          <a:ea typeface="Times New Roman" panose="02020603050405020304" pitchFamily="18" charset="0"/>
                          <a:cs typeface="Consolas" panose="020B0609020204030204" pitchFamily="49" charset="0"/>
                        </a:rPr>
                        <a:t>24</a:t>
                      </a:r>
                      <a:endParaRPr lang="en-IN" sz="1000" b="1" dirty="0">
                        <a:effectLst/>
                        <a:latin typeface="Consolas" panose="020B0609020204030204" pitchFamily="49" charset="0"/>
                        <a:ea typeface="Times New Roman" panose="02020603050405020304" pitchFamily="18" charset="0"/>
                        <a:cs typeface="Mangal" panose="02040503050203030202" pitchFamily="18" charset="0"/>
                      </a:endParaRPr>
                    </a:p>
                    <a:p>
                      <a:pPr algn="ctr">
                        <a:spcAft>
                          <a:spcPts val="0"/>
                        </a:spcAft>
                      </a:pPr>
                      <a:r>
                        <a:rPr lang="en-IN" sz="1000" b="1" dirty="0">
                          <a:solidFill>
                            <a:srgbClr val="548DD4"/>
                          </a:solidFill>
                          <a:effectLst/>
                          <a:latin typeface="Consolas" panose="020B0609020204030204" pitchFamily="49" charset="0"/>
                          <a:ea typeface="Times New Roman" panose="02020603050405020304" pitchFamily="18" charset="0"/>
                          <a:cs typeface="Consolas" panose="020B0609020204030204" pitchFamily="49" charset="0"/>
                        </a:rPr>
                        <a:t>25</a:t>
                      </a:r>
                      <a:endParaRPr lang="en-IN" sz="1000" b="1" dirty="0">
                        <a:effectLst/>
                        <a:latin typeface="Consolas" panose="020B0609020204030204" pitchFamily="49" charset="0"/>
                        <a:ea typeface="Times New Roman" panose="02020603050405020304" pitchFamily="18" charset="0"/>
                        <a:cs typeface="Mangal" panose="02040503050203030202" pitchFamily="18" charset="0"/>
                      </a:endParaRPr>
                    </a:p>
                    <a:p>
                      <a:pPr algn="ctr">
                        <a:spcAft>
                          <a:spcPts val="0"/>
                        </a:spcAft>
                      </a:pPr>
                      <a:r>
                        <a:rPr lang="en-IN" sz="1000" b="1" dirty="0">
                          <a:solidFill>
                            <a:srgbClr val="548DD4"/>
                          </a:solidFill>
                          <a:effectLst/>
                          <a:latin typeface="Consolas" panose="020B0609020204030204" pitchFamily="49" charset="0"/>
                          <a:ea typeface="Times New Roman" panose="02020603050405020304" pitchFamily="18" charset="0"/>
                          <a:cs typeface="Consolas" panose="020B0609020204030204" pitchFamily="49" charset="0"/>
                        </a:rPr>
                        <a:t>26</a:t>
                      </a:r>
                      <a:endParaRPr lang="en-IN" sz="1000" b="1" dirty="0">
                        <a:effectLst/>
                        <a:latin typeface="Consolas" panose="020B0609020204030204" pitchFamily="49" charset="0"/>
                        <a:ea typeface="Times New Roman" panose="02020603050405020304" pitchFamily="18" charset="0"/>
                        <a:cs typeface="Mangal" panose="02040503050203030202" pitchFamily="18" charset="0"/>
                      </a:endParaRPr>
                    </a:p>
                    <a:p>
                      <a:pPr algn="ctr">
                        <a:spcAft>
                          <a:spcPts val="0"/>
                        </a:spcAft>
                      </a:pPr>
                      <a:r>
                        <a:rPr lang="en-IN" sz="1000" b="1" dirty="0">
                          <a:solidFill>
                            <a:srgbClr val="548DD4"/>
                          </a:solidFill>
                          <a:effectLst/>
                          <a:latin typeface="Consolas" panose="020B0609020204030204" pitchFamily="49" charset="0"/>
                          <a:ea typeface="Times New Roman" panose="02020603050405020304" pitchFamily="18" charset="0"/>
                          <a:cs typeface="Consolas" panose="020B0609020204030204" pitchFamily="49" charset="0"/>
                        </a:rPr>
                        <a:t>27</a:t>
                      </a:r>
                      <a:endParaRPr lang="en-IN" sz="1000" b="1" dirty="0">
                        <a:effectLst/>
                        <a:latin typeface="Consolas" panose="020B0609020204030204" pitchFamily="49" charset="0"/>
                        <a:ea typeface="Times New Roman" panose="02020603050405020304" pitchFamily="18" charset="0"/>
                        <a:cs typeface="Mangal" panose="02040503050203030202" pitchFamily="18" charset="0"/>
                      </a:endParaRPr>
                    </a:p>
                    <a:p>
                      <a:pPr algn="ctr">
                        <a:spcAft>
                          <a:spcPts val="0"/>
                        </a:spcAft>
                      </a:pPr>
                      <a:r>
                        <a:rPr lang="en-IN" sz="1000" b="1" dirty="0">
                          <a:solidFill>
                            <a:srgbClr val="548DD4"/>
                          </a:solidFill>
                          <a:effectLst/>
                          <a:latin typeface="Consolas" panose="020B0609020204030204" pitchFamily="49" charset="0"/>
                          <a:ea typeface="Times New Roman" panose="02020603050405020304" pitchFamily="18" charset="0"/>
                          <a:cs typeface="Consolas" panose="020B0609020204030204" pitchFamily="49" charset="0"/>
                        </a:rPr>
                        <a:t>28</a:t>
                      </a:r>
                      <a:endParaRPr lang="en-IN" sz="1000" b="1" dirty="0">
                        <a:effectLst/>
                        <a:latin typeface="Consolas" panose="020B0609020204030204" pitchFamily="49" charset="0"/>
                        <a:ea typeface="Times New Roman" panose="02020603050405020304" pitchFamily="18" charset="0"/>
                        <a:cs typeface="Mangal" panose="02040503050203030202" pitchFamily="18" charset="0"/>
                      </a:endParaRPr>
                    </a:p>
                    <a:p>
                      <a:pPr algn="ctr">
                        <a:spcAft>
                          <a:spcPts val="0"/>
                        </a:spcAft>
                      </a:pPr>
                      <a:r>
                        <a:rPr lang="en-IN" sz="1000" b="1" dirty="0">
                          <a:solidFill>
                            <a:srgbClr val="548DD4"/>
                          </a:solidFill>
                          <a:effectLst/>
                          <a:latin typeface="Consolas" panose="020B0609020204030204" pitchFamily="49" charset="0"/>
                          <a:ea typeface="Times New Roman" panose="02020603050405020304" pitchFamily="18" charset="0"/>
                          <a:cs typeface="Consolas" panose="020B0609020204030204" pitchFamily="49" charset="0"/>
                        </a:rPr>
                        <a:t>29</a:t>
                      </a:r>
                      <a:endParaRPr lang="en-IN" sz="1000" b="1" dirty="0">
                        <a:effectLst/>
                        <a:latin typeface="Consolas" panose="020B0609020204030204" pitchFamily="49" charset="0"/>
                        <a:ea typeface="Times New Roman" panose="02020603050405020304" pitchFamily="18" charset="0"/>
                        <a:cs typeface="Mangal" panose="02040503050203030202" pitchFamily="18" charset="0"/>
                      </a:endParaRPr>
                    </a:p>
                    <a:p>
                      <a:pPr algn="ctr">
                        <a:spcAft>
                          <a:spcPts val="0"/>
                        </a:spcAft>
                      </a:pPr>
                      <a:r>
                        <a:rPr lang="en-IN" sz="1000" b="1" dirty="0">
                          <a:solidFill>
                            <a:srgbClr val="548DD4"/>
                          </a:solidFill>
                          <a:effectLst/>
                          <a:latin typeface="Consolas" panose="020B0609020204030204" pitchFamily="49" charset="0"/>
                          <a:ea typeface="Times New Roman" panose="02020603050405020304" pitchFamily="18" charset="0"/>
                          <a:cs typeface="Consolas" panose="020B0609020204030204" pitchFamily="49" charset="0"/>
                        </a:rPr>
                        <a:t>30</a:t>
                      </a:r>
                      <a:endParaRPr lang="en-IN" sz="1000" b="1" dirty="0">
                        <a:effectLst/>
                        <a:latin typeface="Consolas" panose="020B0609020204030204" pitchFamily="49" charset="0"/>
                        <a:ea typeface="Times New Roman" panose="02020603050405020304" pitchFamily="18" charset="0"/>
                        <a:cs typeface="Mangal" panose="02040503050203030202" pitchFamily="18" charset="0"/>
                      </a:endParaRPr>
                    </a:p>
                    <a:p>
                      <a:pPr algn="ctr">
                        <a:spcAft>
                          <a:spcPts val="0"/>
                        </a:spcAft>
                      </a:pPr>
                      <a:r>
                        <a:rPr lang="en-IN" sz="1000" b="1" dirty="0">
                          <a:solidFill>
                            <a:srgbClr val="548DD4"/>
                          </a:solidFill>
                          <a:effectLst/>
                          <a:latin typeface="Consolas" panose="020B0609020204030204" pitchFamily="49" charset="0"/>
                          <a:ea typeface="Times New Roman" panose="02020603050405020304" pitchFamily="18" charset="0"/>
                          <a:cs typeface="Consolas" panose="020B0609020204030204" pitchFamily="49" charset="0"/>
                        </a:rPr>
                        <a:t>31</a:t>
                      </a:r>
                      <a:endParaRPr lang="en-IN" sz="1000" b="1" dirty="0">
                        <a:effectLst/>
                        <a:latin typeface="Consolas" panose="020B0609020204030204" pitchFamily="49" charset="0"/>
                        <a:ea typeface="Times New Roman" panose="02020603050405020304" pitchFamily="18" charset="0"/>
                        <a:cs typeface="Mangal" panose="02040503050203030202" pitchFamily="18" charset="0"/>
                      </a:endParaRPr>
                    </a:p>
                    <a:p>
                      <a:pPr algn="ctr">
                        <a:spcAft>
                          <a:spcPts val="0"/>
                        </a:spcAft>
                      </a:pPr>
                      <a:r>
                        <a:rPr lang="en-IN" sz="1000" b="1" dirty="0">
                          <a:solidFill>
                            <a:srgbClr val="548DD4"/>
                          </a:solidFill>
                          <a:effectLst/>
                          <a:latin typeface="Consolas" panose="020B0609020204030204" pitchFamily="49" charset="0"/>
                          <a:ea typeface="Times New Roman" panose="02020603050405020304" pitchFamily="18" charset="0"/>
                          <a:cs typeface="Consolas" panose="020B0609020204030204" pitchFamily="49" charset="0"/>
                        </a:rPr>
                        <a:t>32</a:t>
                      </a:r>
                      <a:endParaRPr lang="en-IN" sz="1000" b="1" dirty="0">
                        <a:effectLst/>
                        <a:latin typeface="Consolas" panose="020B0609020204030204" pitchFamily="49" charset="0"/>
                        <a:ea typeface="Times New Roman" panose="02020603050405020304" pitchFamily="18" charset="0"/>
                        <a:cs typeface="Mangal" panose="02040503050203030202" pitchFamily="18" charset="0"/>
                      </a:endParaRPr>
                    </a:p>
                    <a:p>
                      <a:pPr algn="ctr">
                        <a:spcAft>
                          <a:spcPts val="0"/>
                        </a:spcAft>
                      </a:pPr>
                      <a:r>
                        <a:rPr lang="en-IN" sz="1000" b="1" dirty="0">
                          <a:solidFill>
                            <a:srgbClr val="548DD4"/>
                          </a:solidFill>
                          <a:effectLst/>
                          <a:latin typeface="Consolas" panose="020B0609020204030204" pitchFamily="49" charset="0"/>
                          <a:ea typeface="Times New Roman" panose="02020603050405020304" pitchFamily="18" charset="0"/>
                          <a:cs typeface="Consolas" panose="020B0609020204030204" pitchFamily="49" charset="0"/>
                        </a:rPr>
                        <a:t>33</a:t>
                      </a:r>
                      <a:endParaRPr lang="en-IN" sz="1000" b="1" dirty="0">
                        <a:effectLst/>
                        <a:latin typeface="Consolas" panose="020B0609020204030204" pitchFamily="49" charset="0"/>
                        <a:ea typeface="Times New Roman" panose="02020603050405020304" pitchFamily="18" charset="0"/>
                        <a:cs typeface="Mangal" panose="02040503050203030202" pitchFamily="18" charset="0"/>
                      </a:endParaRPr>
                    </a:p>
                  </a:txBody>
                  <a:tcPr marL="32635" marR="326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spcAft>
                          <a:spcPts val="0"/>
                        </a:spcAft>
                      </a:pPr>
                      <a:r>
                        <a:rPr lang="en-US" sz="1000" dirty="0">
                          <a:solidFill>
                            <a:srgbClr val="0000FF"/>
                          </a:solidFill>
                          <a:effectLst/>
                          <a:latin typeface="Consolas" panose="020B0609020204030204" pitchFamily="49" charset="0"/>
                          <a:ea typeface="Times New Roman" panose="02020603050405020304" pitchFamily="18" charset="0"/>
                          <a:cs typeface="Consolas" panose="020B0609020204030204" pitchFamily="49" charset="0"/>
                        </a:rPr>
                        <a:t>import</a:t>
                      </a:r>
                      <a:r>
                        <a:rPr lang="en-US" sz="10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000" dirty="0" err="1">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numpy</a:t>
                      </a:r>
                      <a:r>
                        <a:rPr lang="en-US" sz="10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000" dirty="0">
                          <a:solidFill>
                            <a:srgbClr val="0000FF"/>
                          </a:solidFill>
                          <a:effectLst/>
                          <a:latin typeface="Consolas" panose="020B0609020204030204" pitchFamily="49" charset="0"/>
                          <a:ea typeface="Times New Roman" panose="02020603050405020304" pitchFamily="18" charset="0"/>
                          <a:cs typeface="Consolas" panose="020B0609020204030204" pitchFamily="49" charset="0"/>
                        </a:rPr>
                        <a:t>as</a:t>
                      </a:r>
                      <a:r>
                        <a:rPr lang="en-US" sz="10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np</a:t>
                      </a:r>
                      <a:endParaRPr lang="en-IN" sz="1000" dirty="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US" sz="1000" dirty="0">
                          <a:solidFill>
                            <a:srgbClr val="0000FF"/>
                          </a:solidFill>
                          <a:effectLst/>
                          <a:latin typeface="Consolas" panose="020B0609020204030204" pitchFamily="49" charset="0"/>
                          <a:ea typeface="Times New Roman" panose="02020603050405020304" pitchFamily="18" charset="0"/>
                          <a:cs typeface="Consolas" panose="020B0609020204030204" pitchFamily="49" charset="0"/>
                        </a:rPr>
                        <a:t>from</a:t>
                      </a:r>
                      <a:r>
                        <a:rPr lang="en-US" sz="10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000" dirty="0" err="1">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numpy</a:t>
                      </a:r>
                      <a:r>
                        <a:rPr lang="en-US" sz="10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000" dirty="0">
                          <a:solidFill>
                            <a:srgbClr val="0000FF"/>
                          </a:solidFill>
                          <a:effectLst/>
                          <a:latin typeface="Consolas" panose="020B0609020204030204" pitchFamily="49" charset="0"/>
                          <a:ea typeface="Times New Roman" panose="02020603050405020304" pitchFamily="18" charset="0"/>
                          <a:cs typeface="Consolas" panose="020B0609020204030204" pitchFamily="49" charset="0"/>
                        </a:rPr>
                        <a:t>import</a:t>
                      </a:r>
                      <a:r>
                        <a:rPr lang="en-US" sz="10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dot </a:t>
                      </a:r>
                      <a:r>
                        <a:rPr lang="en-US" sz="1000" dirty="0">
                          <a:solidFill>
                            <a:srgbClr val="FF0000"/>
                          </a:solidFill>
                          <a:effectLst/>
                          <a:latin typeface="Consolas" panose="020B0609020204030204" pitchFamily="49" charset="0"/>
                          <a:ea typeface="Times New Roman" panose="02020603050405020304" pitchFamily="18" charset="0"/>
                          <a:cs typeface="Consolas" panose="020B0609020204030204" pitchFamily="49" charset="0"/>
                        </a:rPr>
                        <a:t>#  Otherwise you have to use np.dot</a:t>
                      </a:r>
                      <a:endParaRPr lang="en-IN" sz="1000" dirty="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US" sz="1000" dirty="0">
                          <a:solidFill>
                            <a:srgbClr val="0000FF"/>
                          </a:solidFill>
                          <a:effectLst/>
                          <a:latin typeface="Consolas" panose="020B0609020204030204" pitchFamily="49" charset="0"/>
                          <a:ea typeface="Times New Roman" panose="02020603050405020304" pitchFamily="18" charset="0"/>
                          <a:cs typeface="Consolas" panose="020B0609020204030204" pitchFamily="49" charset="0"/>
                        </a:rPr>
                        <a:t>from</a:t>
                      </a:r>
                      <a:r>
                        <a:rPr lang="en-US" sz="10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000" dirty="0" err="1">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numpy.linalg</a:t>
                      </a:r>
                      <a:r>
                        <a:rPr lang="en-US" sz="10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000" dirty="0">
                          <a:solidFill>
                            <a:srgbClr val="0000FF"/>
                          </a:solidFill>
                          <a:effectLst/>
                          <a:latin typeface="Consolas" panose="020B0609020204030204" pitchFamily="49" charset="0"/>
                          <a:ea typeface="Times New Roman" panose="02020603050405020304" pitchFamily="18" charset="0"/>
                          <a:cs typeface="Consolas" panose="020B0609020204030204" pitchFamily="49" charset="0"/>
                        </a:rPr>
                        <a:t>import</a:t>
                      </a:r>
                      <a:r>
                        <a:rPr lang="en-US" sz="10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000" dirty="0" err="1">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eig</a:t>
                      </a:r>
                      <a:r>
                        <a:rPr lang="en-US" sz="10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inv</a:t>
                      </a:r>
                      <a:endParaRPr lang="en-IN" sz="1000" dirty="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US" sz="1000" dirty="0" err="1">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np.set_printoptions</a:t>
                      </a:r>
                      <a:r>
                        <a:rPr lang="en-US" sz="10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(precision=</a:t>
                      </a:r>
                      <a:r>
                        <a:rPr lang="en-US" sz="1000" dirty="0">
                          <a:solidFill>
                            <a:srgbClr val="04737B"/>
                          </a:solidFill>
                          <a:effectLst/>
                          <a:latin typeface="Consolas" panose="020B0609020204030204" pitchFamily="49" charset="0"/>
                          <a:ea typeface="Times New Roman" panose="02020603050405020304" pitchFamily="18" charset="0"/>
                          <a:cs typeface="Consolas" panose="020B0609020204030204" pitchFamily="49" charset="0"/>
                        </a:rPr>
                        <a:t>2</a:t>
                      </a:r>
                      <a:r>
                        <a:rPr lang="en-US" sz="10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suppress = </a:t>
                      </a:r>
                      <a:r>
                        <a:rPr lang="en-US" sz="1000" dirty="0">
                          <a:solidFill>
                            <a:srgbClr val="0000FF"/>
                          </a:solidFill>
                          <a:effectLst/>
                          <a:latin typeface="Consolas" panose="020B0609020204030204" pitchFamily="49" charset="0"/>
                          <a:ea typeface="Times New Roman" panose="02020603050405020304" pitchFamily="18" charset="0"/>
                          <a:cs typeface="Consolas" panose="020B0609020204030204" pitchFamily="49" charset="0"/>
                        </a:rPr>
                        <a:t>True</a:t>
                      </a:r>
                      <a:r>
                        <a:rPr lang="en-US" sz="10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a:t>
                      </a:r>
                      <a:endParaRPr lang="en-IN" sz="1000" dirty="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US" sz="1000" dirty="0">
                          <a:solidFill>
                            <a:srgbClr val="FF0000"/>
                          </a:solidFill>
                          <a:effectLst/>
                          <a:latin typeface="Consolas" panose="020B0609020204030204" pitchFamily="49" charset="0"/>
                          <a:ea typeface="Times New Roman" panose="02020603050405020304" pitchFamily="18" charset="0"/>
                          <a:cs typeface="Consolas" panose="020B0609020204030204" pitchFamily="49" charset="0"/>
                        </a:rPr>
                        <a:t>#1--------define a matrix</a:t>
                      </a:r>
                      <a:endParaRPr lang="en-IN" sz="1000" dirty="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US" sz="10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A = </a:t>
                      </a:r>
                      <a:r>
                        <a:rPr lang="en-US" sz="1000" dirty="0" err="1">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np.array</a:t>
                      </a:r>
                      <a:r>
                        <a:rPr lang="en-US" sz="10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a:t>
                      </a:r>
                      <a:r>
                        <a:rPr lang="en-US" sz="1000" dirty="0">
                          <a:solidFill>
                            <a:srgbClr val="04737B"/>
                          </a:solidFill>
                          <a:effectLst/>
                          <a:latin typeface="Consolas" panose="020B0609020204030204" pitchFamily="49" charset="0"/>
                          <a:ea typeface="Times New Roman" panose="02020603050405020304" pitchFamily="18" charset="0"/>
                          <a:cs typeface="Consolas" panose="020B0609020204030204" pitchFamily="49" charset="0"/>
                        </a:rPr>
                        <a:t>3</a:t>
                      </a:r>
                      <a:r>
                        <a:rPr lang="en-US" sz="10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000" dirty="0">
                          <a:solidFill>
                            <a:srgbClr val="04737B"/>
                          </a:solidFill>
                          <a:effectLst/>
                          <a:latin typeface="Consolas" panose="020B0609020204030204" pitchFamily="49" charset="0"/>
                          <a:ea typeface="Times New Roman" panose="02020603050405020304" pitchFamily="18" charset="0"/>
                          <a:cs typeface="Consolas" panose="020B0609020204030204" pitchFamily="49" charset="0"/>
                        </a:rPr>
                        <a:t>1</a:t>
                      </a:r>
                      <a:r>
                        <a:rPr lang="en-US" sz="10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000" dirty="0">
                          <a:solidFill>
                            <a:srgbClr val="04737B"/>
                          </a:solidFill>
                          <a:effectLst/>
                          <a:latin typeface="Consolas" panose="020B0609020204030204" pitchFamily="49" charset="0"/>
                          <a:ea typeface="Times New Roman" panose="02020603050405020304" pitchFamily="18" charset="0"/>
                          <a:cs typeface="Consolas" panose="020B0609020204030204" pitchFamily="49" charset="0"/>
                        </a:rPr>
                        <a:t>1</a:t>
                      </a:r>
                      <a:r>
                        <a:rPr lang="en-US" sz="10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endParaRPr lang="en-IN" sz="1000" dirty="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US" sz="10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000" dirty="0">
                          <a:solidFill>
                            <a:srgbClr val="04737B"/>
                          </a:solidFill>
                          <a:effectLst/>
                          <a:latin typeface="Consolas" panose="020B0609020204030204" pitchFamily="49" charset="0"/>
                          <a:ea typeface="Times New Roman" panose="02020603050405020304" pitchFamily="18" charset="0"/>
                          <a:cs typeface="Consolas" panose="020B0609020204030204" pitchFamily="49" charset="0"/>
                        </a:rPr>
                        <a:t>1</a:t>
                      </a:r>
                      <a:r>
                        <a:rPr lang="en-US" sz="10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000" dirty="0">
                          <a:solidFill>
                            <a:srgbClr val="04737B"/>
                          </a:solidFill>
                          <a:effectLst/>
                          <a:latin typeface="Consolas" panose="020B0609020204030204" pitchFamily="49" charset="0"/>
                          <a:ea typeface="Times New Roman" panose="02020603050405020304" pitchFamily="18" charset="0"/>
                          <a:cs typeface="Consolas" panose="020B0609020204030204" pitchFamily="49" charset="0"/>
                        </a:rPr>
                        <a:t>3</a:t>
                      </a:r>
                      <a:r>
                        <a:rPr lang="en-US" sz="10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000" dirty="0">
                          <a:solidFill>
                            <a:srgbClr val="04737B"/>
                          </a:solidFill>
                          <a:effectLst/>
                          <a:latin typeface="Consolas" panose="020B0609020204030204" pitchFamily="49" charset="0"/>
                          <a:ea typeface="Times New Roman" panose="02020603050405020304" pitchFamily="18" charset="0"/>
                          <a:cs typeface="Consolas" panose="020B0609020204030204" pitchFamily="49" charset="0"/>
                        </a:rPr>
                        <a:t>1</a:t>
                      </a:r>
                      <a:r>
                        <a:rPr lang="en-US" sz="10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a:t>
                      </a:r>
                      <a:endParaRPr lang="en-IN" sz="1000" dirty="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US" sz="10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000" dirty="0">
                          <a:solidFill>
                            <a:srgbClr val="04737B"/>
                          </a:solidFill>
                          <a:effectLst/>
                          <a:latin typeface="Consolas" panose="020B0609020204030204" pitchFamily="49" charset="0"/>
                          <a:ea typeface="Times New Roman" panose="02020603050405020304" pitchFamily="18" charset="0"/>
                          <a:cs typeface="Consolas" panose="020B0609020204030204" pitchFamily="49" charset="0"/>
                        </a:rPr>
                        <a:t>1</a:t>
                      </a:r>
                      <a:r>
                        <a:rPr lang="en-US" sz="10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000" dirty="0">
                          <a:solidFill>
                            <a:srgbClr val="04737B"/>
                          </a:solidFill>
                          <a:effectLst/>
                          <a:latin typeface="Consolas" panose="020B0609020204030204" pitchFamily="49" charset="0"/>
                          <a:ea typeface="Times New Roman" panose="02020603050405020304" pitchFamily="18" charset="0"/>
                          <a:cs typeface="Consolas" panose="020B0609020204030204" pitchFamily="49" charset="0"/>
                        </a:rPr>
                        <a:t>1</a:t>
                      </a:r>
                      <a:r>
                        <a:rPr lang="en-US" sz="10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000" dirty="0">
                          <a:solidFill>
                            <a:srgbClr val="04737B"/>
                          </a:solidFill>
                          <a:effectLst/>
                          <a:latin typeface="Consolas" panose="020B0609020204030204" pitchFamily="49" charset="0"/>
                          <a:ea typeface="Times New Roman" panose="02020603050405020304" pitchFamily="18" charset="0"/>
                          <a:cs typeface="Consolas" panose="020B0609020204030204" pitchFamily="49" charset="0"/>
                        </a:rPr>
                        <a:t>5</a:t>
                      </a:r>
                      <a:r>
                        <a:rPr lang="en-US" sz="10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a:t>
                      </a:r>
                      <a:endParaRPr lang="en-IN" sz="1000" dirty="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US" sz="1000" dirty="0">
                          <a:solidFill>
                            <a:srgbClr val="0000FF"/>
                          </a:solidFill>
                          <a:effectLst/>
                          <a:latin typeface="Consolas" panose="020B0609020204030204" pitchFamily="49" charset="0"/>
                          <a:ea typeface="Times New Roman" panose="02020603050405020304" pitchFamily="18" charset="0"/>
                          <a:cs typeface="Consolas" panose="020B0609020204030204" pitchFamily="49" charset="0"/>
                        </a:rPr>
                        <a:t>print</a:t>
                      </a:r>
                      <a:r>
                        <a:rPr lang="en-US" sz="10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a:t>
                      </a:r>
                      <a:r>
                        <a:rPr lang="en-US" sz="1000" i="1" dirty="0">
                          <a:solidFill>
                            <a:srgbClr val="00AA00"/>
                          </a:solidFill>
                          <a:effectLst/>
                          <a:latin typeface="Consolas" panose="020B0609020204030204" pitchFamily="49" charset="0"/>
                          <a:ea typeface="Times New Roman" panose="02020603050405020304" pitchFamily="18" charset="0"/>
                          <a:cs typeface="Consolas" panose="020B0609020204030204" pitchFamily="49" charset="0"/>
                        </a:rPr>
                        <a:t>'A-&gt;'</a:t>
                      </a:r>
                      <a:r>
                        <a:rPr lang="en-US" sz="10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a:t>
                      </a:r>
                      <a:endParaRPr lang="en-IN" sz="1000" dirty="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US" sz="1000" dirty="0">
                          <a:solidFill>
                            <a:srgbClr val="0000FF"/>
                          </a:solidFill>
                          <a:effectLst/>
                          <a:latin typeface="Consolas" panose="020B0609020204030204" pitchFamily="49" charset="0"/>
                          <a:ea typeface="Times New Roman" panose="02020603050405020304" pitchFamily="18" charset="0"/>
                          <a:cs typeface="Consolas" panose="020B0609020204030204" pitchFamily="49" charset="0"/>
                        </a:rPr>
                        <a:t>print</a:t>
                      </a:r>
                      <a:r>
                        <a:rPr lang="en-US" sz="10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(A)</a:t>
                      </a:r>
                      <a:r>
                        <a:rPr lang="en-US" sz="1000" dirty="0">
                          <a:solidFill>
                            <a:srgbClr val="FF0000"/>
                          </a:solidFill>
                          <a:effectLst/>
                          <a:latin typeface="Consolas" panose="020B0609020204030204" pitchFamily="49" charset="0"/>
                          <a:ea typeface="Times New Roman" panose="02020603050405020304" pitchFamily="18" charset="0"/>
                          <a:cs typeface="Consolas" panose="020B0609020204030204" pitchFamily="49" charset="0"/>
                        </a:rPr>
                        <a:t># Check A</a:t>
                      </a:r>
                      <a:endParaRPr lang="en-IN" sz="1000" dirty="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US" sz="1000" dirty="0">
                          <a:solidFill>
                            <a:srgbClr val="FF0000"/>
                          </a:solidFill>
                          <a:effectLst/>
                          <a:latin typeface="Consolas" panose="020B0609020204030204" pitchFamily="49" charset="0"/>
                          <a:ea typeface="Times New Roman" panose="02020603050405020304" pitchFamily="18" charset="0"/>
                          <a:cs typeface="Consolas" panose="020B0609020204030204" pitchFamily="49" charset="0"/>
                        </a:rPr>
                        <a:t>#2(a)---get eigen values as a 1-D array and eigen vectors as matrix Q</a:t>
                      </a:r>
                      <a:endParaRPr lang="en-IN" sz="1000" dirty="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US" sz="1000" dirty="0" err="1">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eig_arr</a:t>
                      </a:r>
                      <a:r>
                        <a:rPr lang="en-US" sz="10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Q = </a:t>
                      </a:r>
                      <a:r>
                        <a:rPr lang="en-US" sz="1000" dirty="0" err="1">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eig</a:t>
                      </a:r>
                      <a:r>
                        <a:rPr lang="en-US" sz="10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(A)</a:t>
                      </a:r>
                      <a:endParaRPr lang="en-IN" sz="1000" dirty="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US" sz="1000" dirty="0">
                          <a:solidFill>
                            <a:srgbClr val="0000FF"/>
                          </a:solidFill>
                          <a:effectLst/>
                          <a:latin typeface="Consolas" panose="020B0609020204030204" pitchFamily="49" charset="0"/>
                          <a:ea typeface="Times New Roman" panose="02020603050405020304" pitchFamily="18" charset="0"/>
                          <a:cs typeface="Consolas" panose="020B0609020204030204" pitchFamily="49" charset="0"/>
                        </a:rPr>
                        <a:t>print</a:t>
                      </a:r>
                      <a:r>
                        <a:rPr lang="en-US" sz="10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a:t>
                      </a:r>
                      <a:r>
                        <a:rPr lang="en-US" sz="1000" i="1" dirty="0">
                          <a:solidFill>
                            <a:srgbClr val="00AA00"/>
                          </a:solidFill>
                          <a:effectLst/>
                          <a:latin typeface="Consolas" panose="020B0609020204030204" pitchFamily="49" charset="0"/>
                          <a:ea typeface="Times New Roman" panose="02020603050405020304" pitchFamily="18" charset="0"/>
                          <a:cs typeface="Consolas" panose="020B0609020204030204" pitchFamily="49" charset="0"/>
                        </a:rPr>
                        <a:t>'Eigen values-&gt;'</a:t>
                      </a:r>
                      <a:r>
                        <a:rPr lang="en-US" sz="10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000" dirty="0" err="1">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eig_arr</a:t>
                      </a:r>
                      <a:r>
                        <a:rPr lang="en-US" sz="10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a:t>
                      </a:r>
                      <a:r>
                        <a:rPr lang="en-US" sz="1000" dirty="0">
                          <a:solidFill>
                            <a:srgbClr val="FF0000"/>
                          </a:solidFill>
                          <a:effectLst/>
                          <a:latin typeface="Consolas" panose="020B0609020204030204" pitchFamily="49" charset="0"/>
                          <a:ea typeface="Times New Roman" panose="02020603050405020304" pitchFamily="18" charset="0"/>
                          <a:cs typeface="Consolas" panose="020B0609020204030204" pitchFamily="49" charset="0"/>
                        </a:rPr>
                        <a:t># eigen values are a 1-D array</a:t>
                      </a:r>
                      <a:endParaRPr lang="en-IN" sz="1000" dirty="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US" sz="1000" dirty="0">
                          <a:solidFill>
                            <a:srgbClr val="0000FF"/>
                          </a:solidFill>
                          <a:effectLst/>
                          <a:latin typeface="Consolas" panose="020B0609020204030204" pitchFamily="49" charset="0"/>
                          <a:ea typeface="Times New Roman" panose="02020603050405020304" pitchFamily="18" charset="0"/>
                          <a:cs typeface="Consolas" panose="020B0609020204030204" pitchFamily="49" charset="0"/>
                        </a:rPr>
                        <a:t>print</a:t>
                      </a:r>
                      <a:r>
                        <a:rPr lang="en-US" sz="10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a:t>
                      </a:r>
                      <a:r>
                        <a:rPr lang="en-US" sz="1000" i="1" dirty="0">
                          <a:solidFill>
                            <a:srgbClr val="00AA00"/>
                          </a:solidFill>
                          <a:effectLst/>
                          <a:latin typeface="Consolas" panose="020B0609020204030204" pitchFamily="49" charset="0"/>
                          <a:ea typeface="Times New Roman" panose="02020603050405020304" pitchFamily="18" charset="0"/>
                          <a:cs typeface="Consolas" panose="020B0609020204030204" pitchFamily="49" charset="0"/>
                        </a:rPr>
                        <a:t>'Eigen vectors as a matrix-&gt;'</a:t>
                      </a:r>
                      <a:r>
                        <a:rPr lang="en-US" sz="10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a:t>
                      </a:r>
                      <a:endParaRPr lang="en-IN" sz="1000" dirty="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US" sz="1000" dirty="0">
                          <a:solidFill>
                            <a:srgbClr val="0000FF"/>
                          </a:solidFill>
                          <a:effectLst/>
                          <a:latin typeface="Consolas" panose="020B0609020204030204" pitchFamily="49" charset="0"/>
                          <a:ea typeface="Times New Roman" panose="02020603050405020304" pitchFamily="18" charset="0"/>
                          <a:cs typeface="Consolas" panose="020B0609020204030204" pitchFamily="49" charset="0"/>
                        </a:rPr>
                        <a:t>print</a:t>
                      </a:r>
                      <a:r>
                        <a:rPr lang="en-US" sz="10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(Q)</a:t>
                      </a:r>
                      <a:r>
                        <a:rPr lang="en-US" sz="1000" dirty="0">
                          <a:solidFill>
                            <a:srgbClr val="FF0000"/>
                          </a:solidFill>
                          <a:effectLst/>
                          <a:latin typeface="Consolas" panose="020B0609020204030204" pitchFamily="49" charset="0"/>
                          <a:ea typeface="Times New Roman" panose="02020603050405020304" pitchFamily="18" charset="0"/>
                          <a:cs typeface="Consolas" panose="020B0609020204030204" pitchFamily="49" charset="0"/>
                        </a:rPr>
                        <a:t># eigen vectors are columns of a square matrix</a:t>
                      </a:r>
                      <a:endParaRPr lang="en-IN" sz="1000" dirty="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US" sz="1000" dirty="0">
                          <a:solidFill>
                            <a:srgbClr val="FF0000"/>
                          </a:solidFill>
                          <a:effectLst/>
                          <a:latin typeface="Consolas" panose="020B0609020204030204" pitchFamily="49" charset="0"/>
                          <a:ea typeface="Times New Roman" panose="02020603050405020304" pitchFamily="18" charset="0"/>
                          <a:cs typeface="Consolas" panose="020B0609020204030204" pitchFamily="49" charset="0"/>
                        </a:rPr>
                        <a:t>#2(b)------ Convert 1-D eigenvalue array </a:t>
                      </a:r>
                      <a:r>
                        <a:rPr lang="en-US" sz="1000" dirty="0" err="1">
                          <a:solidFill>
                            <a:srgbClr val="FF0000"/>
                          </a:solidFill>
                          <a:effectLst/>
                          <a:latin typeface="Consolas" panose="020B0609020204030204" pitchFamily="49" charset="0"/>
                          <a:ea typeface="Times New Roman" panose="02020603050405020304" pitchFamily="18" charset="0"/>
                          <a:cs typeface="Consolas" panose="020B0609020204030204" pitchFamily="49" charset="0"/>
                        </a:rPr>
                        <a:t>eig_arr</a:t>
                      </a:r>
                      <a:r>
                        <a:rPr lang="en-US" sz="1000" dirty="0">
                          <a:solidFill>
                            <a:srgbClr val="FF0000"/>
                          </a:solidFill>
                          <a:effectLst/>
                          <a:latin typeface="Consolas" panose="020B0609020204030204" pitchFamily="49" charset="0"/>
                          <a:ea typeface="Times New Roman" panose="02020603050405020304" pitchFamily="18" charset="0"/>
                          <a:cs typeface="Consolas" panose="020B0609020204030204" pitchFamily="49" charset="0"/>
                        </a:rPr>
                        <a:t> into matrix L</a:t>
                      </a:r>
                      <a:endParaRPr lang="en-IN" sz="1000" dirty="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US" sz="10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L = </a:t>
                      </a:r>
                      <a:r>
                        <a:rPr lang="en-US" sz="1000" dirty="0" err="1">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np.diag</a:t>
                      </a:r>
                      <a:r>
                        <a:rPr lang="en-US" sz="10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a:t>
                      </a:r>
                      <a:r>
                        <a:rPr lang="en-US" sz="1000" dirty="0" err="1">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eig_arr</a:t>
                      </a:r>
                      <a:r>
                        <a:rPr lang="en-US" sz="10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a:t>
                      </a:r>
                      <a:endParaRPr lang="en-IN" sz="1000" dirty="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US" sz="1000" dirty="0">
                          <a:solidFill>
                            <a:srgbClr val="0000FF"/>
                          </a:solidFill>
                          <a:effectLst/>
                          <a:latin typeface="Consolas" panose="020B0609020204030204" pitchFamily="49" charset="0"/>
                          <a:ea typeface="Times New Roman" panose="02020603050405020304" pitchFamily="18" charset="0"/>
                          <a:cs typeface="Consolas" panose="020B0609020204030204" pitchFamily="49" charset="0"/>
                        </a:rPr>
                        <a:t>print</a:t>
                      </a:r>
                      <a:r>
                        <a:rPr lang="en-US" sz="10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a:t>
                      </a:r>
                      <a:r>
                        <a:rPr lang="en-US" sz="1000" i="1" dirty="0">
                          <a:solidFill>
                            <a:srgbClr val="00AA00"/>
                          </a:solidFill>
                          <a:effectLst/>
                          <a:latin typeface="Consolas" panose="020B0609020204030204" pitchFamily="49" charset="0"/>
                          <a:ea typeface="Times New Roman" panose="02020603050405020304" pitchFamily="18" charset="0"/>
                          <a:cs typeface="Consolas" panose="020B0609020204030204" pitchFamily="49" charset="0"/>
                        </a:rPr>
                        <a:t>'Eigen values as a diagonal matrix-&gt;'</a:t>
                      </a:r>
                      <a:r>
                        <a:rPr lang="en-US" sz="10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a:t>
                      </a:r>
                      <a:endParaRPr lang="en-IN" sz="1000" dirty="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US" sz="1000" dirty="0">
                          <a:solidFill>
                            <a:srgbClr val="0000FF"/>
                          </a:solidFill>
                          <a:effectLst/>
                          <a:latin typeface="Consolas" panose="020B0609020204030204" pitchFamily="49" charset="0"/>
                          <a:ea typeface="Times New Roman" panose="02020603050405020304" pitchFamily="18" charset="0"/>
                          <a:cs typeface="Consolas" panose="020B0609020204030204" pitchFamily="49" charset="0"/>
                        </a:rPr>
                        <a:t>print</a:t>
                      </a:r>
                      <a:r>
                        <a:rPr lang="en-US" sz="10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(L)</a:t>
                      </a:r>
                      <a:r>
                        <a:rPr lang="en-US" sz="1000" dirty="0">
                          <a:solidFill>
                            <a:srgbClr val="FF0000"/>
                          </a:solidFill>
                          <a:effectLst/>
                          <a:latin typeface="Consolas" panose="020B0609020204030204" pitchFamily="49" charset="0"/>
                          <a:ea typeface="Times New Roman" panose="02020603050405020304" pitchFamily="18" charset="0"/>
                          <a:cs typeface="Consolas" panose="020B0609020204030204" pitchFamily="49" charset="0"/>
                        </a:rPr>
                        <a:t># Confirm L is a diagonal matrix</a:t>
                      </a:r>
                      <a:endParaRPr lang="en-IN" sz="1000" dirty="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US" sz="1000" dirty="0">
                          <a:solidFill>
                            <a:srgbClr val="FF0000"/>
                          </a:solidFill>
                          <a:effectLst/>
                          <a:latin typeface="Consolas" panose="020B0609020204030204" pitchFamily="49" charset="0"/>
                          <a:ea typeface="Times New Roman" panose="02020603050405020304" pitchFamily="18" charset="0"/>
                          <a:cs typeface="Consolas" panose="020B0609020204030204" pitchFamily="49" charset="0"/>
                        </a:rPr>
                        <a:t>#3(a)----------Get inverse of the eigen vector matrix Q</a:t>
                      </a:r>
                      <a:endParaRPr lang="en-IN" sz="1000" dirty="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US" sz="1000" dirty="0" err="1">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Q_inv</a:t>
                      </a:r>
                      <a:r>
                        <a:rPr lang="en-US" sz="10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 inv(Q)</a:t>
                      </a:r>
                      <a:endParaRPr lang="en-IN" sz="1000" dirty="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US" sz="1000" dirty="0">
                          <a:solidFill>
                            <a:srgbClr val="0000FF"/>
                          </a:solidFill>
                          <a:effectLst/>
                          <a:latin typeface="Consolas" panose="020B0609020204030204" pitchFamily="49" charset="0"/>
                          <a:ea typeface="Times New Roman" panose="02020603050405020304" pitchFamily="18" charset="0"/>
                          <a:cs typeface="Consolas" panose="020B0609020204030204" pitchFamily="49" charset="0"/>
                        </a:rPr>
                        <a:t>print</a:t>
                      </a:r>
                      <a:r>
                        <a:rPr lang="en-US" sz="10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a:t>
                      </a:r>
                      <a:r>
                        <a:rPr lang="en-US" sz="1000" i="1" dirty="0">
                          <a:solidFill>
                            <a:srgbClr val="00AA00"/>
                          </a:solidFill>
                          <a:effectLst/>
                          <a:latin typeface="Consolas" panose="020B0609020204030204" pitchFamily="49" charset="0"/>
                          <a:ea typeface="Times New Roman" panose="02020603050405020304" pitchFamily="18" charset="0"/>
                          <a:cs typeface="Consolas" panose="020B0609020204030204" pitchFamily="49" charset="0"/>
                        </a:rPr>
                        <a:t>'Inverse of eigen vector matrix-&gt;'</a:t>
                      </a:r>
                      <a:r>
                        <a:rPr lang="en-US" sz="10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a:t>
                      </a:r>
                      <a:endParaRPr lang="en-IN" sz="1000" dirty="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US" sz="1000" dirty="0">
                          <a:solidFill>
                            <a:srgbClr val="0000FF"/>
                          </a:solidFill>
                          <a:effectLst/>
                          <a:latin typeface="Consolas" panose="020B0609020204030204" pitchFamily="49" charset="0"/>
                          <a:ea typeface="Times New Roman" panose="02020603050405020304" pitchFamily="18" charset="0"/>
                          <a:cs typeface="Consolas" panose="020B0609020204030204" pitchFamily="49" charset="0"/>
                        </a:rPr>
                        <a:t>print</a:t>
                      </a:r>
                      <a:r>
                        <a:rPr lang="en-US" sz="10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a:t>
                      </a:r>
                      <a:r>
                        <a:rPr lang="en-US" sz="1000" dirty="0" err="1">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Q_inv</a:t>
                      </a:r>
                      <a:r>
                        <a:rPr lang="en-US" sz="10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a:t>
                      </a:r>
                      <a:r>
                        <a:rPr lang="en-US" sz="1000" dirty="0">
                          <a:solidFill>
                            <a:srgbClr val="FF0000"/>
                          </a:solidFill>
                          <a:effectLst/>
                          <a:latin typeface="Consolas" panose="020B0609020204030204" pitchFamily="49" charset="0"/>
                          <a:ea typeface="Times New Roman" panose="02020603050405020304" pitchFamily="18" charset="0"/>
                          <a:cs typeface="Consolas" panose="020B0609020204030204" pitchFamily="49" charset="0"/>
                        </a:rPr>
                        <a:t># Confirm that inverse of eigen vector matrix is OK</a:t>
                      </a:r>
                      <a:endParaRPr lang="en-IN" sz="1000" dirty="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US" sz="1000" dirty="0">
                          <a:solidFill>
                            <a:srgbClr val="FF0000"/>
                          </a:solidFill>
                          <a:effectLst/>
                          <a:latin typeface="Consolas" panose="020B0609020204030204" pitchFamily="49" charset="0"/>
                          <a:ea typeface="Times New Roman" panose="02020603050405020304" pitchFamily="18" charset="0"/>
                          <a:cs typeface="Consolas" panose="020B0609020204030204" pitchFamily="49" charset="0"/>
                        </a:rPr>
                        <a:t>#3(b)----Intermediate result </a:t>
                      </a:r>
                      <a:r>
                        <a:rPr lang="en-US" sz="1000" dirty="0" err="1">
                          <a:solidFill>
                            <a:srgbClr val="FF0000"/>
                          </a:solidFill>
                          <a:effectLst/>
                          <a:latin typeface="Consolas" panose="020B0609020204030204" pitchFamily="49" charset="0"/>
                          <a:ea typeface="Times New Roman" panose="02020603050405020304" pitchFamily="18" charset="0"/>
                          <a:cs typeface="Consolas" panose="020B0609020204030204" pitchFamily="49" charset="0"/>
                        </a:rPr>
                        <a:t>ie</a:t>
                      </a:r>
                      <a:r>
                        <a:rPr lang="en-US" sz="1000" dirty="0">
                          <a:solidFill>
                            <a:srgbClr val="FF0000"/>
                          </a:solidFill>
                          <a:effectLst/>
                          <a:latin typeface="Consolas" panose="020B0609020204030204" pitchFamily="49" charset="0"/>
                          <a:ea typeface="Times New Roman" panose="02020603050405020304" pitchFamily="18" charset="0"/>
                          <a:cs typeface="Consolas" panose="020B0609020204030204" pitchFamily="49" charset="0"/>
                        </a:rPr>
                        <a:t> B = </a:t>
                      </a:r>
                      <a:r>
                        <a:rPr lang="en-US" sz="1000" dirty="0" err="1">
                          <a:solidFill>
                            <a:srgbClr val="FF0000"/>
                          </a:solidFill>
                          <a:effectLst/>
                          <a:latin typeface="Consolas" panose="020B0609020204030204" pitchFamily="49" charset="0"/>
                          <a:ea typeface="Times New Roman" panose="02020603050405020304" pitchFamily="18" charset="0"/>
                          <a:cs typeface="Consolas" panose="020B0609020204030204" pitchFamily="49" charset="0"/>
                        </a:rPr>
                        <a:t>L.Q_inv</a:t>
                      </a:r>
                      <a:endParaRPr lang="en-IN" sz="1000" dirty="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US" sz="10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B = L.dot(</a:t>
                      </a:r>
                      <a:r>
                        <a:rPr lang="en-US" sz="1000" dirty="0" err="1">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Q_inv</a:t>
                      </a:r>
                      <a:r>
                        <a:rPr lang="en-US" sz="10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a:t>
                      </a:r>
                      <a:endParaRPr lang="en-IN" sz="1000" dirty="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US" sz="1000" dirty="0">
                          <a:solidFill>
                            <a:srgbClr val="0000FF"/>
                          </a:solidFill>
                          <a:effectLst/>
                          <a:latin typeface="Consolas" panose="020B0609020204030204" pitchFamily="49" charset="0"/>
                          <a:ea typeface="Times New Roman" panose="02020603050405020304" pitchFamily="18" charset="0"/>
                          <a:cs typeface="Consolas" panose="020B0609020204030204" pitchFamily="49" charset="0"/>
                        </a:rPr>
                        <a:t>print</a:t>
                      </a:r>
                      <a:r>
                        <a:rPr lang="en-US" sz="10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a:t>
                      </a:r>
                      <a:r>
                        <a:rPr lang="en-US" sz="1000" i="1" dirty="0">
                          <a:solidFill>
                            <a:srgbClr val="00AA00"/>
                          </a:solidFill>
                          <a:effectLst/>
                          <a:latin typeface="Consolas" panose="020B0609020204030204" pitchFamily="49" charset="0"/>
                          <a:ea typeface="Times New Roman" panose="02020603050405020304" pitchFamily="18" charset="0"/>
                          <a:cs typeface="Consolas" panose="020B0609020204030204" pitchFamily="49" charset="0"/>
                        </a:rPr>
                        <a:t>'Intermediate result B-&gt;'</a:t>
                      </a:r>
                      <a:r>
                        <a:rPr lang="en-US" sz="10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a:t>
                      </a:r>
                      <a:endParaRPr lang="en-IN" sz="1000" dirty="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US" sz="1000" dirty="0">
                          <a:solidFill>
                            <a:srgbClr val="0000FF"/>
                          </a:solidFill>
                          <a:effectLst/>
                          <a:latin typeface="Consolas" panose="020B0609020204030204" pitchFamily="49" charset="0"/>
                          <a:ea typeface="Times New Roman" panose="02020603050405020304" pitchFamily="18" charset="0"/>
                          <a:cs typeface="Consolas" panose="020B0609020204030204" pitchFamily="49" charset="0"/>
                        </a:rPr>
                        <a:t>print</a:t>
                      </a:r>
                      <a:r>
                        <a:rPr lang="en-US" sz="10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(B) </a:t>
                      </a:r>
                      <a:r>
                        <a:rPr lang="en-US" sz="1000" dirty="0">
                          <a:solidFill>
                            <a:srgbClr val="FF0000"/>
                          </a:solidFill>
                          <a:effectLst/>
                          <a:latin typeface="Consolas" panose="020B0609020204030204" pitchFamily="49" charset="0"/>
                          <a:ea typeface="Times New Roman" panose="02020603050405020304" pitchFamily="18" charset="0"/>
                          <a:cs typeface="Consolas" panose="020B0609020204030204" pitchFamily="49" charset="0"/>
                        </a:rPr>
                        <a:t># B is just an intermediate result</a:t>
                      </a:r>
                      <a:endParaRPr lang="en-IN" sz="1000" dirty="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US" sz="1000" dirty="0">
                          <a:solidFill>
                            <a:srgbClr val="FF0000"/>
                          </a:solidFill>
                          <a:effectLst/>
                          <a:latin typeface="Consolas" panose="020B0609020204030204" pitchFamily="49" charset="0"/>
                          <a:ea typeface="Times New Roman" panose="02020603050405020304" pitchFamily="18" charset="0"/>
                          <a:cs typeface="Consolas" panose="020B0609020204030204" pitchFamily="49" charset="0"/>
                        </a:rPr>
                        <a:t>#3(c)------ get C = (Q).((L).(</a:t>
                      </a:r>
                      <a:r>
                        <a:rPr lang="en-US" sz="1000" dirty="0" err="1">
                          <a:solidFill>
                            <a:srgbClr val="FF0000"/>
                          </a:solidFill>
                          <a:effectLst/>
                          <a:latin typeface="Consolas" panose="020B0609020204030204" pitchFamily="49" charset="0"/>
                          <a:ea typeface="Times New Roman" panose="02020603050405020304" pitchFamily="18" charset="0"/>
                          <a:cs typeface="Consolas" panose="020B0609020204030204" pitchFamily="49" charset="0"/>
                        </a:rPr>
                        <a:t>Q_inv</a:t>
                      </a:r>
                      <a:r>
                        <a:rPr lang="en-US" sz="1000" dirty="0">
                          <a:solidFill>
                            <a:srgbClr val="FF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000" dirty="0" err="1">
                          <a:solidFill>
                            <a:srgbClr val="FF0000"/>
                          </a:solidFill>
                          <a:effectLst/>
                          <a:latin typeface="Consolas" panose="020B0609020204030204" pitchFamily="49" charset="0"/>
                          <a:ea typeface="Times New Roman" panose="02020603050405020304" pitchFamily="18" charset="0"/>
                          <a:cs typeface="Consolas" panose="020B0609020204030204" pitchFamily="49" charset="0"/>
                        </a:rPr>
                        <a:t>ie</a:t>
                      </a:r>
                      <a:r>
                        <a:rPr lang="en-US" sz="1000" dirty="0">
                          <a:solidFill>
                            <a:srgbClr val="FF0000"/>
                          </a:solidFill>
                          <a:effectLst/>
                          <a:latin typeface="Consolas" panose="020B0609020204030204" pitchFamily="49" charset="0"/>
                          <a:ea typeface="Times New Roman" panose="02020603050405020304" pitchFamily="18" charset="0"/>
                          <a:cs typeface="Consolas" panose="020B0609020204030204" pitchFamily="49" charset="0"/>
                        </a:rPr>
                        <a:t> C = Q.B</a:t>
                      </a:r>
                      <a:endParaRPr lang="en-IN" sz="1000" dirty="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US" sz="10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C = Q.dot(B)</a:t>
                      </a:r>
                      <a:endParaRPr lang="en-IN" sz="1000" dirty="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US" sz="1000" dirty="0">
                          <a:solidFill>
                            <a:srgbClr val="0000FF"/>
                          </a:solidFill>
                          <a:effectLst/>
                          <a:latin typeface="Consolas" panose="020B0609020204030204" pitchFamily="49" charset="0"/>
                          <a:ea typeface="Times New Roman" panose="02020603050405020304" pitchFamily="18" charset="0"/>
                          <a:cs typeface="Consolas" panose="020B0609020204030204" pitchFamily="49" charset="0"/>
                        </a:rPr>
                        <a:t>print</a:t>
                      </a:r>
                      <a:r>
                        <a:rPr lang="en-US" sz="10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a:t>
                      </a:r>
                      <a:r>
                        <a:rPr lang="en-US" sz="1000" i="1" dirty="0">
                          <a:solidFill>
                            <a:srgbClr val="00AA00"/>
                          </a:solidFill>
                          <a:effectLst/>
                          <a:latin typeface="Consolas" panose="020B0609020204030204" pitchFamily="49" charset="0"/>
                          <a:ea typeface="Times New Roman" panose="02020603050405020304" pitchFamily="18" charset="0"/>
                          <a:cs typeface="Consolas" panose="020B0609020204030204" pitchFamily="49" charset="0"/>
                        </a:rPr>
                        <a:t>'C = (Q).((L).(</a:t>
                      </a:r>
                      <a:r>
                        <a:rPr lang="en-US" sz="1000" i="1" dirty="0" err="1">
                          <a:solidFill>
                            <a:srgbClr val="00AA00"/>
                          </a:solidFill>
                          <a:effectLst/>
                          <a:latin typeface="Consolas" panose="020B0609020204030204" pitchFamily="49" charset="0"/>
                          <a:ea typeface="Times New Roman" panose="02020603050405020304" pitchFamily="18" charset="0"/>
                          <a:cs typeface="Consolas" panose="020B0609020204030204" pitchFamily="49" charset="0"/>
                        </a:rPr>
                        <a:t>Q_inv</a:t>
                      </a:r>
                      <a:r>
                        <a:rPr lang="en-US" sz="1000" i="1" dirty="0">
                          <a:solidFill>
                            <a:srgbClr val="00AA00"/>
                          </a:solidFill>
                          <a:effectLst/>
                          <a:latin typeface="Consolas" panose="020B0609020204030204" pitchFamily="49" charset="0"/>
                          <a:ea typeface="Times New Roman" panose="02020603050405020304" pitchFamily="18" charset="0"/>
                          <a:cs typeface="Consolas" panose="020B0609020204030204" pitchFamily="49" charset="0"/>
                        </a:rPr>
                        <a:t>))-&gt;'</a:t>
                      </a:r>
                      <a:r>
                        <a:rPr lang="en-US" sz="10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a:t>
                      </a:r>
                      <a:endParaRPr lang="en-IN" sz="1000" dirty="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US" sz="1000" dirty="0">
                          <a:solidFill>
                            <a:srgbClr val="0000FF"/>
                          </a:solidFill>
                          <a:effectLst/>
                          <a:latin typeface="Consolas" panose="020B0609020204030204" pitchFamily="49" charset="0"/>
                          <a:ea typeface="Times New Roman" panose="02020603050405020304" pitchFamily="18" charset="0"/>
                          <a:cs typeface="Consolas" panose="020B0609020204030204" pitchFamily="49" charset="0"/>
                        </a:rPr>
                        <a:t>print</a:t>
                      </a:r>
                      <a:r>
                        <a:rPr lang="en-US" sz="10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(C)</a:t>
                      </a:r>
                      <a:endParaRPr lang="en-IN" sz="1000" dirty="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US" sz="1000" dirty="0">
                          <a:solidFill>
                            <a:srgbClr val="FF0000"/>
                          </a:solidFill>
                          <a:effectLst/>
                          <a:latin typeface="Consolas" panose="020B0609020204030204" pitchFamily="49" charset="0"/>
                          <a:ea typeface="Times New Roman" panose="02020603050405020304" pitchFamily="18" charset="0"/>
                          <a:cs typeface="Consolas" panose="020B0609020204030204" pitchFamily="49" charset="0"/>
                        </a:rPr>
                        <a:t>#4----------Check if A and C are same/ similar</a:t>
                      </a:r>
                      <a:endParaRPr lang="en-IN" sz="1000" dirty="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US" sz="1000" dirty="0">
                          <a:solidFill>
                            <a:srgbClr val="0000FF"/>
                          </a:solidFill>
                          <a:effectLst/>
                          <a:latin typeface="Consolas" panose="020B0609020204030204" pitchFamily="49" charset="0"/>
                          <a:ea typeface="Times New Roman" panose="02020603050405020304" pitchFamily="18" charset="0"/>
                          <a:cs typeface="Consolas" panose="020B0609020204030204" pitchFamily="49" charset="0"/>
                        </a:rPr>
                        <a:t>print</a:t>
                      </a:r>
                      <a:r>
                        <a:rPr lang="en-US" sz="10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a:t>
                      </a:r>
                      <a:r>
                        <a:rPr lang="en-US" sz="1000" i="1" dirty="0">
                          <a:solidFill>
                            <a:srgbClr val="00AA00"/>
                          </a:solidFill>
                          <a:effectLst/>
                          <a:latin typeface="Consolas" panose="020B0609020204030204" pitchFamily="49" charset="0"/>
                          <a:ea typeface="Times New Roman" panose="02020603050405020304" pitchFamily="18" charset="0"/>
                          <a:cs typeface="Consolas" panose="020B0609020204030204" pitchFamily="49" charset="0"/>
                        </a:rPr>
                        <a:t>'Is A similar to C?'</a:t>
                      </a:r>
                      <a:r>
                        <a:rPr lang="en-US" sz="10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000" dirty="0" err="1">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np.allclose</a:t>
                      </a:r>
                      <a:r>
                        <a:rPr lang="en-US" sz="10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(A, C))</a:t>
                      </a:r>
                      <a:endParaRPr lang="en-IN" sz="1000" dirty="0">
                        <a:effectLst/>
                        <a:latin typeface="Consolas" panose="020B0609020204030204" pitchFamily="49" charset="0"/>
                        <a:ea typeface="Times New Roman" panose="02020603050405020304" pitchFamily="18" charset="0"/>
                        <a:cs typeface="Mangal" panose="02040503050203030202" pitchFamily="18" charset="0"/>
                      </a:endParaRPr>
                    </a:p>
                  </a:txBody>
                  <a:tcPr marL="32635" marR="326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3029697441"/>
                  </a:ext>
                </a:extLst>
              </a:tr>
            </a:tbl>
          </a:graphicData>
        </a:graphic>
      </p:graphicFrame>
    </p:spTree>
    <p:extLst>
      <p:ext uri="{BB962C8B-B14F-4D97-AF65-F5344CB8AC3E}">
        <p14:creationId xmlns:p14="http://schemas.microsoft.com/office/powerpoint/2010/main" val="345483892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
          </p:nvPr>
        </p:nvSpPr>
        <p:spPr/>
        <p:txBody>
          <a:bodyPr/>
          <a:lstStyle/>
          <a:p>
            <a:fld id="{40BFEAB2-FD83-41F2-9787-AD5D1A1760CD}" type="slidenum">
              <a:rPr lang="en-US" smtClean="0"/>
              <a:pPr/>
              <a:t>109</a:t>
            </a:fld>
            <a:endParaRPr lang="en-US" dirty="0"/>
          </a:p>
        </p:txBody>
      </p:sp>
      <p:sp>
        <p:nvSpPr>
          <p:cNvPr id="7" name="Footer Placeholder 4">
            <a:extLst>
              <a:ext uri="{FF2B5EF4-FFF2-40B4-BE49-F238E27FC236}">
                <a16:creationId xmlns:a16="http://schemas.microsoft.com/office/drawing/2014/main" id="{CBE507B5-C7FD-44CE-8A2A-A513808930E9}"/>
              </a:ext>
            </a:extLst>
          </p:cNvPr>
          <p:cNvSpPr txBox="1">
            <a:spLocks/>
          </p:cNvSpPr>
          <p:nvPr/>
        </p:nvSpPr>
        <p:spPr>
          <a:xfrm>
            <a:off x="2761201" y="6528816"/>
            <a:ext cx="5486400" cy="228600"/>
          </a:xfrm>
          <a:prstGeom prst="rect">
            <a:avLst/>
          </a:prstGeom>
        </p:spPr>
        <p:txBody>
          <a:bodyPr vert="horz" lIns="91440" tIns="45720" rIns="91440" bIns="45720" rtlCol="0" anchor="ctr"/>
          <a:lstStyle>
            <a:defPPr>
              <a:defRPr lang="en-US"/>
            </a:defPPr>
            <a:lvl1pPr marL="0" algn="l" defTabSz="914400" rtl="0" eaLnBrk="1" latinLnBrk="0" hangingPunct="1">
              <a:defRPr sz="9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2"/>
                </a:solidFill>
              </a:rPr>
              <a:t>Python Programming: Problem  Solving, Packages </a:t>
            </a:r>
            <a:r>
              <a:rPr lang="en-US">
                <a:solidFill>
                  <a:schemeClr val="tx2"/>
                </a:solidFill>
              </a:rPr>
              <a:t>and Libraries</a:t>
            </a:r>
            <a:endParaRPr lang="en-US" dirty="0">
              <a:solidFill>
                <a:schemeClr val="tx2"/>
              </a:solidFill>
            </a:endParaRPr>
          </a:p>
        </p:txBody>
      </p:sp>
      <p:sp>
        <p:nvSpPr>
          <p:cNvPr id="4" name="Subtitle 3"/>
          <p:cNvSpPr>
            <a:spLocks noGrp="1"/>
          </p:cNvSpPr>
          <p:nvPr>
            <p:ph type="subTitle" idx="1"/>
          </p:nvPr>
        </p:nvSpPr>
        <p:spPr>
          <a:xfrm>
            <a:off x="1577571" y="660401"/>
            <a:ext cx="9035620" cy="5669279"/>
          </a:xfrm>
          <a:solidFill>
            <a:srgbClr val="FAD1D3">
              <a:alpha val="70980"/>
            </a:srgbClr>
          </a:solidFill>
        </p:spPr>
        <p:txBody>
          <a:bodyPr/>
          <a:lstStyle/>
          <a:p>
            <a:pPr marL="342900" indent="-342900">
              <a:spcBef>
                <a:spcPts val="0"/>
              </a:spcBef>
              <a:buFont typeface="Arial" panose="020B0604020202020204" pitchFamily="34" charset="0"/>
              <a:buChar char="•"/>
            </a:pPr>
            <a:r>
              <a:rPr lang="en-IN" sz="2200" dirty="0">
                <a:latin typeface="Calibri" panose="020F0502020204030204" pitchFamily="34" charset="0"/>
                <a:cs typeface="Calibri" panose="020F0502020204030204" pitchFamily="34" charset="0"/>
              </a:rPr>
              <a:t>SVD is a decomposition of a m </a:t>
            </a:r>
            <a:r>
              <a:rPr lang="en-IN" sz="2200" dirty="0">
                <a:latin typeface="Calibri" panose="020F0502020204030204" pitchFamily="34" charset="0"/>
                <a:cs typeface="Calibri" panose="020F0502020204030204" pitchFamily="34" charset="0"/>
                <a:sym typeface="Symbol" panose="05050102010706020507" pitchFamily="18" charset="2"/>
              </a:rPr>
              <a:t></a:t>
            </a:r>
            <a:r>
              <a:rPr lang="en-IN" sz="2200" dirty="0">
                <a:latin typeface="Calibri" panose="020F0502020204030204" pitchFamily="34" charset="0"/>
                <a:cs typeface="Calibri" panose="020F0502020204030204" pitchFamily="34" charset="0"/>
              </a:rPr>
              <a:t> n matrix say A into three matrices U, Ʃ and V such that: A = UƩV</a:t>
            </a:r>
            <a:r>
              <a:rPr lang="en-IN" sz="2200" baseline="30000" dirty="0">
                <a:latin typeface="Calibri" panose="020F0502020204030204" pitchFamily="34" charset="0"/>
                <a:cs typeface="Calibri" panose="020F0502020204030204" pitchFamily="34" charset="0"/>
              </a:rPr>
              <a:t>T</a:t>
            </a:r>
            <a:r>
              <a:rPr lang="en-IN" sz="2200" dirty="0">
                <a:latin typeface="Calibri" panose="020F0502020204030204" pitchFamily="34" charset="0"/>
                <a:cs typeface="Calibri" panose="020F0502020204030204" pitchFamily="34" charset="0"/>
              </a:rPr>
              <a:t> ;</a:t>
            </a:r>
          </a:p>
          <a:p>
            <a:pPr marL="342900" indent="-342900">
              <a:spcBef>
                <a:spcPts val="0"/>
              </a:spcBef>
              <a:buFont typeface="Arial" panose="020B0604020202020204" pitchFamily="34" charset="0"/>
              <a:buChar char="•"/>
            </a:pPr>
            <a:r>
              <a:rPr lang="en-IN" sz="2200" dirty="0">
                <a:latin typeface="Calibri" panose="020F0502020204030204" pitchFamily="34" charset="0"/>
                <a:cs typeface="Calibri" panose="020F0502020204030204" pitchFamily="34" charset="0"/>
              </a:rPr>
              <a:t>Where </a:t>
            </a:r>
          </a:p>
          <a:p>
            <a:pPr marL="800100" lvl="1" indent="-342900" algn="l">
              <a:spcBef>
                <a:spcPts val="0"/>
              </a:spcBef>
              <a:buFont typeface="Arial" panose="020B0604020202020204" pitchFamily="34" charset="0"/>
              <a:buChar char="•"/>
            </a:pPr>
            <a:r>
              <a:rPr lang="en-IN" sz="2200" b="1" dirty="0">
                <a:latin typeface="Calibri" panose="020F0502020204030204" pitchFamily="34" charset="0"/>
                <a:cs typeface="Calibri" panose="020F0502020204030204" pitchFamily="34" charset="0"/>
              </a:rPr>
              <a:t>U is an m </a:t>
            </a:r>
            <a:r>
              <a:rPr lang="en-IN" sz="2200" b="1" dirty="0">
                <a:latin typeface="Calibri" panose="020F0502020204030204" pitchFamily="34" charset="0"/>
                <a:cs typeface="Calibri" panose="020F0502020204030204" pitchFamily="34" charset="0"/>
                <a:sym typeface="Symbol" panose="05050102010706020507" pitchFamily="18" charset="2"/>
              </a:rPr>
              <a:t></a:t>
            </a:r>
            <a:r>
              <a:rPr lang="en-IN" sz="2200" b="1" dirty="0">
                <a:latin typeface="Calibri" panose="020F0502020204030204" pitchFamily="34" charset="0"/>
                <a:cs typeface="Calibri" panose="020F0502020204030204" pitchFamily="34" charset="0"/>
              </a:rPr>
              <a:t> m unitary column orthogonal matrix. (Note for a unitary matrix U, UU</a:t>
            </a:r>
            <a:r>
              <a:rPr lang="en-IN" sz="2200" b="1" baseline="30000" dirty="0">
                <a:latin typeface="Calibri" panose="020F0502020204030204" pitchFamily="34" charset="0"/>
                <a:cs typeface="Calibri" panose="020F0502020204030204" pitchFamily="34" charset="0"/>
              </a:rPr>
              <a:t>T</a:t>
            </a:r>
            <a:r>
              <a:rPr lang="en-IN" sz="2200" b="1" dirty="0">
                <a:latin typeface="Calibri" panose="020F0502020204030204" pitchFamily="34" charset="0"/>
                <a:cs typeface="Calibri" panose="020F0502020204030204" pitchFamily="34" charset="0"/>
              </a:rPr>
              <a:t> = I). (Also note that column orthogonal means that any two columns of this matrix are orthogonal to each other meaning that the dot products of entries in any two columns will give a 0).</a:t>
            </a:r>
          </a:p>
          <a:p>
            <a:pPr marL="800100" lvl="1" indent="-342900" algn="l">
              <a:spcBef>
                <a:spcPts val="0"/>
              </a:spcBef>
              <a:buFont typeface="Arial" panose="020B0604020202020204" pitchFamily="34" charset="0"/>
              <a:buChar char="•"/>
            </a:pPr>
            <a:r>
              <a:rPr lang="en-IN" sz="2200" b="1" dirty="0">
                <a:latin typeface="Calibri" panose="020F0502020204030204" pitchFamily="34" charset="0"/>
                <a:cs typeface="Calibri" panose="020F0502020204030204" pitchFamily="34" charset="0"/>
              </a:rPr>
              <a:t>Ʃ is a m </a:t>
            </a:r>
            <a:r>
              <a:rPr lang="en-IN" sz="2200" b="1" dirty="0">
                <a:latin typeface="Calibri" panose="020F0502020204030204" pitchFamily="34" charset="0"/>
                <a:cs typeface="Calibri" panose="020F0502020204030204" pitchFamily="34" charset="0"/>
                <a:sym typeface="Symbol" panose="05050102010706020507" pitchFamily="18" charset="2"/>
              </a:rPr>
              <a:t></a:t>
            </a:r>
            <a:r>
              <a:rPr lang="en-IN" sz="2200" b="1" dirty="0">
                <a:latin typeface="Calibri" panose="020F0502020204030204" pitchFamily="34" charset="0"/>
                <a:cs typeface="Calibri" panose="020F0502020204030204" pitchFamily="34" charset="0"/>
              </a:rPr>
              <a:t> n rectangular diagonal matrix with nonnegative numbers on its diagonal. (Rectangular diagonal matrix means all entries not on diagonal are 0).</a:t>
            </a:r>
          </a:p>
          <a:p>
            <a:pPr marL="800100" lvl="1" indent="-342900" algn="l">
              <a:spcBef>
                <a:spcPts val="0"/>
              </a:spcBef>
              <a:buFont typeface="Arial" panose="020B0604020202020204" pitchFamily="34" charset="0"/>
              <a:buChar char="•"/>
            </a:pPr>
            <a:r>
              <a:rPr lang="en-IN" sz="2200" b="1" dirty="0">
                <a:latin typeface="Calibri" panose="020F0502020204030204" pitchFamily="34" charset="0"/>
                <a:cs typeface="Calibri" panose="020F0502020204030204" pitchFamily="34" charset="0"/>
              </a:rPr>
              <a:t>V is a n </a:t>
            </a:r>
            <a:r>
              <a:rPr lang="en-IN" sz="2200" b="1" dirty="0">
                <a:latin typeface="Calibri" panose="020F0502020204030204" pitchFamily="34" charset="0"/>
                <a:cs typeface="Calibri" panose="020F0502020204030204" pitchFamily="34" charset="0"/>
                <a:sym typeface="Symbol" panose="05050102010706020507" pitchFamily="18" charset="2"/>
              </a:rPr>
              <a:t></a:t>
            </a:r>
            <a:r>
              <a:rPr lang="en-IN" sz="2200" b="1" dirty="0">
                <a:latin typeface="Calibri" panose="020F0502020204030204" pitchFamily="34" charset="0"/>
                <a:cs typeface="Calibri" panose="020F0502020204030204" pitchFamily="34" charset="0"/>
              </a:rPr>
              <a:t> n unitary column orthogonal matrix. </a:t>
            </a:r>
          </a:p>
          <a:p>
            <a:pPr marL="342900" indent="-342900">
              <a:spcBef>
                <a:spcPts val="0"/>
              </a:spcBef>
              <a:buFont typeface="Arial" panose="020B0604020202020204" pitchFamily="34" charset="0"/>
              <a:buChar char="•"/>
            </a:pPr>
            <a:r>
              <a:rPr lang="en-IN" sz="2200" dirty="0">
                <a:latin typeface="Calibri" panose="020F0502020204030204" pitchFamily="34" charset="0"/>
                <a:cs typeface="Calibri" panose="020F0502020204030204" pitchFamily="34" charset="0"/>
              </a:rPr>
              <a:t>Note: </a:t>
            </a:r>
          </a:p>
          <a:p>
            <a:pPr marL="800100" lvl="1" indent="-342900" algn="l">
              <a:spcBef>
                <a:spcPts val="0"/>
              </a:spcBef>
              <a:buFont typeface="Arial" panose="020B0604020202020204" pitchFamily="34" charset="0"/>
              <a:buChar char="•"/>
            </a:pPr>
            <a:r>
              <a:rPr lang="en-IN" sz="2200" b="1" dirty="0">
                <a:latin typeface="Calibri" panose="020F0502020204030204" pitchFamily="34" charset="0"/>
                <a:cs typeface="Calibri" panose="020F0502020204030204" pitchFamily="34" charset="0"/>
              </a:rPr>
              <a:t>The diagonal entries of Ʃ are referred to as the singular values of A.</a:t>
            </a:r>
          </a:p>
          <a:p>
            <a:pPr marL="800100" lvl="1" indent="-342900" algn="l">
              <a:spcBef>
                <a:spcPts val="0"/>
              </a:spcBef>
              <a:buFont typeface="Arial" panose="020B0604020202020204" pitchFamily="34" charset="0"/>
              <a:buChar char="•"/>
            </a:pPr>
            <a:r>
              <a:rPr lang="en-IN" sz="2200" b="1" dirty="0">
                <a:latin typeface="Calibri" panose="020F0502020204030204" pitchFamily="34" charset="0"/>
                <a:cs typeface="Calibri" panose="020F0502020204030204" pitchFamily="34" charset="0"/>
              </a:rPr>
              <a:t>The columns of U are referred to as the left-singular vectors of A.</a:t>
            </a:r>
          </a:p>
          <a:p>
            <a:pPr marL="800100" lvl="1" indent="-342900" algn="l">
              <a:spcBef>
                <a:spcPts val="0"/>
              </a:spcBef>
              <a:buFont typeface="Arial" panose="020B0604020202020204" pitchFamily="34" charset="0"/>
              <a:buChar char="•"/>
            </a:pPr>
            <a:r>
              <a:rPr lang="en-IN" sz="2200" b="1" dirty="0">
                <a:latin typeface="Calibri" panose="020F0502020204030204" pitchFamily="34" charset="0"/>
                <a:cs typeface="Calibri" panose="020F0502020204030204" pitchFamily="34" charset="0"/>
              </a:rPr>
              <a:t>The columns of V are referred to as the right-singular vectors of A.</a:t>
            </a:r>
          </a:p>
          <a:p>
            <a:pPr marL="342900" indent="-342900">
              <a:spcBef>
                <a:spcPts val="0"/>
              </a:spcBef>
              <a:buFont typeface="Arial" panose="020B0604020202020204" pitchFamily="34" charset="0"/>
              <a:buChar char="•"/>
            </a:pPr>
            <a:endParaRPr lang="en-US" sz="2200" dirty="0">
              <a:latin typeface="Calibri" panose="020F0502020204030204" pitchFamily="34" charset="0"/>
              <a:cs typeface="Calibri" pitchFamily="34" charset="0"/>
            </a:endParaRPr>
          </a:p>
        </p:txBody>
      </p:sp>
      <p:sp>
        <p:nvSpPr>
          <p:cNvPr id="6" name="Title 5"/>
          <p:cNvSpPr>
            <a:spLocks noGrp="1"/>
          </p:cNvSpPr>
          <p:nvPr>
            <p:ph type="ctrTitle"/>
          </p:nvPr>
        </p:nvSpPr>
        <p:spPr>
          <a:xfrm>
            <a:off x="1648692" y="2"/>
            <a:ext cx="8811491" cy="564711"/>
          </a:xfrm>
          <a:solidFill>
            <a:srgbClr val="FFF0CC">
              <a:alpha val="80000"/>
            </a:srgbClr>
          </a:solidFill>
        </p:spPr>
        <p:txBody>
          <a:bodyPr/>
          <a:lstStyle/>
          <a:p>
            <a:pPr lvl="2" algn="ctr" rtl="0">
              <a:spcBef>
                <a:spcPct val="0"/>
              </a:spcBef>
            </a:pPr>
            <a:r>
              <a:rPr lang="en-IN" sz="2800" b="1" dirty="0"/>
              <a:t>Singular Value Decomposition</a:t>
            </a:r>
            <a:endParaRPr lang="en-US" sz="2800" b="1" dirty="0">
              <a:latin typeface="Calibri" pitchFamily="34" charset="0"/>
              <a:cs typeface="Calibri" pitchFamily="34" charset="0"/>
            </a:endParaRPr>
          </a:p>
        </p:txBody>
      </p:sp>
    </p:spTree>
    <p:extLst>
      <p:ext uri="{BB962C8B-B14F-4D97-AF65-F5344CB8AC3E}">
        <p14:creationId xmlns:p14="http://schemas.microsoft.com/office/powerpoint/2010/main" val="14512863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1B357CC2-DC49-4893-A47E-06A3B6BD12CB}"/>
              </a:ext>
            </a:extLst>
          </p:cNvPr>
          <p:cNvSpPr>
            <a:spLocks noGrp="1"/>
          </p:cNvSpPr>
          <p:nvPr>
            <p:ph type="ftr" sz="quarter" idx="3"/>
          </p:nvPr>
        </p:nvSpPr>
        <p:spPr/>
        <p:txBody>
          <a:bodyPr/>
          <a:lstStyle/>
          <a:p>
            <a:r>
              <a:rPr lang="en-US"/>
              <a:t>Webinar on Python World</a:t>
            </a:r>
            <a:endParaRPr lang="en-US" dirty="0"/>
          </a:p>
        </p:txBody>
      </p:sp>
      <p:pic>
        <p:nvPicPr>
          <p:cNvPr id="4" name="Picture 3">
            <a:extLst>
              <a:ext uri="{FF2B5EF4-FFF2-40B4-BE49-F238E27FC236}">
                <a16:creationId xmlns:a16="http://schemas.microsoft.com/office/drawing/2014/main" id="{B59607DC-AF4D-4F56-AEE4-01B95AD7AD9C}"/>
              </a:ext>
            </a:extLst>
          </p:cNvPr>
          <p:cNvPicPr>
            <a:picLocks noChangeAspect="1"/>
          </p:cNvPicPr>
          <p:nvPr/>
        </p:nvPicPr>
        <p:blipFill>
          <a:blip r:embed="rId2"/>
          <a:stretch>
            <a:fillRect/>
          </a:stretch>
        </p:blipFill>
        <p:spPr>
          <a:xfrm>
            <a:off x="1079282" y="1479450"/>
            <a:ext cx="8471335" cy="3899100"/>
          </a:xfrm>
          <a:prstGeom prst="rect">
            <a:avLst/>
          </a:prstGeom>
          <a:solidFill>
            <a:srgbClr val="FFCD0F">
              <a:alpha val="41000"/>
            </a:srgbClr>
          </a:solidFill>
          <a:ln>
            <a:solidFill>
              <a:schemeClr val="accent1"/>
            </a:solidFill>
          </a:ln>
        </p:spPr>
      </p:pic>
      <p:sp>
        <p:nvSpPr>
          <p:cNvPr id="8" name="TextBox 7">
            <a:extLst>
              <a:ext uri="{FF2B5EF4-FFF2-40B4-BE49-F238E27FC236}">
                <a16:creationId xmlns:a16="http://schemas.microsoft.com/office/drawing/2014/main" id="{F393ABA8-224D-4899-88D9-92B5DCCCE23A}"/>
              </a:ext>
            </a:extLst>
          </p:cNvPr>
          <p:cNvSpPr txBox="1"/>
          <p:nvPr/>
        </p:nvSpPr>
        <p:spPr>
          <a:xfrm>
            <a:off x="174661" y="5528012"/>
            <a:ext cx="11743361" cy="646331"/>
          </a:xfrm>
          <a:prstGeom prst="rect">
            <a:avLst/>
          </a:prstGeom>
          <a:solidFill>
            <a:schemeClr val="accent2"/>
          </a:solidFill>
          <a:ln>
            <a:solidFill>
              <a:schemeClr val="accent1"/>
            </a:solidFill>
          </a:ln>
        </p:spPr>
        <p:txBody>
          <a:bodyPr wrap="square" rtlCol="0">
            <a:spAutoFit/>
          </a:bodyPr>
          <a:lstStyle/>
          <a:p>
            <a:r>
              <a:rPr lang="en-IN" b="1" dirty="0">
                <a:latin typeface="Calibri" panose="020F0502020204030204" pitchFamily="34" charset="0"/>
                <a:cs typeface="Calibri" panose="020F0502020204030204" pitchFamily="34" charset="0"/>
              </a:rPr>
              <a:t>Above image is taken from:- </a:t>
            </a:r>
            <a:r>
              <a:rPr lang="en-IN" b="1" dirty="0">
                <a:latin typeface="Calibri" panose="020F0502020204030204" pitchFamily="34" charset="0"/>
                <a:cs typeface="Calibri" panose="020F0502020204030204" pitchFamily="34" charset="0"/>
                <a:hlinkClick r:id="rId3"/>
              </a:rPr>
              <a:t>https://developer.ibm.com/technologies/artificial-intelligence/articles/cc-models-machine-learning/</a:t>
            </a:r>
            <a:r>
              <a:rPr lang="en-IN" b="1" dirty="0">
                <a:latin typeface="Calibri" panose="020F0502020204030204" pitchFamily="34" charset="0"/>
                <a:cs typeface="Calibri" panose="020F0502020204030204" pitchFamily="34" charset="0"/>
              </a:rPr>
              <a:t> </a:t>
            </a:r>
          </a:p>
        </p:txBody>
      </p:sp>
      <p:sp>
        <p:nvSpPr>
          <p:cNvPr id="9" name="TextBox 8">
            <a:extLst>
              <a:ext uri="{FF2B5EF4-FFF2-40B4-BE49-F238E27FC236}">
                <a16:creationId xmlns:a16="http://schemas.microsoft.com/office/drawing/2014/main" id="{251C72EB-A1B9-4D53-BE5F-850B0A0272BB}"/>
              </a:ext>
            </a:extLst>
          </p:cNvPr>
          <p:cNvSpPr txBox="1"/>
          <p:nvPr/>
        </p:nvSpPr>
        <p:spPr>
          <a:xfrm>
            <a:off x="838200" y="240385"/>
            <a:ext cx="9417268" cy="707886"/>
          </a:xfrm>
          <a:prstGeom prst="rect">
            <a:avLst/>
          </a:prstGeom>
          <a:solidFill>
            <a:schemeClr val="accent2"/>
          </a:solidFill>
          <a:ln>
            <a:solidFill>
              <a:schemeClr val="accent1"/>
            </a:solidFill>
          </a:ln>
        </p:spPr>
        <p:txBody>
          <a:bodyPr wrap="square" rtlCol="0">
            <a:spAutoFit/>
          </a:bodyPr>
          <a:lstStyle/>
          <a:p>
            <a:pPr algn="ctr"/>
            <a:r>
              <a:rPr lang="en-IN" sz="4000" dirty="0">
                <a:latin typeface="Calibri" panose="020F0502020204030204" pitchFamily="34" charset="0"/>
                <a:cs typeface="Calibri" panose="020F0502020204030204" pitchFamily="34" charset="0"/>
              </a:rPr>
              <a:t>Types of Machine Learning Algorithms</a:t>
            </a:r>
          </a:p>
        </p:txBody>
      </p:sp>
    </p:spTree>
    <p:extLst>
      <p:ext uri="{BB962C8B-B14F-4D97-AF65-F5344CB8AC3E}">
        <p14:creationId xmlns:p14="http://schemas.microsoft.com/office/powerpoint/2010/main" val="90412096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
          </p:nvPr>
        </p:nvSpPr>
        <p:spPr/>
        <p:txBody>
          <a:bodyPr/>
          <a:lstStyle/>
          <a:p>
            <a:fld id="{40BFEAB2-FD83-41F2-9787-AD5D1A1760CD}" type="slidenum">
              <a:rPr lang="en-US" smtClean="0"/>
              <a:pPr/>
              <a:t>110</a:t>
            </a:fld>
            <a:endParaRPr lang="en-US" dirty="0"/>
          </a:p>
        </p:txBody>
      </p:sp>
      <p:sp>
        <p:nvSpPr>
          <p:cNvPr id="7" name="Footer Placeholder 4">
            <a:extLst>
              <a:ext uri="{FF2B5EF4-FFF2-40B4-BE49-F238E27FC236}">
                <a16:creationId xmlns:a16="http://schemas.microsoft.com/office/drawing/2014/main" id="{CBE507B5-C7FD-44CE-8A2A-A513808930E9}"/>
              </a:ext>
            </a:extLst>
          </p:cNvPr>
          <p:cNvSpPr txBox="1">
            <a:spLocks/>
          </p:cNvSpPr>
          <p:nvPr/>
        </p:nvSpPr>
        <p:spPr>
          <a:xfrm>
            <a:off x="2761201" y="6528816"/>
            <a:ext cx="5486400" cy="228600"/>
          </a:xfrm>
          <a:prstGeom prst="rect">
            <a:avLst/>
          </a:prstGeom>
        </p:spPr>
        <p:txBody>
          <a:bodyPr vert="horz" lIns="91440" tIns="45720" rIns="91440" bIns="45720" rtlCol="0" anchor="ctr"/>
          <a:lstStyle>
            <a:defPPr>
              <a:defRPr lang="en-US"/>
            </a:defPPr>
            <a:lvl1pPr marL="0" algn="l" defTabSz="914400" rtl="0" eaLnBrk="1" latinLnBrk="0" hangingPunct="1">
              <a:defRPr sz="9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2"/>
                </a:solidFill>
              </a:rPr>
              <a:t>Python Programming: Problem  Solving, Packages </a:t>
            </a:r>
            <a:r>
              <a:rPr lang="en-US">
                <a:solidFill>
                  <a:schemeClr val="tx2"/>
                </a:solidFill>
              </a:rPr>
              <a:t>and Libraries</a:t>
            </a:r>
            <a:endParaRPr lang="en-US" dirty="0">
              <a:solidFill>
                <a:schemeClr val="tx2"/>
              </a:solidFill>
            </a:endParaRPr>
          </a:p>
        </p:txBody>
      </p:sp>
      <p:sp>
        <p:nvSpPr>
          <p:cNvPr id="4" name="Subtitle 3"/>
          <p:cNvSpPr>
            <a:spLocks noGrp="1"/>
          </p:cNvSpPr>
          <p:nvPr>
            <p:ph type="subTitle" idx="1"/>
          </p:nvPr>
        </p:nvSpPr>
        <p:spPr>
          <a:xfrm>
            <a:off x="1577571" y="660401"/>
            <a:ext cx="9035620" cy="5669279"/>
          </a:xfrm>
          <a:solidFill>
            <a:srgbClr val="FAD1D3">
              <a:alpha val="70980"/>
            </a:srgbClr>
          </a:solidFill>
        </p:spPr>
        <p:txBody>
          <a:bodyPr/>
          <a:lstStyle/>
          <a:p>
            <a:r>
              <a:rPr lang="en-IN" dirty="0"/>
              <a:t>You can clearly see that SVD is very similar to eigen decomposition. The important differences are:</a:t>
            </a:r>
            <a:endParaRPr lang="en-IN" sz="1800" dirty="0"/>
          </a:p>
          <a:p>
            <a:pPr marL="457200" indent="-457200">
              <a:buFont typeface="+mj-lt"/>
              <a:buAutoNum type="arabicPeriod"/>
            </a:pPr>
            <a:r>
              <a:rPr lang="en-IN" dirty="0"/>
              <a:t>Eigen decomposition is done for a square matrix, but SVD can be done for a non-square matrix also.</a:t>
            </a:r>
            <a:endParaRPr lang="en-IN" sz="1800" dirty="0"/>
          </a:p>
          <a:p>
            <a:pPr marL="457200" indent="-457200">
              <a:buFont typeface="+mj-lt"/>
              <a:buAutoNum type="arabicPeriod"/>
            </a:pPr>
            <a:r>
              <a:rPr lang="en-IN" dirty="0"/>
              <a:t>In eigen decomposition, when you form the diagonal matrix L from the eigenvalues, you don’t insist upon the eigenvalues to be in any particular order. But in SVD, by convention you put the eigenvalues in the diagonal matrix in descending order on the diagonal. </a:t>
            </a:r>
            <a:endParaRPr lang="en-US" dirty="0">
              <a:latin typeface="Calibri" panose="020F0502020204030204" pitchFamily="34" charset="0"/>
              <a:cs typeface="Calibri" pitchFamily="34" charset="0"/>
            </a:endParaRPr>
          </a:p>
        </p:txBody>
      </p:sp>
      <p:sp>
        <p:nvSpPr>
          <p:cNvPr id="6" name="Title 5"/>
          <p:cNvSpPr>
            <a:spLocks noGrp="1"/>
          </p:cNvSpPr>
          <p:nvPr>
            <p:ph type="ctrTitle"/>
          </p:nvPr>
        </p:nvSpPr>
        <p:spPr>
          <a:xfrm>
            <a:off x="1648692" y="2"/>
            <a:ext cx="8811491" cy="564711"/>
          </a:xfrm>
          <a:solidFill>
            <a:srgbClr val="FFF0CC">
              <a:alpha val="80000"/>
            </a:srgbClr>
          </a:solidFill>
        </p:spPr>
        <p:txBody>
          <a:bodyPr/>
          <a:lstStyle/>
          <a:p>
            <a:pPr lvl="2" algn="ctr" rtl="0">
              <a:spcBef>
                <a:spcPct val="0"/>
              </a:spcBef>
            </a:pPr>
            <a:r>
              <a:rPr lang="en-US" sz="2800" b="1" dirty="0">
                <a:latin typeface="Calibri" pitchFamily="34" charset="0"/>
                <a:cs typeface="Calibri" pitchFamily="34" charset="0"/>
              </a:rPr>
              <a:t>SVD -- 1</a:t>
            </a:r>
          </a:p>
        </p:txBody>
      </p:sp>
    </p:spTree>
    <p:extLst>
      <p:ext uri="{BB962C8B-B14F-4D97-AF65-F5344CB8AC3E}">
        <p14:creationId xmlns:p14="http://schemas.microsoft.com/office/powerpoint/2010/main" val="362029450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
          </p:nvPr>
        </p:nvSpPr>
        <p:spPr/>
        <p:txBody>
          <a:bodyPr/>
          <a:lstStyle/>
          <a:p>
            <a:fld id="{40BFEAB2-FD83-41F2-9787-AD5D1A1760CD}" type="slidenum">
              <a:rPr lang="en-US" smtClean="0"/>
              <a:pPr/>
              <a:t>111</a:t>
            </a:fld>
            <a:endParaRPr lang="en-US" dirty="0"/>
          </a:p>
        </p:txBody>
      </p:sp>
      <p:sp>
        <p:nvSpPr>
          <p:cNvPr id="7" name="Footer Placeholder 4">
            <a:extLst>
              <a:ext uri="{FF2B5EF4-FFF2-40B4-BE49-F238E27FC236}">
                <a16:creationId xmlns:a16="http://schemas.microsoft.com/office/drawing/2014/main" id="{CBE507B5-C7FD-44CE-8A2A-A513808930E9}"/>
              </a:ext>
            </a:extLst>
          </p:cNvPr>
          <p:cNvSpPr txBox="1">
            <a:spLocks/>
          </p:cNvSpPr>
          <p:nvPr/>
        </p:nvSpPr>
        <p:spPr>
          <a:xfrm>
            <a:off x="2761201" y="6528816"/>
            <a:ext cx="5486400" cy="228600"/>
          </a:xfrm>
          <a:prstGeom prst="rect">
            <a:avLst/>
          </a:prstGeom>
        </p:spPr>
        <p:txBody>
          <a:bodyPr vert="horz" lIns="91440" tIns="45720" rIns="91440" bIns="45720" rtlCol="0" anchor="ctr"/>
          <a:lstStyle>
            <a:defPPr>
              <a:defRPr lang="en-US"/>
            </a:defPPr>
            <a:lvl1pPr marL="0" algn="l" defTabSz="914400" rtl="0" eaLnBrk="1" latinLnBrk="0" hangingPunct="1">
              <a:defRPr sz="9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2"/>
                </a:solidFill>
              </a:rPr>
              <a:t>Python Programming: Problem  Solving, Packages </a:t>
            </a:r>
            <a:r>
              <a:rPr lang="en-US">
                <a:solidFill>
                  <a:schemeClr val="tx2"/>
                </a:solidFill>
              </a:rPr>
              <a:t>and Libraries</a:t>
            </a:r>
            <a:endParaRPr lang="en-US" dirty="0">
              <a:solidFill>
                <a:schemeClr val="tx2"/>
              </a:solidFill>
            </a:endParaRPr>
          </a:p>
        </p:txBody>
      </p:sp>
      <mc:AlternateContent xmlns:mc="http://schemas.openxmlformats.org/markup-compatibility/2006">
        <mc:Choice xmlns:a14="http://schemas.microsoft.com/office/drawing/2010/main" Requires="a14">
          <p:sp>
            <p:nvSpPr>
              <p:cNvPr id="4" name="Subtitle 3"/>
              <p:cNvSpPr>
                <a:spLocks noGrp="1"/>
              </p:cNvSpPr>
              <p:nvPr>
                <p:ph type="subTitle" idx="1"/>
              </p:nvPr>
            </p:nvSpPr>
            <p:spPr>
              <a:xfrm>
                <a:off x="1577571" y="660401"/>
                <a:ext cx="9035620" cy="1524000"/>
              </a:xfrm>
              <a:solidFill>
                <a:srgbClr val="FAD1D3">
                  <a:alpha val="70980"/>
                </a:srgbClr>
              </a:solidFill>
            </p:spPr>
            <p:txBody>
              <a:bodyPr/>
              <a:lstStyle/>
              <a:p>
                <a:r>
                  <a:rPr lang="en-IN" dirty="0"/>
                  <a:t>Suppose you have a matrix A = </a:t>
                </a:r>
                <a14:m>
                  <m:oMath xmlns:m="http://schemas.openxmlformats.org/officeDocument/2006/math">
                    <m:d>
                      <m:dPr>
                        <m:begChr m:val="["/>
                        <m:endChr m:val="]"/>
                        <m:ctrlPr>
                          <a:rPr lang="en-IN" i="1">
                            <a:latin typeface="Cambria Math" panose="02040503050406030204" pitchFamily="18" charset="0"/>
                          </a:rPr>
                        </m:ctrlPr>
                      </m:dPr>
                      <m:e>
                        <m:m>
                          <m:mPr>
                            <m:mcs>
                              <m:mc>
                                <m:mcPr>
                                  <m:count m:val="2"/>
                                  <m:mcJc m:val="center"/>
                                </m:mcPr>
                              </m:mc>
                            </m:mcs>
                            <m:ctrlPr>
                              <a:rPr lang="en-IN" i="1">
                                <a:latin typeface="Cambria Math" panose="02040503050406030204" pitchFamily="18" charset="0"/>
                              </a:rPr>
                            </m:ctrlPr>
                          </m:mPr>
                          <m:mr>
                            <m:e>
                              <m:r>
                                <a:rPr lang="en-IN" i="1">
                                  <a:latin typeface="Cambria Math" panose="02040503050406030204" pitchFamily="18" charset="0"/>
                                </a:rPr>
                                <m:t>1</m:t>
                              </m:r>
                            </m:e>
                            <m:e>
                              <m:r>
                                <a:rPr lang="en-IN" i="1">
                                  <a:latin typeface="Cambria Math" panose="02040503050406030204" pitchFamily="18" charset="0"/>
                                </a:rPr>
                                <m:t>−1</m:t>
                              </m:r>
                            </m:e>
                          </m:mr>
                          <m:mr>
                            <m:e>
                              <m:r>
                                <a:rPr lang="en-IN" i="1">
                                  <a:latin typeface="Cambria Math" panose="02040503050406030204" pitchFamily="18" charset="0"/>
                                </a:rPr>
                                <m:t>0</m:t>
                              </m:r>
                            </m:e>
                            <m:e>
                              <m:r>
                                <a:rPr lang="en-IN" i="1">
                                  <a:latin typeface="Cambria Math" panose="02040503050406030204" pitchFamily="18" charset="0"/>
                                </a:rPr>
                                <m:t>1</m:t>
                              </m:r>
                            </m:e>
                          </m:mr>
                          <m:mr>
                            <m:e>
                              <m:r>
                                <a:rPr lang="en-IN" i="1">
                                  <a:latin typeface="Cambria Math" panose="02040503050406030204" pitchFamily="18" charset="0"/>
                                </a:rPr>
                                <m:t>1</m:t>
                              </m:r>
                            </m:e>
                            <m:e>
                              <m:r>
                                <a:rPr lang="en-IN" i="1">
                                  <a:latin typeface="Cambria Math" panose="02040503050406030204" pitchFamily="18" charset="0"/>
                                </a:rPr>
                                <m:t>0</m:t>
                              </m:r>
                            </m:e>
                          </m:mr>
                        </m:m>
                      </m:e>
                    </m:d>
                  </m:oMath>
                </a14:m>
                <a:r>
                  <a:rPr lang="en-IN" dirty="0"/>
                  <a:t> </a:t>
                </a:r>
              </a:p>
              <a:p>
                <a:r>
                  <a:rPr lang="en-IN" dirty="0"/>
                  <a:t>Then, you can represent this as a composition of three matrices as: </a:t>
                </a:r>
              </a:p>
              <a:p>
                <a:pPr>
                  <a:spcBef>
                    <a:spcPts val="600"/>
                  </a:spcBef>
                </a:pPr>
                <a:endParaRPr lang="en-US" dirty="0">
                  <a:latin typeface="Calibri" panose="020F0502020204030204" pitchFamily="34" charset="0"/>
                  <a:cs typeface="Calibri" pitchFamily="34" charset="0"/>
                </a:endParaRPr>
              </a:p>
            </p:txBody>
          </p:sp>
        </mc:Choice>
        <mc:Fallback>
          <p:sp>
            <p:nvSpPr>
              <p:cNvPr id="4" name="Subtitle 3"/>
              <p:cNvSpPr>
                <a:spLocks noGrp="1" noRot="1" noChangeAspect="1" noMove="1" noResize="1" noEditPoints="1" noAdjustHandles="1" noChangeArrowheads="1" noChangeShapeType="1" noTextEdit="1"/>
              </p:cNvSpPr>
              <p:nvPr>
                <p:ph type="subTitle" idx="1"/>
              </p:nvPr>
            </p:nvSpPr>
            <p:spPr>
              <a:xfrm>
                <a:off x="1577571" y="660401"/>
                <a:ext cx="9035620" cy="1524000"/>
              </a:xfrm>
              <a:blipFill>
                <a:blip r:embed="rId2"/>
                <a:stretch>
                  <a:fillRect l="-742"/>
                </a:stretch>
              </a:blipFill>
            </p:spPr>
            <p:txBody>
              <a:bodyPr/>
              <a:lstStyle/>
              <a:p>
                <a:r>
                  <a:rPr lang="en-IN">
                    <a:noFill/>
                  </a:rPr>
                  <a:t> </a:t>
                </a:r>
              </a:p>
            </p:txBody>
          </p:sp>
        </mc:Fallback>
      </mc:AlternateContent>
      <p:sp>
        <p:nvSpPr>
          <p:cNvPr id="6" name="Title 5"/>
          <p:cNvSpPr>
            <a:spLocks noGrp="1"/>
          </p:cNvSpPr>
          <p:nvPr>
            <p:ph type="ctrTitle"/>
          </p:nvPr>
        </p:nvSpPr>
        <p:spPr>
          <a:xfrm>
            <a:off x="1648692" y="2"/>
            <a:ext cx="8811491" cy="564711"/>
          </a:xfrm>
          <a:solidFill>
            <a:srgbClr val="FFF0CC">
              <a:alpha val="80000"/>
            </a:srgbClr>
          </a:solidFill>
        </p:spPr>
        <p:txBody>
          <a:bodyPr/>
          <a:lstStyle/>
          <a:p>
            <a:pPr lvl="2" algn="ctr" rtl="0">
              <a:spcBef>
                <a:spcPct val="0"/>
              </a:spcBef>
            </a:pPr>
            <a:r>
              <a:rPr lang="en-US" sz="2800" b="1" dirty="0">
                <a:latin typeface="Calibri" pitchFamily="34" charset="0"/>
                <a:cs typeface="Calibri" pitchFamily="34" charset="0"/>
              </a:rPr>
              <a:t>SVD -- 2</a:t>
            </a:r>
          </a:p>
        </p:txBody>
      </p:sp>
      <mc:AlternateContent xmlns:mc="http://schemas.openxmlformats.org/markup-compatibility/2006">
        <mc:Choice xmlns:a14="http://schemas.microsoft.com/office/drawing/2010/main" Requires="a14">
          <p:graphicFrame>
            <p:nvGraphicFramePr>
              <p:cNvPr id="10" name="Table 9">
                <a:extLst>
                  <a:ext uri="{FF2B5EF4-FFF2-40B4-BE49-F238E27FC236}">
                    <a16:creationId xmlns:a16="http://schemas.microsoft.com/office/drawing/2014/main" id="{C57F5B80-D99D-4B31-B303-44D5BA78BF7B}"/>
                  </a:ext>
                </a:extLst>
              </p:cNvPr>
              <p:cNvGraphicFramePr>
                <a:graphicFrameLocks noGrp="1"/>
              </p:cNvGraphicFramePr>
              <p:nvPr/>
            </p:nvGraphicFramePr>
            <p:xfrm>
              <a:off x="1718628" y="2275015"/>
              <a:ext cx="8741555" cy="1010603"/>
            </p:xfrm>
            <a:graphic>
              <a:graphicData uri="http://schemas.openxmlformats.org/drawingml/2006/table">
                <a:tbl>
                  <a:tblPr firstRow="1" firstCol="1" bandRow="1"/>
                  <a:tblGrid>
                    <a:gridCol w="8741555">
                      <a:extLst>
                        <a:ext uri="{9D8B030D-6E8A-4147-A177-3AD203B41FA5}">
                          <a16:colId xmlns:a16="http://schemas.microsoft.com/office/drawing/2014/main" val="3386132628"/>
                        </a:ext>
                      </a:extLst>
                    </a:gridCol>
                  </a:tblGrid>
                  <a:tr h="0">
                    <a:tc>
                      <a:txBody>
                        <a:bodyPr/>
                        <a:lstStyle/>
                        <a:p>
                          <a:pPr>
                            <a:spcAft>
                              <a:spcPts val="0"/>
                            </a:spcAft>
                          </a:pPr>
                          <a14:m>
                            <m:oMath xmlns:m="http://schemas.openxmlformats.org/officeDocument/2006/math">
                              <m:r>
                                <a:rPr lang="en-IN" sz="1800" i="1">
                                  <a:solidFill>
                                    <a:srgbClr val="000000"/>
                                  </a:solidFill>
                                  <a:effectLst/>
                                  <a:latin typeface="Cambria Math" panose="02040503050406030204" pitchFamily="18" charset="0"/>
                                  <a:ea typeface="Times New Roman" panose="02020603050405020304" pitchFamily="18" charset="0"/>
                                  <a:cs typeface="Calibri" panose="020F0502020204030204" pitchFamily="34" charset="0"/>
                                </a:rPr>
                                <m:t>𝐴</m:t>
                              </m:r>
                              <m:r>
                                <a:rPr lang="en-IN" sz="1800" i="1">
                                  <a:solidFill>
                                    <a:srgbClr val="000000"/>
                                  </a:solidFill>
                                  <a:effectLst/>
                                  <a:latin typeface="Cambria Math" panose="02040503050406030204" pitchFamily="18" charset="0"/>
                                  <a:ea typeface="Times New Roman" panose="02020603050405020304" pitchFamily="18" charset="0"/>
                                  <a:cs typeface="Calibri" panose="020F0502020204030204" pitchFamily="34" charset="0"/>
                                </a:rPr>
                                <m:t>= </m:t>
                              </m:r>
                              <m:d>
                                <m:dPr>
                                  <m:begChr m:val="["/>
                                  <m:endChr m:val="]"/>
                                  <m:ctrlPr>
                                    <a:rPr lang="en-IN" sz="1800" i="1">
                                      <a:solidFill>
                                        <a:srgbClr val="000000"/>
                                      </a:solidFill>
                                      <a:effectLst/>
                                      <a:latin typeface="Cambria Math" panose="02040503050406030204" pitchFamily="18" charset="0"/>
                                      <a:ea typeface="Times New Roman" panose="02020603050405020304" pitchFamily="18" charset="0"/>
                                      <a:cs typeface="Calibri" panose="020F0502020204030204" pitchFamily="34" charset="0"/>
                                    </a:rPr>
                                  </m:ctrlPr>
                                </m:dPr>
                                <m:e>
                                  <m:m>
                                    <m:mPr>
                                      <m:mcs>
                                        <m:mc>
                                          <m:mcPr>
                                            <m:count m:val="2"/>
                                            <m:mcJc m:val="center"/>
                                          </m:mcPr>
                                        </m:mc>
                                      </m:mcs>
                                      <m:ctrlPr>
                                        <a:rPr lang="en-IN" sz="1800" i="1">
                                          <a:solidFill>
                                            <a:srgbClr val="000000"/>
                                          </a:solidFill>
                                          <a:effectLst/>
                                          <a:latin typeface="Cambria Math" panose="02040503050406030204" pitchFamily="18" charset="0"/>
                                          <a:ea typeface="Times New Roman" panose="02020603050405020304" pitchFamily="18" charset="0"/>
                                          <a:cs typeface="Calibri" panose="020F0502020204030204" pitchFamily="34" charset="0"/>
                                        </a:rPr>
                                      </m:ctrlPr>
                                    </m:mPr>
                                    <m:mr>
                                      <m:e>
                                        <m:r>
                                          <a:rPr lang="en-IN" sz="1800" i="1">
                                            <a:effectLst/>
                                            <a:latin typeface="Cambria Math" panose="02040503050406030204" pitchFamily="18" charset="0"/>
                                            <a:ea typeface="Times New Roman" panose="02020603050405020304" pitchFamily="18" charset="0"/>
                                            <a:cs typeface="Calibri" panose="020F0502020204030204" pitchFamily="34" charset="0"/>
                                          </a:rPr>
                                          <m:t>1</m:t>
                                        </m:r>
                                      </m:e>
                                      <m:e>
                                        <m:r>
                                          <a:rPr lang="en-IN" sz="1800" i="1">
                                            <a:effectLst/>
                                            <a:latin typeface="Cambria Math" panose="02040503050406030204" pitchFamily="18" charset="0"/>
                                            <a:ea typeface="Times New Roman" panose="02020603050405020304" pitchFamily="18" charset="0"/>
                                            <a:cs typeface="Calibri" panose="020F0502020204030204" pitchFamily="34" charset="0"/>
                                          </a:rPr>
                                          <m:t>−1</m:t>
                                        </m:r>
                                      </m:e>
                                    </m:mr>
                                    <m:mr>
                                      <m:e>
                                        <m:r>
                                          <a:rPr lang="en-IN" sz="1800" i="1">
                                            <a:effectLst/>
                                            <a:latin typeface="Cambria Math" panose="02040503050406030204" pitchFamily="18" charset="0"/>
                                            <a:ea typeface="Times New Roman" panose="02020603050405020304" pitchFamily="18" charset="0"/>
                                            <a:cs typeface="Calibri" panose="020F0502020204030204" pitchFamily="34" charset="0"/>
                                          </a:rPr>
                                          <m:t>0</m:t>
                                        </m:r>
                                      </m:e>
                                      <m:e>
                                        <m:r>
                                          <a:rPr lang="en-IN" sz="1800" i="1">
                                            <a:effectLst/>
                                            <a:latin typeface="Cambria Math" panose="02040503050406030204" pitchFamily="18" charset="0"/>
                                            <a:ea typeface="Times New Roman" panose="02020603050405020304" pitchFamily="18" charset="0"/>
                                            <a:cs typeface="Calibri" panose="020F0502020204030204" pitchFamily="34" charset="0"/>
                                          </a:rPr>
                                          <m:t>1</m:t>
                                        </m:r>
                                      </m:e>
                                    </m:mr>
                                    <m:mr>
                                      <m:e>
                                        <m:r>
                                          <a:rPr lang="en-IN" sz="1800" i="1">
                                            <a:effectLst/>
                                            <a:latin typeface="Cambria Math" panose="02040503050406030204" pitchFamily="18" charset="0"/>
                                            <a:ea typeface="Cambria Math" panose="02040503050406030204" pitchFamily="18" charset="0"/>
                                            <a:cs typeface="Cambria Math" panose="02040503050406030204" pitchFamily="18" charset="0"/>
                                          </a:rPr>
                                          <m:t>1</m:t>
                                        </m:r>
                                      </m:e>
                                      <m:e>
                                        <m:r>
                                          <a:rPr lang="en-IN" sz="1800" i="1">
                                            <a:effectLst/>
                                            <a:latin typeface="Cambria Math" panose="02040503050406030204" pitchFamily="18" charset="0"/>
                                            <a:ea typeface="Cambria Math" panose="02040503050406030204" pitchFamily="18" charset="0"/>
                                            <a:cs typeface="Cambria Math" panose="02040503050406030204" pitchFamily="18" charset="0"/>
                                          </a:rPr>
                                          <m:t>0</m:t>
                                        </m:r>
                                      </m:e>
                                    </m:mr>
                                  </m:m>
                                </m:e>
                              </m:d>
                            </m:oMath>
                          </a14:m>
                          <a:r>
                            <a:rPr lang="en-IN" sz="1800" dirty="0">
                              <a:effectLst/>
                              <a:latin typeface="Consolas" panose="020B0609020204030204" pitchFamily="49" charset="0"/>
                              <a:ea typeface="Times New Roman" panose="02020603050405020304" pitchFamily="18" charset="0"/>
                              <a:cs typeface="Calibri" panose="020F0502020204030204" pitchFamily="34" charset="0"/>
                            </a:rPr>
                            <a:t> =</a:t>
                          </a:r>
                          <a14:m>
                            <m:oMath xmlns:m="http://schemas.openxmlformats.org/officeDocument/2006/math">
                              <m:d>
                                <m:dPr>
                                  <m:begChr m:val="["/>
                                  <m:endChr m:val="]"/>
                                  <m:ctrlPr>
                                    <a:rPr lang="en-IN" sz="1800" i="1">
                                      <a:solidFill>
                                        <a:srgbClr val="000000"/>
                                      </a:solidFill>
                                      <a:effectLst/>
                                      <a:latin typeface="Cambria Math" panose="02040503050406030204" pitchFamily="18" charset="0"/>
                                      <a:ea typeface="Times New Roman" panose="02020603050405020304" pitchFamily="18" charset="0"/>
                                      <a:cs typeface="Calibri" panose="020F0502020204030204" pitchFamily="34" charset="0"/>
                                    </a:rPr>
                                  </m:ctrlPr>
                                </m:dPr>
                                <m:e>
                                  <m:m>
                                    <m:mPr>
                                      <m:mcs>
                                        <m:mc>
                                          <m:mcPr>
                                            <m:count m:val="3"/>
                                            <m:mcJc m:val="center"/>
                                          </m:mcPr>
                                        </m:mc>
                                      </m:mcs>
                                      <m:ctrlPr>
                                        <a:rPr lang="en-IN" sz="1800" i="1">
                                          <a:solidFill>
                                            <a:srgbClr val="000000"/>
                                          </a:solidFill>
                                          <a:effectLst/>
                                          <a:latin typeface="Cambria Math" panose="02040503050406030204" pitchFamily="18" charset="0"/>
                                          <a:ea typeface="Times New Roman" panose="02020603050405020304" pitchFamily="18" charset="0"/>
                                          <a:cs typeface="Calibri" panose="020F0502020204030204" pitchFamily="34" charset="0"/>
                                        </a:rPr>
                                      </m:ctrlPr>
                                    </m:mPr>
                                    <m:mr>
                                      <m:e>
                                        <m:r>
                                          <a:rPr lang="en-IN" sz="1800" i="1">
                                            <a:solidFill>
                                              <a:srgbClr val="000000"/>
                                            </a:solidFill>
                                            <a:effectLst/>
                                            <a:latin typeface="Cambria Math" panose="02040503050406030204" pitchFamily="18" charset="0"/>
                                            <a:ea typeface="Times New Roman" panose="02020603050405020304" pitchFamily="18" charset="0"/>
                                            <a:cs typeface="Calibri" panose="020F0502020204030204" pitchFamily="34" charset="0"/>
                                          </a:rPr>
                                          <m:t>−2/√6</m:t>
                                        </m:r>
                                      </m:e>
                                      <m:e>
                                        <m:r>
                                          <a:rPr lang="en-IN" sz="1800" i="1">
                                            <a:solidFill>
                                              <a:srgbClr val="000000"/>
                                            </a:solidFill>
                                            <a:effectLst/>
                                            <a:latin typeface="Cambria Math" panose="02040503050406030204" pitchFamily="18" charset="0"/>
                                            <a:ea typeface="Times New Roman" panose="02020603050405020304" pitchFamily="18" charset="0"/>
                                            <a:cs typeface="Calibri" panose="020F0502020204030204" pitchFamily="34" charset="0"/>
                                          </a:rPr>
                                          <m:t>0</m:t>
                                        </m:r>
                                      </m:e>
                                      <m:e>
                                        <m:r>
                                          <a:rPr lang="en-IN" sz="1800" i="1">
                                            <a:solidFill>
                                              <a:srgbClr val="000000"/>
                                            </a:solidFill>
                                            <a:effectLst/>
                                            <a:latin typeface="Cambria Math" panose="02040503050406030204" pitchFamily="18" charset="0"/>
                                            <a:ea typeface="Times New Roman" panose="02020603050405020304" pitchFamily="18" charset="0"/>
                                            <a:cs typeface="Calibri" panose="020F0502020204030204" pitchFamily="34" charset="0"/>
                                          </a:rPr>
                                          <m:t>−1/√3</m:t>
                                        </m:r>
                                      </m:e>
                                    </m:mr>
                                    <m:mr>
                                      <m:e>
                                        <m:r>
                                          <a:rPr lang="en-IN" sz="1800" i="1">
                                            <a:solidFill>
                                              <a:srgbClr val="000000"/>
                                            </a:solidFill>
                                            <a:effectLst/>
                                            <a:latin typeface="Cambria Math" panose="02040503050406030204" pitchFamily="18" charset="0"/>
                                            <a:ea typeface="Times New Roman" panose="02020603050405020304" pitchFamily="18" charset="0"/>
                                            <a:cs typeface="Calibri" panose="020F0502020204030204" pitchFamily="34" charset="0"/>
                                          </a:rPr>
                                          <m:t>1/√6</m:t>
                                        </m:r>
                                      </m:e>
                                      <m:e>
                                        <m:r>
                                          <a:rPr lang="en-IN" sz="1800" i="1">
                                            <a:effectLst/>
                                            <a:latin typeface="Cambria Math" panose="02040503050406030204" pitchFamily="18" charset="0"/>
                                            <a:ea typeface="Times New Roman" panose="02020603050405020304" pitchFamily="18" charset="0"/>
                                            <a:cs typeface="Calibri" panose="020F0502020204030204" pitchFamily="34" charset="0"/>
                                          </a:rPr>
                                          <m:t>−1/√2</m:t>
                                        </m:r>
                                      </m:e>
                                      <m:e>
                                        <m:r>
                                          <a:rPr lang="en-IN" sz="1800" i="1">
                                            <a:solidFill>
                                              <a:srgbClr val="000000"/>
                                            </a:solidFill>
                                            <a:effectLst/>
                                            <a:latin typeface="Cambria Math" panose="02040503050406030204" pitchFamily="18" charset="0"/>
                                            <a:ea typeface="Cambria Math" panose="02040503050406030204" pitchFamily="18" charset="0"/>
                                            <a:cs typeface="Cambria Math" panose="02040503050406030204" pitchFamily="18" charset="0"/>
                                          </a:rPr>
                                          <m:t>−1/√3</m:t>
                                        </m:r>
                                      </m:e>
                                    </m:mr>
                                    <m:mr>
                                      <m:e>
                                        <m:r>
                                          <a:rPr lang="en-IN" sz="1800" i="1">
                                            <a:solidFill>
                                              <a:srgbClr val="000000"/>
                                            </a:solidFill>
                                            <a:effectLst/>
                                            <a:latin typeface="Cambria Math" panose="02040503050406030204" pitchFamily="18" charset="0"/>
                                            <a:ea typeface="Times New Roman" panose="02020603050405020304" pitchFamily="18" charset="0"/>
                                            <a:cs typeface="Calibri" panose="020F0502020204030204" pitchFamily="34" charset="0"/>
                                          </a:rPr>
                                          <m:t>−1/√6</m:t>
                                        </m:r>
                                      </m:e>
                                      <m:e>
                                        <m:r>
                                          <a:rPr lang="en-IN" sz="1800" i="1">
                                            <a:solidFill>
                                              <a:srgbClr val="000000"/>
                                            </a:solidFill>
                                            <a:effectLst/>
                                            <a:latin typeface="Cambria Math" panose="02040503050406030204" pitchFamily="18" charset="0"/>
                                            <a:ea typeface="Cambria Math" panose="02040503050406030204" pitchFamily="18" charset="0"/>
                                            <a:cs typeface="Cambria Math" panose="02040503050406030204" pitchFamily="18" charset="0"/>
                                          </a:rPr>
                                          <m:t>−1/√2</m:t>
                                        </m:r>
                                      </m:e>
                                      <m:e>
                                        <m:r>
                                          <a:rPr lang="en-IN" sz="1800" i="1">
                                            <a:effectLst/>
                                            <a:latin typeface="Cambria Math" panose="02040503050406030204" pitchFamily="18" charset="0"/>
                                            <a:ea typeface="Cambria Math" panose="02040503050406030204" pitchFamily="18" charset="0"/>
                                            <a:cs typeface="Cambria Math" panose="02040503050406030204" pitchFamily="18" charset="0"/>
                                          </a:rPr>
                                          <m:t>1/√3</m:t>
                                        </m:r>
                                      </m:e>
                                    </m:mr>
                                  </m:m>
                                </m:e>
                              </m:d>
                            </m:oMath>
                          </a14:m>
                          <a:r>
                            <a:rPr lang="en-IN" sz="1800" dirty="0">
                              <a:effectLst/>
                              <a:latin typeface="Consolas" panose="020B0609020204030204" pitchFamily="49" charset="0"/>
                              <a:ea typeface="Times New Roman" panose="02020603050405020304" pitchFamily="18" charset="0"/>
                              <a:cs typeface="Calibri" panose="020F0502020204030204" pitchFamily="34" charset="0"/>
                            </a:rPr>
                            <a:t> </a:t>
                          </a:r>
                          <a14:m>
                            <m:oMath xmlns:m="http://schemas.openxmlformats.org/officeDocument/2006/math">
                              <m:d>
                                <m:dPr>
                                  <m:begChr m:val="["/>
                                  <m:endChr m:val="]"/>
                                  <m:ctrlPr>
                                    <a:rPr lang="en-IN" sz="1800" i="1">
                                      <a:solidFill>
                                        <a:srgbClr val="000000"/>
                                      </a:solidFill>
                                      <a:effectLst/>
                                      <a:latin typeface="Cambria Math" panose="02040503050406030204" pitchFamily="18" charset="0"/>
                                      <a:ea typeface="Times New Roman" panose="02020603050405020304" pitchFamily="18" charset="0"/>
                                      <a:cs typeface="Calibri" panose="020F0502020204030204" pitchFamily="34" charset="0"/>
                                    </a:rPr>
                                  </m:ctrlPr>
                                </m:dPr>
                                <m:e>
                                  <m:m>
                                    <m:mPr>
                                      <m:mcs>
                                        <m:mc>
                                          <m:mcPr>
                                            <m:count m:val="2"/>
                                            <m:mcJc m:val="center"/>
                                          </m:mcPr>
                                        </m:mc>
                                      </m:mcs>
                                      <m:ctrlPr>
                                        <a:rPr lang="en-IN" sz="1800" i="1">
                                          <a:solidFill>
                                            <a:srgbClr val="000000"/>
                                          </a:solidFill>
                                          <a:effectLst/>
                                          <a:latin typeface="Cambria Math" panose="02040503050406030204" pitchFamily="18" charset="0"/>
                                          <a:ea typeface="Times New Roman" panose="02020603050405020304" pitchFamily="18" charset="0"/>
                                          <a:cs typeface="Calibri" panose="020F0502020204030204" pitchFamily="34" charset="0"/>
                                        </a:rPr>
                                      </m:ctrlPr>
                                    </m:mPr>
                                    <m:mr>
                                      <m:e>
                                        <m:r>
                                          <a:rPr lang="en-IN" sz="1800" i="1">
                                            <a:solidFill>
                                              <a:srgbClr val="000000"/>
                                            </a:solidFill>
                                            <a:effectLst/>
                                            <a:latin typeface="Cambria Math" panose="02040503050406030204" pitchFamily="18" charset="0"/>
                                            <a:ea typeface="Times New Roman" panose="02020603050405020304" pitchFamily="18" charset="0"/>
                                            <a:cs typeface="Calibri" panose="020F0502020204030204" pitchFamily="34" charset="0"/>
                                          </a:rPr>
                                          <m:t>√3</m:t>
                                        </m:r>
                                      </m:e>
                                      <m:e>
                                        <m:r>
                                          <a:rPr lang="en-IN" sz="1800" i="1">
                                            <a:solidFill>
                                              <a:srgbClr val="000000"/>
                                            </a:solidFill>
                                            <a:effectLst/>
                                            <a:latin typeface="Cambria Math" panose="02040503050406030204" pitchFamily="18" charset="0"/>
                                            <a:ea typeface="Times New Roman" panose="02020603050405020304" pitchFamily="18" charset="0"/>
                                            <a:cs typeface="Calibri" panose="020F0502020204030204" pitchFamily="34" charset="0"/>
                                          </a:rPr>
                                          <m:t>0</m:t>
                                        </m:r>
                                      </m:e>
                                    </m:mr>
                                    <m:mr>
                                      <m:e>
                                        <m:r>
                                          <a:rPr lang="en-IN" sz="1800" i="1">
                                            <a:effectLst/>
                                            <a:latin typeface="Cambria Math" panose="02040503050406030204" pitchFamily="18" charset="0"/>
                                            <a:ea typeface="Times New Roman" panose="02020603050405020304" pitchFamily="18" charset="0"/>
                                            <a:cs typeface="Calibri" panose="020F0502020204030204" pitchFamily="34" charset="0"/>
                                          </a:rPr>
                                          <m:t>0</m:t>
                                        </m:r>
                                      </m:e>
                                      <m:e>
                                        <m:r>
                                          <a:rPr lang="en-IN" sz="1800" i="1">
                                            <a:solidFill>
                                              <a:srgbClr val="000000"/>
                                            </a:solidFill>
                                            <a:effectLst/>
                                            <a:latin typeface="Cambria Math" panose="02040503050406030204" pitchFamily="18" charset="0"/>
                                            <a:ea typeface="Times New Roman" panose="02020603050405020304" pitchFamily="18" charset="0"/>
                                            <a:cs typeface="Calibri" panose="020F0502020204030204" pitchFamily="34" charset="0"/>
                                          </a:rPr>
                                          <m:t>1</m:t>
                                        </m:r>
                                      </m:e>
                                    </m:mr>
                                    <m:mr>
                                      <m:e>
                                        <m:r>
                                          <a:rPr lang="en-IN" sz="1800" i="1">
                                            <a:effectLst/>
                                            <a:latin typeface="Cambria Math" panose="02040503050406030204" pitchFamily="18" charset="0"/>
                                            <a:ea typeface="Cambria Math" panose="02040503050406030204" pitchFamily="18" charset="0"/>
                                            <a:cs typeface="Cambria Math" panose="02040503050406030204" pitchFamily="18" charset="0"/>
                                          </a:rPr>
                                          <m:t>0</m:t>
                                        </m:r>
                                      </m:e>
                                      <m:e>
                                        <m:r>
                                          <a:rPr lang="en-IN" sz="1800" i="1">
                                            <a:effectLst/>
                                            <a:latin typeface="Cambria Math" panose="02040503050406030204" pitchFamily="18" charset="0"/>
                                            <a:ea typeface="Cambria Math" panose="02040503050406030204" pitchFamily="18" charset="0"/>
                                            <a:cs typeface="Cambria Math" panose="02040503050406030204" pitchFamily="18" charset="0"/>
                                          </a:rPr>
                                          <m:t>0</m:t>
                                        </m:r>
                                      </m:e>
                                    </m:mr>
                                  </m:m>
                                </m:e>
                              </m:d>
                              <m:d>
                                <m:dPr>
                                  <m:begChr m:val="["/>
                                  <m:endChr m:val="]"/>
                                  <m:ctrlPr>
                                    <a:rPr lang="en-IN" sz="1800" i="1">
                                      <a:solidFill>
                                        <a:srgbClr val="000000"/>
                                      </a:solidFill>
                                      <a:effectLst/>
                                      <a:latin typeface="Cambria Math" panose="02040503050406030204" pitchFamily="18" charset="0"/>
                                      <a:ea typeface="Times New Roman" panose="02020603050405020304" pitchFamily="18" charset="0"/>
                                      <a:cs typeface="Calibri" panose="020F0502020204030204" pitchFamily="34" charset="0"/>
                                    </a:rPr>
                                  </m:ctrlPr>
                                </m:dPr>
                                <m:e>
                                  <m:m>
                                    <m:mPr>
                                      <m:mcs>
                                        <m:mc>
                                          <m:mcPr>
                                            <m:count m:val="2"/>
                                            <m:mcJc m:val="center"/>
                                          </m:mcPr>
                                        </m:mc>
                                      </m:mcs>
                                      <m:ctrlPr>
                                        <a:rPr lang="en-IN" sz="1800" i="1">
                                          <a:solidFill>
                                            <a:srgbClr val="000000"/>
                                          </a:solidFill>
                                          <a:effectLst/>
                                          <a:latin typeface="Cambria Math" panose="02040503050406030204" pitchFamily="18" charset="0"/>
                                          <a:ea typeface="Times New Roman" panose="02020603050405020304" pitchFamily="18" charset="0"/>
                                          <a:cs typeface="Calibri" panose="020F0502020204030204" pitchFamily="34" charset="0"/>
                                        </a:rPr>
                                      </m:ctrlPr>
                                    </m:mPr>
                                    <m:mr>
                                      <m:e>
                                        <m:r>
                                          <a:rPr lang="en-IN" sz="1800" i="1">
                                            <a:effectLst/>
                                            <a:latin typeface="Cambria Math" panose="02040503050406030204" pitchFamily="18" charset="0"/>
                                            <a:ea typeface="Times New Roman" panose="02020603050405020304" pitchFamily="18" charset="0"/>
                                            <a:cs typeface="Calibri" panose="020F0502020204030204" pitchFamily="34" charset="0"/>
                                          </a:rPr>
                                          <m:t>−1/√2</m:t>
                                        </m:r>
                                      </m:e>
                                      <m:e>
                                        <m:r>
                                          <a:rPr lang="en-IN" sz="1800" i="1">
                                            <a:effectLst/>
                                            <a:latin typeface="Cambria Math" panose="02040503050406030204" pitchFamily="18" charset="0"/>
                                            <a:ea typeface="Times New Roman" panose="02020603050405020304" pitchFamily="18" charset="0"/>
                                            <a:cs typeface="Calibri" panose="020F0502020204030204" pitchFamily="34" charset="0"/>
                                          </a:rPr>
                                          <m:t>1/√2</m:t>
                                        </m:r>
                                      </m:e>
                                    </m:mr>
                                    <m:mr>
                                      <m:e>
                                        <m:r>
                                          <a:rPr lang="en-IN" sz="1800" i="1">
                                            <a:effectLst/>
                                            <a:latin typeface="Cambria Math" panose="02040503050406030204" pitchFamily="18" charset="0"/>
                                            <a:ea typeface="Times New Roman" panose="02020603050405020304" pitchFamily="18" charset="0"/>
                                            <a:cs typeface="Calibri" panose="020F0502020204030204" pitchFamily="34" charset="0"/>
                                          </a:rPr>
                                          <m:t>−1/√2</m:t>
                                        </m:r>
                                      </m:e>
                                      <m:e>
                                        <m:r>
                                          <a:rPr lang="en-IN" sz="1800" i="1">
                                            <a:effectLst/>
                                            <a:latin typeface="Cambria Math" panose="02040503050406030204" pitchFamily="18" charset="0"/>
                                            <a:ea typeface="Times New Roman" panose="02020603050405020304" pitchFamily="18" charset="0"/>
                                            <a:cs typeface="Calibri" panose="020F0502020204030204" pitchFamily="34" charset="0"/>
                                          </a:rPr>
                                          <m:t>−1/√2</m:t>
                                        </m:r>
                                      </m:e>
                                    </m:mr>
                                  </m:m>
                                </m:e>
                              </m:d>
                            </m:oMath>
                          </a14:m>
                          <a:endParaRPr lang="en-IN" sz="1800" dirty="0">
                            <a:effectLst/>
                            <a:latin typeface="Consolas" panose="020B0609020204030204" pitchFamily="49" charset="0"/>
                            <a:ea typeface="Times New Roman" panose="02020603050405020304" pitchFamily="18" charset="0"/>
                            <a:cs typeface="Mangal" panose="02040503050203030202"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288119817"/>
                      </a:ext>
                    </a:extLst>
                  </a:tr>
                </a:tbl>
              </a:graphicData>
            </a:graphic>
          </p:graphicFrame>
        </mc:Choice>
        <mc:Fallback>
          <p:graphicFrame>
            <p:nvGraphicFramePr>
              <p:cNvPr id="10" name="Table 9">
                <a:extLst>
                  <a:ext uri="{FF2B5EF4-FFF2-40B4-BE49-F238E27FC236}">
                    <a16:creationId xmlns:a16="http://schemas.microsoft.com/office/drawing/2014/main" id="{C57F5B80-D99D-4B31-B303-44D5BA78BF7B}"/>
                  </a:ext>
                </a:extLst>
              </p:cNvPr>
              <p:cNvGraphicFramePr>
                <a:graphicFrameLocks noGrp="1"/>
              </p:cNvGraphicFramePr>
              <p:nvPr/>
            </p:nvGraphicFramePr>
            <p:xfrm>
              <a:off x="1718628" y="2275015"/>
              <a:ext cx="8741555" cy="1010603"/>
            </p:xfrm>
            <a:graphic>
              <a:graphicData uri="http://schemas.openxmlformats.org/drawingml/2006/table">
                <a:tbl>
                  <a:tblPr firstRow="1" firstCol="1" bandRow="1"/>
                  <a:tblGrid>
                    <a:gridCol w="8741555">
                      <a:extLst>
                        <a:ext uri="{9D8B030D-6E8A-4147-A177-3AD203B41FA5}">
                          <a16:colId xmlns:a16="http://schemas.microsoft.com/office/drawing/2014/main" val="3386132628"/>
                        </a:ext>
                      </a:extLst>
                    </a:gridCol>
                  </a:tblGrid>
                  <a:tr h="1010603">
                    <a:tc>
                      <a:txBody>
                        <a:bodyPr/>
                        <a:lstStyle/>
                        <a:p>
                          <a:endParaRPr lang="en-US"/>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a:blip r:embed="rId3"/>
                          <a:stretch>
                            <a:fillRect l="-70" t="-602" r="-139" b="-1807"/>
                          </a:stretch>
                        </a:blipFill>
                      </a:tcPr>
                    </a:tc>
                    <a:extLst>
                      <a:ext uri="{0D108BD9-81ED-4DB2-BD59-A6C34878D82A}">
                        <a16:rowId xmlns:a16="http://schemas.microsoft.com/office/drawing/2014/main" val="1288119817"/>
                      </a:ext>
                    </a:extLst>
                  </a:tr>
                </a:tbl>
              </a:graphicData>
            </a:graphic>
          </p:graphicFrame>
        </mc:Fallback>
      </mc:AlternateContent>
      <mc:AlternateContent xmlns:mc="http://schemas.openxmlformats.org/markup-compatibility/2006">
        <mc:Choice xmlns:a14="http://schemas.microsoft.com/office/drawing/2010/main" Requires="a14">
          <p:sp>
            <p:nvSpPr>
              <p:cNvPr id="11" name="Subtitle 3">
                <a:extLst>
                  <a:ext uri="{FF2B5EF4-FFF2-40B4-BE49-F238E27FC236}">
                    <a16:creationId xmlns:a16="http://schemas.microsoft.com/office/drawing/2014/main" id="{DC0EAF6C-18B7-4391-9D91-013EC441133C}"/>
                  </a:ext>
                </a:extLst>
              </p:cNvPr>
              <p:cNvSpPr txBox="1">
                <a:spLocks/>
              </p:cNvSpPr>
              <p:nvPr/>
            </p:nvSpPr>
            <p:spPr>
              <a:xfrm>
                <a:off x="1651462" y="3807910"/>
                <a:ext cx="9035620" cy="2186490"/>
              </a:xfrm>
              <a:prstGeom prst="rect">
                <a:avLst/>
              </a:prstGeom>
              <a:solidFill>
                <a:srgbClr val="FAD1D3">
                  <a:alpha val="70980"/>
                </a:srgbClr>
              </a:solidFill>
            </p:spPr>
            <p:txBody>
              <a:bodyPr vert="horz" lIns="91440" tIns="45720" rIns="91440" bIns="45720" rtlCol="0">
                <a:noAutofit/>
              </a:bodyPr>
              <a:lstStyle>
                <a:lvl1pPr marL="0" indent="0" algn="l" defTabSz="914400" rtl="0" eaLnBrk="1" latinLnBrk="0" hangingPunct="1">
                  <a:lnSpc>
                    <a:spcPct val="100000"/>
                  </a:lnSpc>
                  <a:spcBef>
                    <a:spcPts val="1200"/>
                  </a:spcBef>
                  <a:buFont typeface="Arial" panose="020B0604020202020204" pitchFamily="34" charset="0"/>
                  <a:buNone/>
                  <a:defRPr sz="2000" b="1" kern="1200">
                    <a:solidFill>
                      <a:schemeClr val="tx2"/>
                    </a:solidFill>
                    <a:latin typeface="+mn-lt"/>
                    <a:ea typeface="+mn-ea"/>
                    <a:cs typeface="+mn-cs"/>
                  </a:defRPr>
                </a:lvl1pPr>
                <a:lvl2pPr marL="457200" indent="0" algn="ctr" defTabSz="914400" rtl="0" eaLnBrk="1" latinLnBrk="0" hangingPunct="1">
                  <a:lnSpc>
                    <a:spcPct val="100000"/>
                  </a:lnSpc>
                  <a:spcBef>
                    <a:spcPts val="800"/>
                  </a:spcBef>
                  <a:buClrTx/>
                  <a:buFont typeface="Arial" panose="020B0604020202020204" pitchFamily="34" charset="0"/>
                  <a:buNone/>
                  <a:defRPr sz="2000" kern="1200">
                    <a:solidFill>
                      <a:schemeClr val="tx2"/>
                    </a:solidFill>
                    <a:latin typeface="+mn-lt"/>
                    <a:ea typeface="+mn-ea"/>
                    <a:cs typeface="+mn-cs"/>
                  </a:defRPr>
                </a:lvl2pPr>
                <a:lvl3pPr marL="914400" indent="0" algn="ctr" defTabSz="914400" rtl="0" eaLnBrk="1" latinLnBrk="0" hangingPunct="1">
                  <a:lnSpc>
                    <a:spcPct val="100000"/>
                  </a:lnSpc>
                  <a:spcBef>
                    <a:spcPts val="800"/>
                  </a:spcBef>
                  <a:buFont typeface="Arial" panose="020B0604020202020204" pitchFamily="34" charset="0"/>
                  <a:buNone/>
                  <a:defRPr sz="1800" kern="1200">
                    <a:solidFill>
                      <a:schemeClr val="tx2"/>
                    </a:solidFill>
                    <a:latin typeface="+mn-lt"/>
                    <a:ea typeface="+mn-ea"/>
                    <a:cs typeface="+mn-cs"/>
                  </a:defRPr>
                </a:lvl3pPr>
                <a:lvl4pPr marL="1371600" indent="0" algn="ctr" defTabSz="914400" rtl="0" eaLnBrk="1" latinLnBrk="0" hangingPunct="1">
                  <a:lnSpc>
                    <a:spcPct val="100000"/>
                  </a:lnSpc>
                  <a:spcBef>
                    <a:spcPts val="8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00000"/>
                  </a:lnSpc>
                  <a:spcBef>
                    <a:spcPts val="8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IN" dirty="0"/>
                  <a:t>So you have U = </a:t>
                </a:r>
                <a14:m>
                  <m:oMath xmlns:m="http://schemas.openxmlformats.org/officeDocument/2006/math">
                    <m:d>
                      <m:dPr>
                        <m:begChr m:val="["/>
                        <m:endChr m:val="]"/>
                        <m:ctrlPr>
                          <a:rPr lang="en-IN" i="1">
                            <a:latin typeface="Cambria Math" panose="02040503050406030204" pitchFamily="18" charset="0"/>
                          </a:rPr>
                        </m:ctrlPr>
                      </m:dPr>
                      <m:e>
                        <m:m>
                          <m:mPr>
                            <m:mcs>
                              <m:mc>
                                <m:mcPr>
                                  <m:count m:val="3"/>
                                  <m:mcJc m:val="center"/>
                                </m:mcPr>
                              </m:mc>
                            </m:mcs>
                            <m:ctrlPr>
                              <a:rPr lang="en-IN" i="1">
                                <a:latin typeface="Cambria Math" panose="02040503050406030204" pitchFamily="18" charset="0"/>
                              </a:rPr>
                            </m:ctrlPr>
                          </m:mPr>
                          <m:mr>
                            <m:e>
                              <m:r>
                                <a:rPr lang="en-IN" i="1">
                                  <a:latin typeface="Cambria Math" panose="02040503050406030204" pitchFamily="18" charset="0"/>
                                </a:rPr>
                                <m:t>−2/√6</m:t>
                              </m:r>
                            </m:e>
                            <m:e>
                              <m:r>
                                <a:rPr lang="en-IN" i="1">
                                  <a:latin typeface="Cambria Math" panose="02040503050406030204" pitchFamily="18" charset="0"/>
                                </a:rPr>
                                <m:t>0</m:t>
                              </m:r>
                            </m:e>
                            <m:e>
                              <m:r>
                                <a:rPr lang="en-IN" i="1">
                                  <a:latin typeface="Cambria Math" panose="02040503050406030204" pitchFamily="18" charset="0"/>
                                </a:rPr>
                                <m:t>−1/√3</m:t>
                              </m:r>
                            </m:e>
                          </m:mr>
                          <m:mr>
                            <m:e>
                              <m:r>
                                <a:rPr lang="en-IN" i="1">
                                  <a:latin typeface="Cambria Math" panose="02040503050406030204" pitchFamily="18" charset="0"/>
                                </a:rPr>
                                <m:t>1/√6</m:t>
                              </m:r>
                            </m:e>
                            <m:e>
                              <m:r>
                                <a:rPr lang="en-IN" i="1">
                                  <a:latin typeface="Cambria Math" panose="02040503050406030204" pitchFamily="18" charset="0"/>
                                </a:rPr>
                                <m:t>−1/√2</m:t>
                              </m:r>
                            </m:e>
                            <m:e>
                              <m:r>
                                <a:rPr lang="en-IN" i="1">
                                  <a:latin typeface="Cambria Math" panose="02040503050406030204" pitchFamily="18" charset="0"/>
                                </a:rPr>
                                <m:t>−1/√3</m:t>
                              </m:r>
                            </m:e>
                          </m:mr>
                          <m:mr>
                            <m:e>
                              <m:r>
                                <a:rPr lang="en-IN" i="1">
                                  <a:latin typeface="Cambria Math" panose="02040503050406030204" pitchFamily="18" charset="0"/>
                                </a:rPr>
                                <m:t>−1/√6</m:t>
                              </m:r>
                            </m:e>
                            <m:e>
                              <m:r>
                                <a:rPr lang="en-IN" i="1">
                                  <a:latin typeface="Cambria Math" panose="02040503050406030204" pitchFamily="18" charset="0"/>
                                </a:rPr>
                                <m:t>−1/√2</m:t>
                              </m:r>
                            </m:e>
                            <m:e>
                              <m:r>
                                <a:rPr lang="en-IN" i="1">
                                  <a:latin typeface="Cambria Math" panose="02040503050406030204" pitchFamily="18" charset="0"/>
                                </a:rPr>
                                <m:t>1/√3</m:t>
                              </m:r>
                            </m:e>
                          </m:mr>
                        </m:m>
                      </m:e>
                    </m:d>
                  </m:oMath>
                </a14:m>
                <a:r>
                  <a:rPr lang="en-IN" dirty="0"/>
                  <a:t>, </a:t>
                </a:r>
                <a14:m>
                  <m:oMath xmlns:m="http://schemas.openxmlformats.org/officeDocument/2006/math">
                    <m:r>
                      <a:rPr lang="en-IN" i="1">
                        <a:latin typeface="Cambria Math" panose="02040503050406030204" pitchFamily="18" charset="0"/>
                      </a:rPr>
                      <m:t>Ʃ= </m:t>
                    </m:r>
                    <m:d>
                      <m:dPr>
                        <m:begChr m:val="["/>
                        <m:endChr m:val="]"/>
                        <m:ctrlPr>
                          <a:rPr lang="en-IN" i="1">
                            <a:latin typeface="Cambria Math" panose="02040503050406030204" pitchFamily="18" charset="0"/>
                          </a:rPr>
                        </m:ctrlPr>
                      </m:dPr>
                      <m:e>
                        <m:m>
                          <m:mPr>
                            <m:mcs>
                              <m:mc>
                                <m:mcPr>
                                  <m:count m:val="2"/>
                                  <m:mcJc m:val="center"/>
                                </m:mcPr>
                              </m:mc>
                            </m:mcs>
                            <m:ctrlPr>
                              <a:rPr lang="en-IN" i="1">
                                <a:latin typeface="Cambria Math" panose="02040503050406030204" pitchFamily="18" charset="0"/>
                              </a:rPr>
                            </m:ctrlPr>
                          </m:mPr>
                          <m:mr>
                            <m:e>
                              <m:r>
                                <a:rPr lang="en-IN" i="1">
                                  <a:latin typeface="Cambria Math" panose="02040503050406030204" pitchFamily="18" charset="0"/>
                                </a:rPr>
                                <m:t>√3</m:t>
                              </m:r>
                            </m:e>
                            <m:e>
                              <m:r>
                                <a:rPr lang="en-IN" i="1">
                                  <a:latin typeface="Cambria Math" panose="02040503050406030204" pitchFamily="18" charset="0"/>
                                </a:rPr>
                                <m:t>0</m:t>
                              </m:r>
                            </m:e>
                          </m:mr>
                          <m:mr>
                            <m:e>
                              <m:r>
                                <a:rPr lang="en-IN" i="1">
                                  <a:latin typeface="Cambria Math" panose="02040503050406030204" pitchFamily="18" charset="0"/>
                                </a:rPr>
                                <m:t>0</m:t>
                              </m:r>
                            </m:e>
                            <m:e>
                              <m:r>
                                <a:rPr lang="en-IN" i="1">
                                  <a:latin typeface="Cambria Math" panose="02040503050406030204" pitchFamily="18" charset="0"/>
                                </a:rPr>
                                <m:t>1</m:t>
                              </m:r>
                            </m:e>
                          </m:mr>
                          <m:mr>
                            <m:e>
                              <m:r>
                                <a:rPr lang="en-IN" i="1">
                                  <a:latin typeface="Cambria Math" panose="02040503050406030204" pitchFamily="18" charset="0"/>
                                </a:rPr>
                                <m:t>0</m:t>
                              </m:r>
                            </m:e>
                            <m:e>
                              <m:r>
                                <a:rPr lang="en-IN" i="1">
                                  <a:latin typeface="Cambria Math" panose="02040503050406030204" pitchFamily="18" charset="0"/>
                                </a:rPr>
                                <m:t>0</m:t>
                              </m:r>
                            </m:e>
                          </m:mr>
                        </m:m>
                      </m:e>
                    </m:d>
                  </m:oMath>
                </a14:m>
                <a:r>
                  <a:rPr lang="en-IN" dirty="0"/>
                  <a:t>and </a:t>
                </a:r>
              </a:p>
              <a:p>
                <a:r>
                  <a:rPr lang="en-IN" dirty="0"/>
                  <a:t>V</a:t>
                </a:r>
                <a:r>
                  <a:rPr lang="en-IN" baseline="30000" dirty="0"/>
                  <a:t>T = </a:t>
                </a:r>
                <a14:m>
                  <m:oMath xmlns:m="http://schemas.openxmlformats.org/officeDocument/2006/math">
                    <m:d>
                      <m:dPr>
                        <m:begChr m:val="["/>
                        <m:endChr m:val="]"/>
                        <m:ctrlPr>
                          <a:rPr lang="en-IN" i="1">
                            <a:latin typeface="Cambria Math" panose="02040503050406030204" pitchFamily="18" charset="0"/>
                          </a:rPr>
                        </m:ctrlPr>
                      </m:dPr>
                      <m:e>
                        <m:m>
                          <m:mPr>
                            <m:mcs>
                              <m:mc>
                                <m:mcPr>
                                  <m:count m:val="2"/>
                                  <m:mcJc m:val="center"/>
                                </m:mcPr>
                              </m:mc>
                            </m:mcs>
                            <m:ctrlPr>
                              <a:rPr lang="en-IN" i="1">
                                <a:latin typeface="Cambria Math" panose="02040503050406030204" pitchFamily="18" charset="0"/>
                              </a:rPr>
                            </m:ctrlPr>
                          </m:mPr>
                          <m:mr>
                            <m:e>
                              <m:r>
                                <a:rPr lang="en-IN" i="1">
                                  <a:latin typeface="Cambria Math" panose="02040503050406030204" pitchFamily="18" charset="0"/>
                                </a:rPr>
                                <m:t>−1/√2</m:t>
                              </m:r>
                            </m:e>
                            <m:e>
                              <m:r>
                                <a:rPr lang="en-IN" i="1">
                                  <a:latin typeface="Cambria Math" panose="02040503050406030204" pitchFamily="18" charset="0"/>
                                </a:rPr>
                                <m:t>1/√2</m:t>
                              </m:r>
                            </m:e>
                          </m:mr>
                          <m:mr>
                            <m:e>
                              <m:r>
                                <a:rPr lang="en-IN" i="1">
                                  <a:latin typeface="Cambria Math" panose="02040503050406030204" pitchFamily="18" charset="0"/>
                                </a:rPr>
                                <m:t>−1/√2</m:t>
                              </m:r>
                            </m:e>
                            <m:e>
                              <m:r>
                                <a:rPr lang="en-IN" i="1">
                                  <a:latin typeface="Cambria Math" panose="02040503050406030204" pitchFamily="18" charset="0"/>
                                </a:rPr>
                                <m:t>−1/√2</m:t>
                              </m:r>
                            </m:e>
                          </m:mr>
                        </m:m>
                      </m:e>
                    </m:d>
                  </m:oMath>
                </a14:m>
                <a:endParaRPr lang="en-IN" dirty="0"/>
              </a:p>
            </p:txBody>
          </p:sp>
        </mc:Choice>
        <mc:Fallback>
          <p:sp>
            <p:nvSpPr>
              <p:cNvPr id="11" name="Subtitle 3">
                <a:extLst>
                  <a:ext uri="{FF2B5EF4-FFF2-40B4-BE49-F238E27FC236}">
                    <a16:creationId xmlns:a16="http://schemas.microsoft.com/office/drawing/2014/main" id="{DC0EAF6C-18B7-4391-9D91-013EC441133C}"/>
                  </a:ext>
                </a:extLst>
              </p:cNvPr>
              <p:cNvSpPr txBox="1">
                <a:spLocks noRot="1" noChangeAspect="1" noMove="1" noResize="1" noEditPoints="1" noAdjustHandles="1" noChangeArrowheads="1" noChangeShapeType="1" noTextEdit="1"/>
              </p:cNvSpPr>
              <p:nvPr/>
            </p:nvSpPr>
            <p:spPr>
              <a:xfrm>
                <a:off x="1651462" y="3807910"/>
                <a:ext cx="9035620" cy="2186490"/>
              </a:xfrm>
              <a:prstGeom prst="rect">
                <a:avLst/>
              </a:prstGeom>
              <a:blipFill>
                <a:blip r:embed="rId4"/>
                <a:stretch>
                  <a:fillRect l="-742"/>
                </a:stretch>
              </a:blipFill>
            </p:spPr>
            <p:txBody>
              <a:bodyPr/>
              <a:lstStyle/>
              <a:p>
                <a:r>
                  <a:rPr lang="en-IN">
                    <a:noFill/>
                  </a:rPr>
                  <a:t> </a:t>
                </a:r>
              </a:p>
            </p:txBody>
          </p:sp>
        </mc:Fallback>
      </mc:AlternateContent>
    </p:spTree>
    <p:extLst>
      <p:ext uri="{BB962C8B-B14F-4D97-AF65-F5344CB8AC3E}">
        <p14:creationId xmlns:p14="http://schemas.microsoft.com/office/powerpoint/2010/main" val="141801580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
          </p:nvPr>
        </p:nvSpPr>
        <p:spPr/>
        <p:txBody>
          <a:bodyPr/>
          <a:lstStyle/>
          <a:p>
            <a:fld id="{40BFEAB2-FD83-41F2-9787-AD5D1A1760CD}" type="slidenum">
              <a:rPr lang="en-US" smtClean="0"/>
              <a:pPr/>
              <a:t>112</a:t>
            </a:fld>
            <a:endParaRPr lang="en-US" dirty="0"/>
          </a:p>
        </p:txBody>
      </p:sp>
      <p:sp>
        <p:nvSpPr>
          <p:cNvPr id="7" name="Footer Placeholder 4">
            <a:extLst>
              <a:ext uri="{FF2B5EF4-FFF2-40B4-BE49-F238E27FC236}">
                <a16:creationId xmlns:a16="http://schemas.microsoft.com/office/drawing/2014/main" id="{CBE507B5-C7FD-44CE-8A2A-A513808930E9}"/>
              </a:ext>
            </a:extLst>
          </p:cNvPr>
          <p:cNvSpPr txBox="1">
            <a:spLocks/>
          </p:cNvSpPr>
          <p:nvPr/>
        </p:nvSpPr>
        <p:spPr>
          <a:xfrm>
            <a:off x="2761201" y="6528816"/>
            <a:ext cx="5486400" cy="228600"/>
          </a:xfrm>
          <a:prstGeom prst="rect">
            <a:avLst/>
          </a:prstGeom>
        </p:spPr>
        <p:txBody>
          <a:bodyPr vert="horz" lIns="91440" tIns="45720" rIns="91440" bIns="45720" rtlCol="0" anchor="ctr"/>
          <a:lstStyle>
            <a:defPPr>
              <a:defRPr lang="en-US"/>
            </a:defPPr>
            <a:lvl1pPr marL="0" algn="l" defTabSz="914400" rtl="0" eaLnBrk="1" latinLnBrk="0" hangingPunct="1">
              <a:defRPr sz="9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2"/>
                </a:solidFill>
              </a:rPr>
              <a:t>Python Programming: Problem  Solving, Packages </a:t>
            </a:r>
            <a:r>
              <a:rPr lang="en-US">
                <a:solidFill>
                  <a:schemeClr val="tx2"/>
                </a:solidFill>
              </a:rPr>
              <a:t>and Libraries</a:t>
            </a:r>
            <a:endParaRPr lang="en-US" dirty="0">
              <a:solidFill>
                <a:schemeClr val="tx2"/>
              </a:solidFill>
            </a:endParaRPr>
          </a:p>
        </p:txBody>
      </p:sp>
      <mc:AlternateContent xmlns:mc="http://schemas.openxmlformats.org/markup-compatibility/2006">
        <mc:Choice xmlns:a14="http://schemas.microsoft.com/office/drawing/2010/main" Requires="a14">
          <p:sp>
            <p:nvSpPr>
              <p:cNvPr id="4" name="Subtitle 3"/>
              <p:cNvSpPr>
                <a:spLocks noGrp="1"/>
              </p:cNvSpPr>
              <p:nvPr>
                <p:ph type="subTitle" idx="1"/>
              </p:nvPr>
            </p:nvSpPr>
            <p:spPr>
              <a:xfrm>
                <a:off x="1577571" y="660401"/>
                <a:ext cx="9035620" cy="5669279"/>
              </a:xfrm>
              <a:solidFill>
                <a:srgbClr val="FAD1D3">
                  <a:alpha val="70980"/>
                </a:srgbClr>
              </a:solidFill>
            </p:spPr>
            <p:txBody>
              <a:bodyPr/>
              <a:lstStyle/>
              <a:p>
                <a:pPr marL="342900" indent="-342900">
                  <a:buFont typeface="Arial" panose="020B0604020202020204" pitchFamily="34" charset="0"/>
                  <a:buChar char="•"/>
                </a:pPr>
                <a:r>
                  <a:rPr lang="en-IN" dirty="0"/>
                  <a:t> Have a look at the matrices U and V above. </a:t>
                </a:r>
              </a:p>
              <a:p>
                <a:pPr marL="342900" indent="-342900">
                  <a:buFont typeface="Arial" panose="020B0604020202020204" pitchFamily="34" charset="0"/>
                  <a:buChar char="•"/>
                </a:pPr>
                <a:r>
                  <a:rPr lang="en-IN" dirty="0"/>
                  <a:t>First, each column of U and V represents a unit vector. </a:t>
                </a:r>
              </a:p>
              <a:p>
                <a:pPr marL="342900" indent="-342900">
                  <a:buFont typeface="Arial" panose="020B0604020202020204" pitchFamily="34" charset="0"/>
                  <a:buChar char="•"/>
                </a:pPr>
                <a:r>
                  <a:rPr lang="en-IN" dirty="0"/>
                  <a:t>For example, the first column of U is </a:t>
                </a:r>
                <a14:m>
                  <m:oMath xmlns:m="http://schemas.openxmlformats.org/officeDocument/2006/math">
                    <m:d>
                      <m:dPr>
                        <m:begChr m:val="["/>
                        <m:endChr m:val="]"/>
                        <m:ctrlPr>
                          <a:rPr lang="en-IN" i="1">
                            <a:latin typeface="Cambria Math" panose="02040503050406030204" pitchFamily="18" charset="0"/>
                          </a:rPr>
                        </m:ctrlPr>
                      </m:dPr>
                      <m:e>
                        <m:m>
                          <m:mPr>
                            <m:mcs>
                              <m:mc>
                                <m:mcPr>
                                  <m:count m:val="1"/>
                                  <m:mcJc m:val="center"/>
                                </m:mcPr>
                              </m:mc>
                            </m:mcs>
                            <m:ctrlPr>
                              <a:rPr lang="en-IN" i="1">
                                <a:latin typeface="Cambria Math" panose="02040503050406030204" pitchFamily="18" charset="0"/>
                              </a:rPr>
                            </m:ctrlPr>
                          </m:mPr>
                          <m:mr>
                            <m:e>
                              <m:r>
                                <a:rPr lang="en-IN" i="1">
                                  <a:latin typeface="Cambria Math" panose="02040503050406030204" pitchFamily="18" charset="0"/>
                                </a:rPr>
                                <m:t>−2/√6</m:t>
                              </m:r>
                            </m:e>
                          </m:mr>
                          <m:mr>
                            <m:e>
                              <m:r>
                                <a:rPr lang="en-IN" i="1">
                                  <a:latin typeface="Cambria Math" panose="02040503050406030204" pitchFamily="18" charset="0"/>
                                </a:rPr>
                                <m:t>1/√6</m:t>
                              </m:r>
                            </m:e>
                          </m:mr>
                          <m:mr>
                            <m:e>
                              <m:r>
                                <a:rPr lang="en-IN" i="1">
                                  <a:latin typeface="Cambria Math" panose="02040503050406030204" pitchFamily="18" charset="0"/>
                                </a:rPr>
                                <m:t>−1/√6</m:t>
                              </m:r>
                            </m:e>
                          </m:mr>
                        </m:m>
                      </m:e>
                    </m:d>
                  </m:oMath>
                </a14:m>
                <a:r>
                  <a:rPr lang="en-IN" dirty="0"/>
                  <a:t> and is a unit vector. This is true for each column of U and V. </a:t>
                </a:r>
              </a:p>
              <a:p>
                <a:pPr marL="342900" indent="-342900">
                  <a:buFont typeface="Arial" panose="020B0604020202020204" pitchFamily="34" charset="0"/>
                  <a:buChar char="•"/>
                </a:pPr>
                <a:r>
                  <a:rPr lang="en-IN" dirty="0"/>
                  <a:t>Second, the dot product of any two column vectors of U or of v is 0. For example, the dot product of 2</a:t>
                </a:r>
                <a:r>
                  <a:rPr lang="en-IN" baseline="30000" dirty="0"/>
                  <a:t>nd</a:t>
                </a:r>
                <a:r>
                  <a:rPr lang="en-IN" dirty="0"/>
                  <a:t> and 3</a:t>
                </a:r>
                <a:r>
                  <a:rPr lang="en-IN" baseline="30000" dirty="0"/>
                  <a:t>rd</a:t>
                </a:r>
                <a:r>
                  <a:rPr lang="en-IN" dirty="0"/>
                  <a:t> column of U is </a:t>
                </a:r>
              </a:p>
              <a:p>
                <a:pPr marL="342900" indent="-342900">
                  <a:buFont typeface="Arial" panose="020B0604020202020204" pitchFamily="34" charset="0"/>
                  <a:buChar char="•"/>
                </a:pPr>
                <a:r>
                  <a:rPr lang="en-IN" dirty="0"/>
                  <a:t>0 </a:t>
                </a:r>
                <a:r>
                  <a:rPr lang="en-IN" dirty="0">
                    <a:sym typeface="Symbol" panose="05050102010706020507" pitchFamily="18" charset="2"/>
                  </a:rPr>
                  <a:t></a:t>
                </a:r>
                <a:r>
                  <a:rPr lang="en-IN" dirty="0"/>
                  <a:t> (-1/√3) + (-1/√2) x(-1/√3) + (-1/√2) </a:t>
                </a:r>
                <a:r>
                  <a:rPr lang="en-IN" dirty="0">
                    <a:sym typeface="Symbol" panose="05050102010706020507" pitchFamily="18" charset="2"/>
                  </a:rPr>
                  <a:t></a:t>
                </a:r>
                <a:r>
                  <a:rPr lang="en-IN" dirty="0"/>
                  <a:t> (1/√3) = 0. So any two columns of U and v are orthonormal vectors.</a:t>
                </a:r>
              </a:p>
              <a:p>
                <a:pPr marL="342900" indent="-342900">
                  <a:buFont typeface="Arial" panose="020B0604020202020204" pitchFamily="34" charset="0"/>
                  <a:buChar char="•"/>
                </a:pPr>
                <a:r>
                  <a:rPr lang="en-IN" dirty="0"/>
                  <a:t>Now have a look at the Ʃ matrix. Here it is shown as </a:t>
                </a:r>
                <a14:m>
                  <m:oMath xmlns:m="http://schemas.openxmlformats.org/officeDocument/2006/math">
                    <m:r>
                      <a:rPr lang="en-IN" i="1">
                        <a:latin typeface="Cambria Math" panose="02040503050406030204" pitchFamily="18" charset="0"/>
                      </a:rPr>
                      <m:t>Ʃ= </m:t>
                    </m:r>
                    <m:d>
                      <m:dPr>
                        <m:begChr m:val="["/>
                        <m:endChr m:val="]"/>
                        <m:ctrlPr>
                          <a:rPr lang="en-IN" i="1">
                            <a:latin typeface="Cambria Math" panose="02040503050406030204" pitchFamily="18" charset="0"/>
                          </a:rPr>
                        </m:ctrlPr>
                      </m:dPr>
                      <m:e>
                        <m:m>
                          <m:mPr>
                            <m:mcs>
                              <m:mc>
                                <m:mcPr>
                                  <m:count m:val="2"/>
                                  <m:mcJc m:val="center"/>
                                </m:mcPr>
                              </m:mc>
                            </m:mcs>
                            <m:ctrlPr>
                              <a:rPr lang="en-IN" i="1">
                                <a:latin typeface="Cambria Math" panose="02040503050406030204" pitchFamily="18" charset="0"/>
                              </a:rPr>
                            </m:ctrlPr>
                          </m:mPr>
                          <m:mr>
                            <m:e>
                              <m:r>
                                <a:rPr lang="en-IN" i="1">
                                  <a:latin typeface="Cambria Math" panose="02040503050406030204" pitchFamily="18" charset="0"/>
                                </a:rPr>
                                <m:t>√3</m:t>
                              </m:r>
                            </m:e>
                            <m:e>
                              <m:r>
                                <a:rPr lang="en-IN" i="1">
                                  <a:latin typeface="Cambria Math" panose="02040503050406030204" pitchFamily="18" charset="0"/>
                                </a:rPr>
                                <m:t>0</m:t>
                              </m:r>
                            </m:e>
                          </m:mr>
                          <m:mr>
                            <m:e>
                              <m:r>
                                <a:rPr lang="en-IN" i="1">
                                  <a:latin typeface="Cambria Math" panose="02040503050406030204" pitchFamily="18" charset="0"/>
                                </a:rPr>
                                <m:t>0</m:t>
                              </m:r>
                            </m:e>
                            <m:e>
                              <m:r>
                                <a:rPr lang="en-IN" i="1">
                                  <a:latin typeface="Cambria Math" panose="02040503050406030204" pitchFamily="18" charset="0"/>
                                </a:rPr>
                                <m:t>1</m:t>
                              </m:r>
                            </m:e>
                          </m:mr>
                          <m:mr>
                            <m:e>
                              <m:r>
                                <a:rPr lang="en-IN" i="1">
                                  <a:latin typeface="Cambria Math" panose="02040503050406030204" pitchFamily="18" charset="0"/>
                                </a:rPr>
                                <m:t>0</m:t>
                              </m:r>
                            </m:e>
                            <m:e>
                              <m:r>
                                <a:rPr lang="en-IN" i="1">
                                  <a:latin typeface="Cambria Math" panose="02040503050406030204" pitchFamily="18" charset="0"/>
                                </a:rPr>
                                <m:t>0</m:t>
                              </m:r>
                            </m:e>
                          </m:mr>
                        </m:m>
                      </m:e>
                    </m:d>
                  </m:oMath>
                </a14:m>
                <a:r>
                  <a:rPr lang="en-IN" dirty="0"/>
                  <a:t> . Note that the diagonal element with biggest value comes at top and the rest in descending order.</a:t>
                </a:r>
                <a:endParaRPr lang="en-US" dirty="0">
                  <a:latin typeface="Calibri" panose="020F0502020204030204" pitchFamily="34" charset="0"/>
                  <a:cs typeface="Calibri" pitchFamily="34" charset="0"/>
                </a:endParaRPr>
              </a:p>
            </p:txBody>
          </p:sp>
        </mc:Choice>
        <mc:Fallback>
          <p:sp>
            <p:nvSpPr>
              <p:cNvPr id="4" name="Subtitle 3"/>
              <p:cNvSpPr>
                <a:spLocks noGrp="1" noRot="1" noChangeAspect="1" noMove="1" noResize="1" noEditPoints="1" noAdjustHandles="1" noChangeArrowheads="1" noChangeShapeType="1" noTextEdit="1"/>
              </p:cNvSpPr>
              <p:nvPr>
                <p:ph type="subTitle" idx="1"/>
              </p:nvPr>
            </p:nvSpPr>
            <p:spPr>
              <a:xfrm>
                <a:off x="1577571" y="660401"/>
                <a:ext cx="9035620" cy="5669279"/>
              </a:xfrm>
              <a:blipFill>
                <a:blip r:embed="rId2"/>
                <a:stretch>
                  <a:fillRect l="-607" t="-430" r="-1417" b="-2151"/>
                </a:stretch>
              </a:blipFill>
            </p:spPr>
            <p:txBody>
              <a:bodyPr/>
              <a:lstStyle/>
              <a:p>
                <a:r>
                  <a:rPr lang="en-IN">
                    <a:noFill/>
                  </a:rPr>
                  <a:t> </a:t>
                </a:r>
              </a:p>
            </p:txBody>
          </p:sp>
        </mc:Fallback>
      </mc:AlternateContent>
      <p:sp>
        <p:nvSpPr>
          <p:cNvPr id="6" name="Title 5"/>
          <p:cNvSpPr>
            <a:spLocks noGrp="1"/>
          </p:cNvSpPr>
          <p:nvPr>
            <p:ph type="ctrTitle"/>
          </p:nvPr>
        </p:nvSpPr>
        <p:spPr>
          <a:xfrm>
            <a:off x="1648692" y="2"/>
            <a:ext cx="8811491" cy="564711"/>
          </a:xfrm>
          <a:solidFill>
            <a:srgbClr val="FFF0CC">
              <a:alpha val="80000"/>
            </a:srgbClr>
          </a:solidFill>
        </p:spPr>
        <p:txBody>
          <a:bodyPr/>
          <a:lstStyle/>
          <a:p>
            <a:pPr lvl="2" algn="ctr" rtl="0">
              <a:spcBef>
                <a:spcPct val="0"/>
              </a:spcBef>
            </a:pPr>
            <a:r>
              <a:rPr lang="en-US" sz="2800" b="1" dirty="0">
                <a:latin typeface="Calibri" pitchFamily="34" charset="0"/>
                <a:cs typeface="Calibri" pitchFamily="34" charset="0"/>
              </a:rPr>
              <a:t>SVD -- 3</a:t>
            </a:r>
          </a:p>
        </p:txBody>
      </p:sp>
    </p:spTree>
    <p:extLst>
      <p:ext uri="{BB962C8B-B14F-4D97-AF65-F5344CB8AC3E}">
        <p14:creationId xmlns:p14="http://schemas.microsoft.com/office/powerpoint/2010/main" val="285006342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
          </p:nvPr>
        </p:nvSpPr>
        <p:spPr/>
        <p:txBody>
          <a:bodyPr/>
          <a:lstStyle/>
          <a:p>
            <a:fld id="{40BFEAB2-FD83-41F2-9787-AD5D1A1760CD}" type="slidenum">
              <a:rPr lang="en-US" smtClean="0"/>
              <a:pPr/>
              <a:t>113</a:t>
            </a:fld>
            <a:endParaRPr lang="en-US" dirty="0"/>
          </a:p>
        </p:txBody>
      </p:sp>
      <p:sp>
        <p:nvSpPr>
          <p:cNvPr id="7" name="Footer Placeholder 4">
            <a:extLst>
              <a:ext uri="{FF2B5EF4-FFF2-40B4-BE49-F238E27FC236}">
                <a16:creationId xmlns:a16="http://schemas.microsoft.com/office/drawing/2014/main" id="{CBE507B5-C7FD-44CE-8A2A-A513808930E9}"/>
              </a:ext>
            </a:extLst>
          </p:cNvPr>
          <p:cNvSpPr txBox="1">
            <a:spLocks/>
          </p:cNvSpPr>
          <p:nvPr/>
        </p:nvSpPr>
        <p:spPr>
          <a:xfrm>
            <a:off x="2761201" y="6528816"/>
            <a:ext cx="5486400" cy="228600"/>
          </a:xfrm>
          <a:prstGeom prst="rect">
            <a:avLst/>
          </a:prstGeom>
        </p:spPr>
        <p:txBody>
          <a:bodyPr vert="horz" lIns="91440" tIns="45720" rIns="91440" bIns="45720" rtlCol="0" anchor="ctr"/>
          <a:lstStyle>
            <a:defPPr>
              <a:defRPr lang="en-US"/>
            </a:defPPr>
            <a:lvl1pPr marL="0" algn="l" defTabSz="914400" rtl="0" eaLnBrk="1" latinLnBrk="0" hangingPunct="1">
              <a:defRPr sz="9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2"/>
                </a:solidFill>
              </a:rPr>
              <a:t>Python Programming: Problem  Solving, Packages </a:t>
            </a:r>
            <a:r>
              <a:rPr lang="en-US">
                <a:solidFill>
                  <a:schemeClr val="tx2"/>
                </a:solidFill>
              </a:rPr>
              <a:t>and Libraries</a:t>
            </a:r>
            <a:endParaRPr lang="en-US" dirty="0">
              <a:solidFill>
                <a:schemeClr val="tx2"/>
              </a:solidFill>
            </a:endParaRPr>
          </a:p>
        </p:txBody>
      </p:sp>
      <p:sp>
        <p:nvSpPr>
          <p:cNvPr id="4" name="Subtitle 3"/>
          <p:cNvSpPr>
            <a:spLocks noGrp="1"/>
          </p:cNvSpPr>
          <p:nvPr>
            <p:ph type="subTitle" idx="1"/>
          </p:nvPr>
        </p:nvSpPr>
        <p:spPr>
          <a:xfrm>
            <a:off x="1577571" y="477521"/>
            <a:ext cx="9035620" cy="1595120"/>
          </a:xfrm>
          <a:solidFill>
            <a:srgbClr val="FAD1D3">
              <a:alpha val="70980"/>
            </a:srgbClr>
          </a:solidFill>
        </p:spPr>
        <p:txBody>
          <a:bodyPr/>
          <a:lstStyle/>
          <a:p>
            <a:pPr marL="342900" indent="-342900">
              <a:buFont typeface="Arial" panose="020B0604020202020204" pitchFamily="34" charset="0"/>
              <a:buChar char="•"/>
            </a:pPr>
            <a:r>
              <a:rPr lang="en-IN" dirty="0">
                <a:latin typeface="Calibri" panose="020F0502020204030204" pitchFamily="34" charset="0"/>
                <a:cs typeface="Calibri" panose="020F0502020204030204" pitchFamily="34" charset="0"/>
              </a:rPr>
              <a:t>The example below explains how SVD works. </a:t>
            </a:r>
          </a:p>
          <a:p>
            <a:pPr marL="342900" indent="-342900">
              <a:spcBef>
                <a:spcPts val="0"/>
              </a:spcBef>
              <a:buFont typeface="Arial" panose="020B0604020202020204" pitchFamily="34" charset="0"/>
              <a:buChar char="•"/>
            </a:pPr>
            <a:r>
              <a:rPr lang="en-IN" dirty="0">
                <a:latin typeface="Calibri" panose="020F0502020204030204" pitchFamily="34" charset="0"/>
                <a:cs typeface="Calibri" panose="020F0502020204030204" pitchFamily="34" charset="0"/>
              </a:rPr>
              <a:t>In Table 18.4, 4 readers are represented in rows, i.e., Reader 1 to Reader4. </a:t>
            </a:r>
          </a:p>
          <a:p>
            <a:pPr marL="342900" indent="-342900">
              <a:buFont typeface="Arial" panose="020B0604020202020204" pitchFamily="34" charset="0"/>
              <a:buChar char="•"/>
            </a:pPr>
            <a:r>
              <a:rPr lang="en-IN" dirty="0">
                <a:latin typeface="Calibri" panose="020F0502020204030204" pitchFamily="34" charset="0"/>
                <a:cs typeface="Calibri" panose="020F0502020204030204" pitchFamily="34" charset="0"/>
              </a:rPr>
              <a:t>Further the columns of this table are five books. </a:t>
            </a:r>
          </a:p>
          <a:p>
            <a:pPr marL="342900" indent="-342900">
              <a:buFont typeface="Arial" panose="020B0604020202020204" pitchFamily="34" charset="0"/>
              <a:buChar char="•"/>
            </a:pPr>
            <a:r>
              <a:rPr lang="en-IN" dirty="0">
                <a:latin typeface="Calibri" panose="020F0502020204030204" pitchFamily="34" charset="0"/>
                <a:cs typeface="Calibri" panose="020F0502020204030204" pitchFamily="34" charset="0"/>
              </a:rPr>
              <a:t>Each entry in the table shows how each reader rates each book.</a:t>
            </a:r>
          </a:p>
          <a:p>
            <a:pPr marL="342900" indent="-342900">
              <a:spcBef>
                <a:spcPts val="600"/>
              </a:spcBef>
              <a:buFont typeface="Arial" panose="020B0604020202020204" pitchFamily="34" charset="0"/>
              <a:buChar char="•"/>
            </a:pPr>
            <a:endParaRPr lang="en-US" dirty="0">
              <a:latin typeface="Calibri" panose="020F0502020204030204" pitchFamily="34" charset="0"/>
              <a:cs typeface="Calibri" pitchFamily="34" charset="0"/>
            </a:endParaRPr>
          </a:p>
        </p:txBody>
      </p:sp>
      <p:sp>
        <p:nvSpPr>
          <p:cNvPr id="6" name="Title 5"/>
          <p:cNvSpPr>
            <a:spLocks noGrp="1"/>
          </p:cNvSpPr>
          <p:nvPr>
            <p:ph type="ctrTitle"/>
          </p:nvPr>
        </p:nvSpPr>
        <p:spPr>
          <a:xfrm>
            <a:off x="1648692" y="2"/>
            <a:ext cx="8811491" cy="436879"/>
          </a:xfrm>
          <a:solidFill>
            <a:srgbClr val="FFF0CC">
              <a:alpha val="80000"/>
            </a:srgbClr>
          </a:solidFill>
        </p:spPr>
        <p:txBody>
          <a:bodyPr/>
          <a:lstStyle/>
          <a:p>
            <a:pPr lvl="2" algn="ctr" rtl="0">
              <a:spcBef>
                <a:spcPct val="0"/>
              </a:spcBef>
            </a:pPr>
            <a:r>
              <a:rPr lang="en-IN" sz="2800" b="1" dirty="0"/>
              <a:t>Using SVD for dimension reduction -- 1</a:t>
            </a:r>
            <a:br>
              <a:rPr lang="en-IN" sz="2800" b="1" dirty="0"/>
            </a:br>
            <a:endParaRPr lang="en-US" sz="2800" b="1" dirty="0">
              <a:latin typeface="Calibri" pitchFamily="34" charset="0"/>
              <a:cs typeface="Calibri" pitchFamily="34" charset="0"/>
            </a:endParaRPr>
          </a:p>
        </p:txBody>
      </p:sp>
      <p:pic>
        <p:nvPicPr>
          <p:cNvPr id="2" name="Picture 1">
            <a:extLst>
              <a:ext uri="{FF2B5EF4-FFF2-40B4-BE49-F238E27FC236}">
                <a16:creationId xmlns:a16="http://schemas.microsoft.com/office/drawing/2014/main" id="{CDEBF827-0376-4A4D-9A7E-CDC904F4CD5A}"/>
              </a:ext>
            </a:extLst>
          </p:cNvPr>
          <p:cNvPicPr>
            <a:picLocks noChangeAspect="1"/>
          </p:cNvPicPr>
          <p:nvPr/>
        </p:nvPicPr>
        <p:blipFill>
          <a:blip r:embed="rId2"/>
          <a:stretch>
            <a:fillRect/>
          </a:stretch>
        </p:blipFill>
        <p:spPr>
          <a:xfrm>
            <a:off x="1685699" y="2098602"/>
            <a:ext cx="8820603" cy="2863997"/>
          </a:xfrm>
          <a:prstGeom prst="rect">
            <a:avLst/>
          </a:prstGeom>
        </p:spPr>
      </p:pic>
      <p:sp>
        <p:nvSpPr>
          <p:cNvPr id="8" name="Subtitle 3">
            <a:extLst>
              <a:ext uri="{FF2B5EF4-FFF2-40B4-BE49-F238E27FC236}">
                <a16:creationId xmlns:a16="http://schemas.microsoft.com/office/drawing/2014/main" id="{86FA4E22-E5D6-4137-817A-568C9A781314}"/>
              </a:ext>
            </a:extLst>
          </p:cNvPr>
          <p:cNvSpPr txBox="1">
            <a:spLocks/>
          </p:cNvSpPr>
          <p:nvPr/>
        </p:nvSpPr>
        <p:spPr>
          <a:xfrm>
            <a:off x="1584098" y="4958081"/>
            <a:ext cx="9035620" cy="1259840"/>
          </a:xfrm>
          <a:prstGeom prst="rect">
            <a:avLst/>
          </a:prstGeom>
          <a:solidFill>
            <a:srgbClr val="FAD1D3">
              <a:alpha val="70980"/>
            </a:srgbClr>
          </a:solidFill>
        </p:spPr>
        <p:txBody>
          <a:bodyPr vert="horz" lIns="91440" tIns="45720" rIns="91440" bIns="45720" rtlCol="0">
            <a:noAutofit/>
          </a:bodyPr>
          <a:lstStyle>
            <a:lvl1pPr marL="0" indent="0" algn="l" defTabSz="914400" rtl="0" eaLnBrk="1" latinLnBrk="0" hangingPunct="1">
              <a:lnSpc>
                <a:spcPct val="100000"/>
              </a:lnSpc>
              <a:spcBef>
                <a:spcPts val="1200"/>
              </a:spcBef>
              <a:buFont typeface="Arial" panose="020B0604020202020204" pitchFamily="34" charset="0"/>
              <a:buNone/>
              <a:defRPr sz="2000" b="1" kern="1200">
                <a:solidFill>
                  <a:schemeClr val="tx2"/>
                </a:solidFill>
                <a:latin typeface="+mn-lt"/>
                <a:ea typeface="+mn-ea"/>
                <a:cs typeface="+mn-cs"/>
              </a:defRPr>
            </a:lvl1pPr>
            <a:lvl2pPr marL="457200" indent="0" algn="ctr" defTabSz="914400" rtl="0" eaLnBrk="1" latinLnBrk="0" hangingPunct="1">
              <a:lnSpc>
                <a:spcPct val="100000"/>
              </a:lnSpc>
              <a:spcBef>
                <a:spcPts val="800"/>
              </a:spcBef>
              <a:buClrTx/>
              <a:buFont typeface="Arial" panose="020B0604020202020204" pitchFamily="34" charset="0"/>
              <a:buNone/>
              <a:defRPr sz="2000" kern="1200">
                <a:solidFill>
                  <a:schemeClr val="tx2"/>
                </a:solidFill>
                <a:latin typeface="+mn-lt"/>
                <a:ea typeface="+mn-ea"/>
                <a:cs typeface="+mn-cs"/>
              </a:defRPr>
            </a:lvl2pPr>
            <a:lvl3pPr marL="914400" indent="0" algn="ctr" defTabSz="914400" rtl="0" eaLnBrk="1" latinLnBrk="0" hangingPunct="1">
              <a:lnSpc>
                <a:spcPct val="100000"/>
              </a:lnSpc>
              <a:spcBef>
                <a:spcPts val="800"/>
              </a:spcBef>
              <a:buFont typeface="Arial" panose="020B0604020202020204" pitchFamily="34" charset="0"/>
              <a:buNone/>
              <a:defRPr sz="1800" kern="1200">
                <a:solidFill>
                  <a:schemeClr val="tx2"/>
                </a:solidFill>
                <a:latin typeface="+mn-lt"/>
                <a:ea typeface="+mn-ea"/>
                <a:cs typeface="+mn-cs"/>
              </a:defRPr>
            </a:lvl3pPr>
            <a:lvl4pPr marL="1371600" indent="0" algn="ctr" defTabSz="914400" rtl="0" eaLnBrk="1" latinLnBrk="0" hangingPunct="1">
              <a:lnSpc>
                <a:spcPct val="100000"/>
              </a:lnSpc>
              <a:spcBef>
                <a:spcPts val="8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00000"/>
              </a:lnSpc>
              <a:spcBef>
                <a:spcPts val="8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spcBef>
                <a:spcPts val="0"/>
              </a:spcBef>
            </a:pPr>
            <a:r>
              <a:rPr lang="en-IN" sz="1600" dirty="0">
                <a:latin typeface="Calibri" panose="020F0502020204030204" pitchFamily="34" charset="0"/>
                <a:cs typeface="Calibri" panose="020F0502020204030204" pitchFamily="34" charset="0"/>
              </a:rPr>
              <a:t>Notice that: </a:t>
            </a:r>
          </a:p>
          <a:p>
            <a:pPr marL="285750" indent="-285750">
              <a:spcBef>
                <a:spcPts val="0"/>
              </a:spcBef>
              <a:buFont typeface="Arial" panose="020B0604020202020204" pitchFamily="34" charset="0"/>
              <a:buChar char="•"/>
            </a:pPr>
            <a:r>
              <a:rPr lang="en-IN" sz="1600" dirty="0">
                <a:latin typeface="Calibri" panose="020F0502020204030204" pitchFamily="34" charset="0"/>
                <a:cs typeface="Calibri" panose="020F0502020204030204" pitchFamily="34" charset="0"/>
              </a:rPr>
              <a:t>The first 3 books are related to maths, while the 4</a:t>
            </a:r>
            <a:r>
              <a:rPr lang="en-IN" sz="1600" baseline="30000" dirty="0">
                <a:latin typeface="Calibri" panose="020F0502020204030204" pitchFamily="34" charset="0"/>
                <a:cs typeface="Calibri" panose="020F0502020204030204" pitchFamily="34" charset="0"/>
              </a:rPr>
              <a:t>th</a:t>
            </a:r>
            <a:r>
              <a:rPr lang="en-IN" sz="1600" dirty="0">
                <a:latin typeface="Calibri" panose="020F0502020204030204" pitchFamily="34" charset="0"/>
                <a:cs typeface="Calibri" panose="020F0502020204030204" pitchFamily="34" charset="0"/>
              </a:rPr>
              <a:t> and 5</a:t>
            </a:r>
            <a:r>
              <a:rPr lang="en-IN" sz="1600" baseline="30000" dirty="0">
                <a:latin typeface="Calibri" panose="020F0502020204030204" pitchFamily="34" charset="0"/>
                <a:cs typeface="Calibri" panose="020F0502020204030204" pitchFamily="34" charset="0"/>
              </a:rPr>
              <a:t>th</a:t>
            </a:r>
            <a:r>
              <a:rPr lang="en-IN" sz="1600" dirty="0">
                <a:latin typeface="Calibri" panose="020F0502020204030204" pitchFamily="34" charset="0"/>
                <a:cs typeface="Calibri" panose="020F0502020204030204" pitchFamily="34" charset="0"/>
              </a:rPr>
              <a:t> books are related to literature. Book number 6 is of economics so unrelated to maths or literature. </a:t>
            </a:r>
          </a:p>
          <a:p>
            <a:pPr marL="285750" indent="-285750">
              <a:spcBef>
                <a:spcPts val="0"/>
              </a:spcBef>
              <a:buFont typeface="Arial" panose="020B0604020202020204" pitchFamily="34" charset="0"/>
              <a:buChar char="•"/>
            </a:pPr>
            <a:r>
              <a:rPr lang="en-IN" sz="1600" dirty="0">
                <a:latin typeface="Calibri" panose="020F0502020204030204" pitchFamily="34" charset="0"/>
                <a:cs typeface="Calibri" panose="020F0502020204030204" pitchFamily="34" charset="0"/>
              </a:rPr>
              <a:t>Also note that the first 2 readers seem to have a choice for maths books while reader 3 and 4 seem to prefer literature books. </a:t>
            </a:r>
          </a:p>
          <a:p>
            <a:pPr>
              <a:spcBef>
                <a:spcPts val="0"/>
              </a:spcBef>
            </a:pPr>
            <a:endParaRPr lang="en-US" sz="1600" dirty="0">
              <a:latin typeface="Calibri" panose="020F0502020204030204" pitchFamily="34" charset="0"/>
              <a:cs typeface="Calibri" pitchFamily="34" charset="0"/>
            </a:endParaRPr>
          </a:p>
        </p:txBody>
      </p:sp>
    </p:spTree>
    <p:extLst>
      <p:ext uri="{BB962C8B-B14F-4D97-AF65-F5344CB8AC3E}">
        <p14:creationId xmlns:p14="http://schemas.microsoft.com/office/powerpoint/2010/main" val="180693878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
          </p:nvPr>
        </p:nvSpPr>
        <p:spPr/>
        <p:txBody>
          <a:bodyPr/>
          <a:lstStyle/>
          <a:p>
            <a:fld id="{40BFEAB2-FD83-41F2-9787-AD5D1A1760CD}" type="slidenum">
              <a:rPr lang="en-US" smtClean="0"/>
              <a:pPr/>
              <a:t>114</a:t>
            </a:fld>
            <a:endParaRPr lang="en-US" dirty="0"/>
          </a:p>
        </p:txBody>
      </p:sp>
      <p:sp>
        <p:nvSpPr>
          <p:cNvPr id="7" name="Footer Placeholder 4">
            <a:extLst>
              <a:ext uri="{FF2B5EF4-FFF2-40B4-BE49-F238E27FC236}">
                <a16:creationId xmlns:a16="http://schemas.microsoft.com/office/drawing/2014/main" id="{CBE507B5-C7FD-44CE-8A2A-A513808930E9}"/>
              </a:ext>
            </a:extLst>
          </p:cNvPr>
          <p:cNvSpPr txBox="1">
            <a:spLocks/>
          </p:cNvSpPr>
          <p:nvPr/>
        </p:nvSpPr>
        <p:spPr>
          <a:xfrm>
            <a:off x="2761201" y="6528816"/>
            <a:ext cx="5486400" cy="228600"/>
          </a:xfrm>
          <a:prstGeom prst="rect">
            <a:avLst/>
          </a:prstGeom>
        </p:spPr>
        <p:txBody>
          <a:bodyPr vert="horz" lIns="91440" tIns="45720" rIns="91440" bIns="45720" rtlCol="0" anchor="ctr"/>
          <a:lstStyle>
            <a:defPPr>
              <a:defRPr lang="en-US"/>
            </a:defPPr>
            <a:lvl1pPr marL="0" algn="l" defTabSz="914400" rtl="0" eaLnBrk="1" latinLnBrk="0" hangingPunct="1">
              <a:defRPr sz="9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2"/>
                </a:solidFill>
              </a:rPr>
              <a:t>Python Programming: Problem  Solving, Packages </a:t>
            </a:r>
            <a:r>
              <a:rPr lang="en-US">
                <a:solidFill>
                  <a:schemeClr val="tx2"/>
                </a:solidFill>
              </a:rPr>
              <a:t>and Libraries</a:t>
            </a:r>
            <a:endParaRPr lang="en-US" dirty="0">
              <a:solidFill>
                <a:schemeClr val="tx2"/>
              </a:solidFill>
            </a:endParaRPr>
          </a:p>
        </p:txBody>
      </p:sp>
      <mc:AlternateContent xmlns:mc="http://schemas.openxmlformats.org/markup-compatibility/2006">
        <mc:Choice xmlns:a14="http://schemas.microsoft.com/office/drawing/2010/main" Requires="a14">
          <p:sp>
            <p:nvSpPr>
              <p:cNvPr id="4" name="Subtitle 3"/>
              <p:cNvSpPr>
                <a:spLocks noGrp="1"/>
              </p:cNvSpPr>
              <p:nvPr>
                <p:ph type="subTitle" idx="1"/>
              </p:nvPr>
            </p:nvSpPr>
            <p:spPr>
              <a:xfrm>
                <a:off x="1577571" y="660401"/>
                <a:ext cx="9035620" cy="5669279"/>
              </a:xfrm>
              <a:solidFill>
                <a:srgbClr val="FAD1D3">
                  <a:alpha val="70980"/>
                </a:srgbClr>
              </a:solidFill>
            </p:spPr>
            <p:txBody>
              <a:bodyPr/>
              <a:lstStyle/>
              <a:p>
                <a:r>
                  <a:rPr lang="en-IN" dirty="0"/>
                  <a:t>So here you have A:</a:t>
                </a:r>
              </a:p>
              <a:p>
                <a:r>
                  <a:rPr lang="en-IN" dirty="0"/>
                  <a:t>A </a:t>
                </a:r>
                <a14:m>
                  <m:oMath xmlns:m="http://schemas.openxmlformats.org/officeDocument/2006/math">
                    <m:d>
                      <m:dPr>
                        <m:begChr m:val="["/>
                        <m:endChr m:val="]"/>
                        <m:ctrlPr>
                          <a:rPr lang="en-IN" i="1">
                            <a:latin typeface="Cambria Math" panose="02040503050406030204" pitchFamily="18" charset="0"/>
                          </a:rPr>
                        </m:ctrlPr>
                      </m:dPr>
                      <m:e>
                        <m:m>
                          <m:mPr>
                            <m:mcs>
                              <m:mc>
                                <m:mcPr>
                                  <m:count m:val="6"/>
                                  <m:mcJc m:val="center"/>
                                </m:mcPr>
                              </m:mc>
                            </m:mcs>
                            <m:ctrlPr>
                              <a:rPr lang="en-IN" i="1">
                                <a:latin typeface="Cambria Math" panose="02040503050406030204" pitchFamily="18" charset="0"/>
                              </a:rPr>
                            </m:ctrlPr>
                          </m:mPr>
                          <m:mr>
                            <m:e>
                              <m:r>
                                <a:rPr lang="en-IN" i="1">
                                  <a:latin typeface="Cambria Math" panose="02040503050406030204" pitchFamily="18" charset="0"/>
                                </a:rPr>
                                <m:t>10</m:t>
                              </m:r>
                            </m:e>
                            <m:e>
                              <m:r>
                                <a:rPr lang="en-IN" i="1">
                                  <a:latin typeface="Cambria Math" panose="02040503050406030204" pitchFamily="18" charset="0"/>
                                </a:rPr>
                                <m:t>8</m:t>
                              </m:r>
                            </m:e>
                            <m:e>
                              <m:r>
                                <a:rPr lang="en-IN" i="1">
                                  <a:latin typeface="Cambria Math" panose="02040503050406030204" pitchFamily="18" charset="0"/>
                                </a:rPr>
                                <m:t>9</m:t>
                              </m:r>
                            </m:e>
                            <m:e>
                              <m:r>
                                <a:rPr lang="en-IN" i="1">
                                  <a:latin typeface="Cambria Math" panose="02040503050406030204" pitchFamily="18" charset="0"/>
                                </a:rPr>
                                <m:t>1</m:t>
                              </m:r>
                            </m:e>
                            <m:e>
                              <m:r>
                                <a:rPr lang="en-IN" i="1">
                                  <a:latin typeface="Cambria Math" panose="02040503050406030204" pitchFamily="18" charset="0"/>
                                </a:rPr>
                                <m:t>0</m:t>
                              </m:r>
                            </m:e>
                            <m:e>
                              <m:r>
                                <a:rPr lang="en-IN" i="1">
                                  <a:latin typeface="Cambria Math" panose="02040503050406030204" pitchFamily="18" charset="0"/>
                                </a:rPr>
                                <m:t>0</m:t>
                              </m:r>
                            </m:e>
                          </m:mr>
                          <m:mr>
                            <m:e>
                              <m:r>
                                <a:rPr lang="en-IN" i="1">
                                  <a:latin typeface="Cambria Math" panose="02040503050406030204" pitchFamily="18" charset="0"/>
                                </a:rPr>
                                <m:t>9</m:t>
                              </m:r>
                            </m:e>
                            <m:e>
                              <m:r>
                                <a:rPr lang="en-IN" i="1">
                                  <a:latin typeface="Cambria Math" panose="02040503050406030204" pitchFamily="18" charset="0"/>
                                </a:rPr>
                                <m:t>10</m:t>
                              </m:r>
                            </m:e>
                            <m:e>
                              <m:r>
                                <a:rPr lang="en-IN" i="1">
                                  <a:latin typeface="Cambria Math" panose="02040503050406030204" pitchFamily="18" charset="0"/>
                                </a:rPr>
                                <m:t>9</m:t>
                              </m:r>
                            </m:e>
                            <m:e>
                              <m:r>
                                <a:rPr lang="en-IN" i="1">
                                  <a:latin typeface="Cambria Math" panose="02040503050406030204" pitchFamily="18" charset="0"/>
                                </a:rPr>
                                <m:t>0</m:t>
                              </m:r>
                            </m:e>
                            <m:e>
                              <m:r>
                                <a:rPr lang="en-IN" i="1">
                                  <a:latin typeface="Cambria Math" panose="02040503050406030204" pitchFamily="18" charset="0"/>
                                </a:rPr>
                                <m:t>1</m:t>
                              </m:r>
                            </m:e>
                            <m:e>
                              <m:r>
                                <a:rPr lang="en-IN" i="1">
                                  <a:latin typeface="Cambria Math" panose="02040503050406030204" pitchFamily="18" charset="0"/>
                                </a:rPr>
                                <m:t>1</m:t>
                              </m:r>
                            </m:e>
                          </m:mr>
                          <m:mr>
                            <m:e>
                              <m:r>
                                <a:rPr lang="en-IN" i="1">
                                  <a:latin typeface="Cambria Math" panose="02040503050406030204" pitchFamily="18" charset="0"/>
                                </a:rPr>
                                <m:t>1</m:t>
                              </m:r>
                            </m:e>
                            <m:e>
                              <m:r>
                                <a:rPr lang="en-IN" i="1">
                                  <a:latin typeface="Cambria Math" panose="02040503050406030204" pitchFamily="18" charset="0"/>
                                </a:rPr>
                                <m:t>0</m:t>
                              </m:r>
                            </m:e>
                            <m:e>
                              <m:r>
                                <a:rPr lang="en-IN" i="1">
                                  <a:latin typeface="Cambria Math" panose="02040503050406030204" pitchFamily="18" charset="0"/>
                                </a:rPr>
                                <m:t>1</m:t>
                              </m:r>
                            </m:e>
                            <m:e>
                              <m:r>
                                <a:rPr lang="en-IN" i="1">
                                  <a:latin typeface="Cambria Math" panose="02040503050406030204" pitchFamily="18" charset="0"/>
                                </a:rPr>
                                <m:t>10</m:t>
                              </m:r>
                            </m:e>
                            <m:e>
                              <m:r>
                                <a:rPr lang="en-IN" i="1">
                                  <a:latin typeface="Cambria Math" panose="02040503050406030204" pitchFamily="18" charset="0"/>
                                </a:rPr>
                                <m:t>8</m:t>
                              </m:r>
                            </m:e>
                            <m:e>
                              <m:r>
                                <a:rPr lang="en-IN" i="1">
                                  <a:latin typeface="Cambria Math" panose="02040503050406030204" pitchFamily="18" charset="0"/>
                                </a:rPr>
                                <m:t>1</m:t>
                              </m:r>
                            </m:e>
                          </m:mr>
                          <m:mr>
                            <m:e>
                              <m:r>
                                <a:rPr lang="en-IN" i="1">
                                  <a:latin typeface="Cambria Math" panose="02040503050406030204" pitchFamily="18" charset="0"/>
                                </a:rPr>
                                <m:t>0</m:t>
                              </m:r>
                            </m:e>
                            <m:e>
                              <m:r>
                                <a:rPr lang="en-IN" i="1">
                                  <a:latin typeface="Cambria Math" panose="02040503050406030204" pitchFamily="18" charset="0"/>
                                </a:rPr>
                                <m:t>1</m:t>
                              </m:r>
                            </m:e>
                            <m:e>
                              <m:r>
                                <a:rPr lang="en-IN" i="1">
                                  <a:latin typeface="Cambria Math" panose="02040503050406030204" pitchFamily="18" charset="0"/>
                                </a:rPr>
                                <m:t>1</m:t>
                              </m:r>
                            </m:e>
                            <m:e>
                              <m:r>
                                <a:rPr lang="en-IN" i="1">
                                  <a:latin typeface="Cambria Math" panose="02040503050406030204" pitchFamily="18" charset="0"/>
                                </a:rPr>
                                <m:t>9</m:t>
                              </m:r>
                            </m:e>
                            <m:e>
                              <m:r>
                                <a:rPr lang="en-IN" i="1">
                                  <a:latin typeface="Cambria Math" panose="02040503050406030204" pitchFamily="18" charset="0"/>
                                </a:rPr>
                                <m:t>8</m:t>
                              </m:r>
                            </m:e>
                            <m:e>
                              <m:r>
                                <a:rPr lang="en-IN" i="1">
                                  <a:latin typeface="Cambria Math" panose="02040503050406030204" pitchFamily="18" charset="0"/>
                                </a:rPr>
                                <m:t>0</m:t>
                              </m:r>
                            </m:e>
                          </m:mr>
                        </m:m>
                      </m:e>
                    </m:d>
                  </m:oMath>
                </a14:m>
                <a:r>
                  <a:rPr lang="en-IN" dirty="0"/>
                  <a:t> =U </a:t>
                </a:r>
                <a14:m>
                  <m:oMath xmlns:m="http://schemas.openxmlformats.org/officeDocument/2006/math">
                    <m:d>
                      <m:dPr>
                        <m:begChr m:val="["/>
                        <m:endChr m:val="]"/>
                        <m:ctrlPr>
                          <a:rPr lang="en-IN" i="1">
                            <a:latin typeface="Cambria Math" panose="02040503050406030204" pitchFamily="18" charset="0"/>
                          </a:rPr>
                        </m:ctrlPr>
                      </m:dPr>
                      <m:e>
                        <m:m>
                          <m:mPr>
                            <m:mcs>
                              <m:mc>
                                <m:mcPr>
                                  <m:count m:val="4"/>
                                  <m:mcJc m:val="center"/>
                                </m:mcPr>
                              </m:mc>
                            </m:mcs>
                            <m:ctrlPr>
                              <a:rPr lang="en-IN" i="1">
                                <a:latin typeface="Cambria Math" panose="02040503050406030204" pitchFamily="18" charset="0"/>
                              </a:rPr>
                            </m:ctrlPr>
                          </m:mPr>
                          <m:mr>
                            <m:e>
                              <m:r>
                                <a:rPr lang="en-IN" i="1">
                                  <a:latin typeface="Cambria Math" panose="02040503050406030204" pitchFamily="18" charset="0"/>
                                </a:rPr>
                                <m:t>−0.67</m:t>
                              </m:r>
                            </m:e>
                            <m:e>
                              <m:r>
                                <a:rPr lang="en-IN" i="1">
                                  <a:latin typeface="Cambria Math" panose="02040503050406030204" pitchFamily="18" charset="0"/>
                                </a:rPr>
                                <m:t>0.17</m:t>
                              </m:r>
                            </m:e>
                            <m:e>
                              <m:r>
                                <a:rPr lang="en-IN" i="1">
                                  <a:latin typeface="Cambria Math" panose="02040503050406030204" pitchFamily="18" charset="0"/>
                                </a:rPr>
                                <m:t>0.64</m:t>
                              </m:r>
                            </m:e>
                            <m:e>
                              <m:r>
                                <a:rPr lang="en-IN" i="1">
                                  <a:latin typeface="Cambria Math" panose="02040503050406030204" pitchFamily="18" charset="0"/>
                                </a:rPr>
                                <m:t>0.33</m:t>
                              </m:r>
                            </m:e>
                          </m:mr>
                          <m:mr>
                            <m:e>
                              <m:r>
                                <a:rPr lang="en-IN" i="1">
                                  <a:latin typeface="Cambria Math" panose="02040503050406030204" pitchFamily="18" charset="0"/>
                                </a:rPr>
                                <m:t>−0.7</m:t>
                              </m:r>
                            </m:e>
                            <m:e>
                              <m:r>
                                <a:rPr lang="en-IN" i="1">
                                  <a:latin typeface="Cambria Math" panose="02040503050406030204" pitchFamily="18" charset="0"/>
                                </a:rPr>
                                <m:t>0.19</m:t>
                              </m:r>
                            </m:e>
                            <m:e>
                              <m:r>
                                <a:rPr lang="en-IN" i="1">
                                  <a:latin typeface="Cambria Math" panose="02040503050406030204" pitchFamily="18" charset="0"/>
                                </a:rPr>
                                <m:t>−0.62</m:t>
                              </m:r>
                            </m:e>
                            <m:e>
                              <m:r>
                                <a:rPr lang="en-IN" i="1">
                                  <a:latin typeface="Cambria Math" panose="02040503050406030204" pitchFamily="18" charset="0"/>
                                </a:rPr>
                                <m:t>−0.32</m:t>
                              </m:r>
                            </m:e>
                          </m:mr>
                          <m:mr>
                            <m:e>
                              <m:r>
                                <a:rPr lang="en-IN" i="1">
                                  <a:latin typeface="Cambria Math" panose="02040503050406030204" pitchFamily="18" charset="0"/>
                                </a:rPr>
                                <m:t>−0.18</m:t>
                              </m:r>
                            </m:e>
                            <m:e>
                              <m:r>
                                <a:rPr lang="en-IN" i="1">
                                  <a:latin typeface="Cambria Math" panose="02040503050406030204" pitchFamily="18" charset="0"/>
                                </a:rPr>
                                <m:t>−0.71</m:t>
                              </m:r>
                            </m:e>
                            <m:e>
                              <m:r>
                                <a:rPr lang="en-IN" i="1">
                                  <a:latin typeface="Cambria Math" panose="02040503050406030204" pitchFamily="18" charset="0"/>
                                </a:rPr>
                                <m:t>0.31</m:t>
                              </m:r>
                            </m:e>
                            <m:e>
                              <m:r>
                                <a:rPr lang="en-IN" i="1">
                                  <a:latin typeface="Cambria Math" panose="02040503050406030204" pitchFamily="18" charset="0"/>
                                </a:rPr>
                                <m:t>−0.61</m:t>
                              </m:r>
                            </m:e>
                          </m:mr>
                          <m:mr>
                            <m:e>
                              <m:r>
                                <a:rPr lang="en-IN" i="1">
                                  <a:latin typeface="Cambria Math" panose="02040503050406030204" pitchFamily="18" charset="0"/>
                                </a:rPr>
                                <m:t>−0.17</m:t>
                              </m:r>
                            </m:e>
                            <m:e>
                              <m:r>
                                <a:rPr lang="en-IN" i="1">
                                  <a:latin typeface="Cambria Math" panose="02040503050406030204" pitchFamily="18" charset="0"/>
                                </a:rPr>
                                <m:t>−0.66</m:t>
                              </m:r>
                            </m:e>
                            <m:e>
                              <m:r>
                                <a:rPr lang="en-IN" i="1">
                                  <a:latin typeface="Cambria Math" panose="02040503050406030204" pitchFamily="18" charset="0"/>
                                </a:rPr>
                                <m:t>−0.33</m:t>
                              </m:r>
                            </m:e>
                            <m:e>
                              <m:r>
                                <a:rPr lang="en-IN" i="1">
                                  <a:latin typeface="Cambria Math" panose="02040503050406030204" pitchFamily="18" charset="0"/>
                                </a:rPr>
                                <m:t>0.65</m:t>
                              </m:r>
                            </m:e>
                          </m:mr>
                        </m:m>
                      </m:e>
                    </m:d>
                  </m:oMath>
                </a14:m>
                <a:r>
                  <a:rPr lang="en-IN" dirty="0"/>
                  <a:t> Ʃ</a:t>
                </a:r>
                <a14:m>
                  <m:oMath xmlns:m="http://schemas.openxmlformats.org/officeDocument/2006/math">
                    <m:d>
                      <m:dPr>
                        <m:begChr m:val="["/>
                        <m:endChr m:val="]"/>
                        <m:ctrlPr>
                          <a:rPr lang="en-IN" i="1">
                            <a:latin typeface="Cambria Math" panose="02040503050406030204" pitchFamily="18" charset="0"/>
                          </a:rPr>
                        </m:ctrlPr>
                      </m:dPr>
                      <m:e>
                        <m:m>
                          <m:mPr>
                            <m:mcs>
                              <m:mc>
                                <m:mcPr>
                                  <m:count m:val="6"/>
                                  <m:mcJc m:val="center"/>
                                </m:mcPr>
                              </m:mc>
                            </m:mcs>
                            <m:ctrlPr>
                              <a:rPr lang="en-IN" i="1">
                                <a:latin typeface="Cambria Math" panose="02040503050406030204" pitchFamily="18" charset="0"/>
                              </a:rPr>
                            </m:ctrlPr>
                          </m:mPr>
                          <m:mr>
                            <m:e>
                              <m:r>
                                <a:rPr lang="en-IN" i="1">
                                  <a:latin typeface="Cambria Math" panose="02040503050406030204" pitchFamily="18" charset="0"/>
                                </a:rPr>
                                <m:t>22.81</m:t>
                              </m:r>
                            </m:e>
                            <m:e>
                              <m:r>
                                <a:rPr lang="en-IN" i="1">
                                  <a:latin typeface="Cambria Math" panose="02040503050406030204" pitchFamily="18" charset="0"/>
                                </a:rPr>
                                <m:t>0</m:t>
                              </m:r>
                            </m:e>
                            <m:e>
                              <m:r>
                                <a:rPr lang="en-IN" i="1">
                                  <a:latin typeface="Cambria Math" panose="02040503050406030204" pitchFamily="18" charset="0"/>
                                </a:rPr>
                                <m:t>0</m:t>
                              </m:r>
                            </m:e>
                            <m:e>
                              <m:r>
                                <a:rPr lang="en-IN" i="1">
                                  <a:latin typeface="Cambria Math" panose="02040503050406030204" pitchFamily="18" charset="0"/>
                                </a:rPr>
                                <m:t>0</m:t>
                              </m:r>
                            </m:e>
                            <m:e>
                              <m:r>
                                <a:rPr lang="en-IN" i="1">
                                  <a:latin typeface="Cambria Math" panose="02040503050406030204" pitchFamily="18" charset="0"/>
                                </a:rPr>
                                <m:t>0</m:t>
                              </m:r>
                            </m:e>
                            <m:e>
                              <m:r>
                                <a:rPr lang="en-IN" i="1">
                                  <a:latin typeface="Cambria Math" panose="02040503050406030204" pitchFamily="18" charset="0"/>
                                </a:rPr>
                                <m:t>0</m:t>
                              </m:r>
                            </m:e>
                          </m:mr>
                          <m:mr>
                            <m:e>
                              <m:r>
                                <a:rPr lang="en-IN" i="1">
                                  <a:latin typeface="Cambria Math" panose="02040503050406030204" pitchFamily="18" charset="0"/>
                                </a:rPr>
                                <m:t>0</m:t>
                              </m:r>
                            </m:e>
                            <m:e>
                              <m:r>
                                <a:rPr lang="en-IN" i="1">
                                  <a:latin typeface="Cambria Math" panose="02040503050406030204" pitchFamily="18" charset="0"/>
                                </a:rPr>
                                <m:t>17.26</m:t>
                              </m:r>
                            </m:e>
                            <m:e>
                              <m:r>
                                <a:rPr lang="en-IN" i="1">
                                  <a:latin typeface="Cambria Math" panose="02040503050406030204" pitchFamily="18" charset="0"/>
                                </a:rPr>
                                <m:t>0</m:t>
                              </m:r>
                            </m:e>
                            <m:e>
                              <m:r>
                                <a:rPr lang="en-IN" i="1">
                                  <a:latin typeface="Cambria Math" panose="02040503050406030204" pitchFamily="18" charset="0"/>
                                </a:rPr>
                                <m:t>0</m:t>
                              </m:r>
                            </m:e>
                            <m:e>
                              <m:r>
                                <a:rPr lang="en-IN" i="1">
                                  <a:latin typeface="Cambria Math" panose="02040503050406030204" pitchFamily="18" charset="0"/>
                                </a:rPr>
                                <m:t>0</m:t>
                              </m:r>
                            </m:e>
                            <m:e>
                              <m:r>
                                <a:rPr lang="en-IN" i="1">
                                  <a:latin typeface="Cambria Math" panose="02040503050406030204" pitchFamily="18" charset="0"/>
                                </a:rPr>
                                <m:t>0</m:t>
                              </m:r>
                            </m:e>
                          </m:mr>
                          <m:mr>
                            <m:e>
                              <m:r>
                                <a:rPr lang="en-IN" i="1">
                                  <a:latin typeface="Cambria Math" panose="02040503050406030204" pitchFamily="18" charset="0"/>
                                </a:rPr>
                                <m:t>0</m:t>
                              </m:r>
                            </m:e>
                            <m:e>
                              <m:r>
                                <a:rPr lang="en-IN" i="1">
                                  <a:latin typeface="Cambria Math" panose="02040503050406030204" pitchFamily="18" charset="0"/>
                                </a:rPr>
                                <m:t>2</m:t>
                              </m:r>
                            </m:e>
                            <m:e>
                              <m:r>
                                <a:rPr lang="en-IN" i="1">
                                  <a:latin typeface="Cambria Math" panose="02040503050406030204" pitchFamily="18" charset="0"/>
                                </a:rPr>
                                <m:t>2.14</m:t>
                              </m:r>
                            </m:e>
                            <m:e>
                              <m:r>
                                <a:rPr lang="en-IN" i="1">
                                  <a:latin typeface="Cambria Math" panose="02040503050406030204" pitchFamily="18" charset="0"/>
                                </a:rPr>
                                <m:t>0</m:t>
                              </m:r>
                            </m:e>
                            <m:e>
                              <m:r>
                                <a:rPr lang="en-IN" i="1">
                                  <a:latin typeface="Cambria Math" panose="02040503050406030204" pitchFamily="18" charset="0"/>
                                </a:rPr>
                                <m:t>0</m:t>
                              </m:r>
                            </m:e>
                            <m:e>
                              <m:r>
                                <a:rPr lang="en-IN" i="1">
                                  <a:latin typeface="Cambria Math" panose="02040503050406030204" pitchFamily="18" charset="0"/>
                                </a:rPr>
                                <m:t>0</m:t>
                              </m:r>
                            </m:e>
                          </m:mr>
                          <m:mr>
                            <m:e>
                              <m:r>
                                <a:rPr lang="en-IN" i="1">
                                  <a:latin typeface="Cambria Math" panose="02040503050406030204" pitchFamily="18" charset="0"/>
                                </a:rPr>
                                <m:t>0</m:t>
                              </m:r>
                            </m:e>
                            <m:e>
                              <m:r>
                                <a:rPr lang="en-IN" i="1">
                                  <a:latin typeface="Cambria Math" panose="02040503050406030204" pitchFamily="18" charset="0"/>
                                </a:rPr>
                                <m:t>0</m:t>
                              </m:r>
                            </m:e>
                            <m:e>
                              <m:r>
                                <a:rPr lang="en-IN" i="1">
                                  <a:latin typeface="Cambria Math" panose="02040503050406030204" pitchFamily="18" charset="0"/>
                                </a:rPr>
                                <m:t>0</m:t>
                              </m:r>
                            </m:e>
                            <m:e>
                              <m:r>
                                <a:rPr lang="en-IN" i="1">
                                  <a:latin typeface="Cambria Math" panose="02040503050406030204" pitchFamily="18" charset="0"/>
                                </a:rPr>
                                <m:t>0.96</m:t>
                              </m:r>
                            </m:e>
                            <m:e>
                              <m:r>
                                <a:rPr lang="en-IN" i="1">
                                  <a:latin typeface="Cambria Math" panose="02040503050406030204" pitchFamily="18" charset="0"/>
                                </a:rPr>
                                <m:t>0</m:t>
                              </m:r>
                            </m:e>
                            <m:e>
                              <m:r>
                                <a:rPr lang="en-IN" i="1">
                                  <a:latin typeface="Cambria Math" panose="02040503050406030204" pitchFamily="18" charset="0"/>
                                </a:rPr>
                                <m:t>0</m:t>
                              </m:r>
                            </m:e>
                          </m:mr>
                        </m:m>
                      </m:e>
                    </m:d>
                  </m:oMath>
                </a14:m>
                <a:r>
                  <a:rPr lang="en-IN" dirty="0"/>
                  <a:t> V</a:t>
                </a:r>
                <a:r>
                  <a:rPr lang="en-IN" baseline="30000" dirty="0"/>
                  <a:t>T</a:t>
                </a:r>
                <a14:m>
                  <m:oMath xmlns:m="http://schemas.openxmlformats.org/officeDocument/2006/math">
                    <m:d>
                      <m:dPr>
                        <m:begChr m:val="["/>
                        <m:endChr m:val="]"/>
                        <m:ctrlPr>
                          <a:rPr lang="en-IN" i="1">
                            <a:latin typeface="Cambria Math" panose="02040503050406030204" pitchFamily="18" charset="0"/>
                          </a:rPr>
                        </m:ctrlPr>
                      </m:dPr>
                      <m:e>
                        <m:m>
                          <m:mPr>
                            <m:mcs>
                              <m:mc>
                                <m:mcPr>
                                  <m:count m:val="6"/>
                                  <m:mcJc m:val="center"/>
                                </m:mcPr>
                              </m:mc>
                            </m:mcs>
                            <m:ctrlPr>
                              <a:rPr lang="en-IN" i="1">
                                <a:latin typeface="Cambria Math" panose="02040503050406030204" pitchFamily="18" charset="0"/>
                              </a:rPr>
                            </m:ctrlPr>
                          </m:mPr>
                          <m:mr>
                            <m:e>
                              <m:r>
                                <a:rPr lang="en-IN" i="1">
                                  <a:latin typeface="Cambria Math" panose="02040503050406030204" pitchFamily="18" charset="0"/>
                                </a:rPr>
                                <m:t>−0.58</m:t>
                              </m:r>
                            </m:e>
                            <m:e>
                              <m:r>
                                <a:rPr lang="en-IN" i="1">
                                  <a:latin typeface="Cambria Math" panose="02040503050406030204" pitchFamily="18" charset="0"/>
                                </a:rPr>
                                <m:t>−0.55</m:t>
                              </m:r>
                            </m:e>
                            <m:e>
                              <m:r>
                                <a:rPr lang="en-IN" i="1">
                                  <a:latin typeface="Cambria Math" panose="02040503050406030204" pitchFamily="18" charset="0"/>
                                </a:rPr>
                                <m:t>−0.56</m:t>
                              </m:r>
                            </m:e>
                            <m:e>
                              <m:r>
                                <a:rPr lang="en-IN" i="1">
                                  <a:latin typeface="Cambria Math" panose="02040503050406030204" pitchFamily="18" charset="0"/>
                                </a:rPr>
                                <m:t>−0.18</m:t>
                              </m:r>
                            </m:e>
                            <m:e>
                              <m:r>
                                <a:rPr lang="en-IN" i="1">
                                  <a:latin typeface="Cambria Math" panose="02040503050406030204" pitchFamily="18" charset="0"/>
                                </a:rPr>
                                <m:t>−0.16</m:t>
                              </m:r>
                            </m:e>
                            <m:e>
                              <m:r>
                                <a:rPr lang="en-IN" i="1">
                                  <a:latin typeface="Cambria Math" panose="02040503050406030204" pitchFamily="18" charset="0"/>
                                </a:rPr>
                                <m:t>−0.04</m:t>
                              </m:r>
                            </m:e>
                          </m:mr>
                          <m:mr>
                            <m:e>
                              <m:r>
                                <a:rPr lang="en-IN" i="1">
                                  <a:latin typeface="Cambria Math" panose="02040503050406030204" pitchFamily="18" charset="0"/>
                                </a:rPr>
                                <m:t>0.16</m:t>
                              </m:r>
                            </m:e>
                            <m:e>
                              <m:r>
                                <a:rPr lang="en-IN" i="1">
                                  <a:latin typeface="Cambria Math" panose="02040503050406030204" pitchFamily="18" charset="0"/>
                                </a:rPr>
                                <m:t>0.15</m:t>
                              </m:r>
                            </m:e>
                            <m:e>
                              <m:r>
                                <a:rPr lang="en-IN" i="1">
                                  <a:latin typeface="Cambria Math" panose="02040503050406030204" pitchFamily="18" charset="0"/>
                                </a:rPr>
                                <m:t>0.11</m:t>
                              </m:r>
                            </m:e>
                            <m:e>
                              <m:r>
                                <a:rPr lang="en-IN" i="1">
                                  <a:latin typeface="Cambria Math" panose="02040503050406030204" pitchFamily="18" charset="0"/>
                                </a:rPr>
                                <m:t>−0.74</m:t>
                              </m:r>
                            </m:e>
                            <m:e>
                              <m:r>
                                <a:rPr lang="en-IN" i="1">
                                  <a:latin typeface="Cambria Math" panose="02040503050406030204" pitchFamily="18" charset="0"/>
                                </a:rPr>
                                <m:t>−0.62</m:t>
                              </m:r>
                            </m:e>
                            <m:e>
                              <m:r>
                                <a:rPr lang="en-IN" i="1">
                                  <a:latin typeface="Cambria Math" panose="02040503050406030204" pitchFamily="18" charset="0"/>
                                </a:rPr>
                                <m:t>−0.03</m:t>
                              </m:r>
                            </m:e>
                          </m:mr>
                          <m:mr>
                            <m:e>
                              <m:r>
                                <a:rPr lang="en-IN" i="1">
                                  <a:latin typeface="Cambria Math" panose="02040503050406030204" pitchFamily="18" charset="0"/>
                                </a:rPr>
                                <m:t>0.54</m:t>
                              </m:r>
                            </m:e>
                            <m:e>
                              <m:r>
                                <a:rPr lang="en-IN" i="1">
                                  <a:latin typeface="Cambria Math" panose="02040503050406030204" pitchFamily="18" charset="0"/>
                                </a:rPr>
                                <m:t>−0.65</m:t>
                              </m:r>
                            </m:e>
                            <m:e>
                              <m:r>
                                <a:rPr lang="en-IN" i="1">
                                  <a:latin typeface="Cambria Math" panose="02040503050406030204" pitchFamily="18" charset="0"/>
                                </a:rPr>
                                <m:t>0.09</m:t>
                              </m:r>
                            </m:e>
                            <m:e>
                              <m:r>
                                <a:rPr lang="en-IN" i="1">
                                  <a:latin typeface="Cambria Math" panose="02040503050406030204" pitchFamily="18" charset="0"/>
                                </a:rPr>
                                <m:t>0.33</m:t>
                              </m:r>
                            </m:e>
                            <m:e>
                              <m:r>
                                <a:rPr lang="en-IN" i="1">
                                  <a:latin typeface="Cambria Math" panose="02040503050406030204" pitchFamily="18" charset="0"/>
                                </a:rPr>
                                <m:t>−0.39</m:t>
                              </m:r>
                            </m:e>
                            <m:e>
                              <m:r>
                                <a:rPr lang="en-IN" i="1">
                                  <a:latin typeface="Cambria Math" panose="02040503050406030204" pitchFamily="18" charset="0"/>
                                </a:rPr>
                                <m:t>−0.15</m:t>
                              </m:r>
                            </m:e>
                          </m:mr>
                          <m:mr>
                            <m:e>
                              <m:r>
                                <a:rPr lang="en-IN" i="1">
                                  <a:latin typeface="Cambria Math" panose="02040503050406030204" pitchFamily="18" charset="0"/>
                                </a:rPr>
                                <m:t>−0.19</m:t>
                              </m:r>
                            </m:e>
                            <m:e>
                              <m:r>
                                <a:rPr lang="en-IN" i="1">
                                  <a:latin typeface="Cambria Math" panose="02040503050406030204" pitchFamily="18" charset="0"/>
                                </a:rPr>
                                <m:t>0.11</m:t>
                              </m:r>
                            </m:e>
                            <m:e>
                              <m:r>
                                <a:rPr lang="en-IN" i="1">
                                  <a:latin typeface="Cambria Math" panose="02040503050406030204" pitchFamily="18" charset="0"/>
                                </a:rPr>
                                <m:t>0.14</m:t>
                              </m:r>
                            </m:e>
                            <m:e>
                              <m:r>
                                <a:rPr lang="en-IN" i="1">
                                  <a:latin typeface="Cambria Math" panose="02040503050406030204" pitchFamily="18" charset="0"/>
                                </a:rPr>
                                <m:t>0.05</m:t>
                              </m:r>
                            </m:e>
                            <m:e>
                              <m:r>
                                <a:rPr lang="en-IN" i="1">
                                  <a:latin typeface="Cambria Math" panose="02040503050406030204" pitchFamily="18" charset="0"/>
                                </a:rPr>
                                <m:t>−0.02</m:t>
                              </m:r>
                            </m:e>
                            <m:e>
                              <m:r>
                                <a:rPr lang="en-IN" i="1">
                                  <a:latin typeface="Cambria Math" panose="02040503050406030204" pitchFamily="18" charset="0"/>
                                </a:rPr>
                                <m:t>−0.96</m:t>
                              </m:r>
                            </m:e>
                          </m:mr>
                          <m:mr>
                            <m:e>
                              <m:r>
                                <a:rPr lang="en-IN" i="1">
                                  <a:latin typeface="Cambria Math" panose="02040503050406030204" pitchFamily="18" charset="0"/>
                                </a:rPr>
                                <m:t>0.04</m:t>
                              </m:r>
                            </m:e>
                            <m:e>
                              <m:r>
                                <a:rPr lang="en-IN" i="1">
                                  <a:latin typeface="Cambria Math" panose="02040503050406030204" pitchFamily="18" charset="0"/>
                                </a:rPr>
                                <m:t>−0.49</m:t>
                              </m:r>
                            </m:e>
                            <m:e>
                              <m:r>
                                <a:rPr lang="en-IN" i="1">
                                  <a:latin typeface="Cambria Math" panose="02040503050406030204" pitchFamily="18" charset="0"/>
                                </a:rPr>
                                <m:t>0.45</m:t>
                              </m:r>
                            </m:e>
                            <m:e>
                              <m:r>
                                <a:rPr lang="en-IN" i="1">
                                  <a:latin typeface="Cambria Math" panose="02040503050406030204" pitchFamily="18" charset="0"/>
                                </a:rPr>
                                <m:t>−0.49</m:t>
                              </m:r>
                            </m:e>
                            <m:e>
                              <m:r>
                                <a:rPr lang="en-IN" i="1">
                                  <a:latin typeface="Cambria Math" panose="02040503050406030204" pitchFamily="18" charset="0"/>
                                </a:rPr>
                                <m:t>0.56</m:t>
                              </m:r>
                            </m:e>
                            <m:e>
                              <m:r>
                                <a:rPr lang="en-IN" i="1">
                                  <a:latin typeface="Cambria Math" panose="02040503050406030204" pitchFamily="18" charset="0"/>
                                </a:rPr>
                                <m:t>−0.03</m:t>
                              </m:r>
                            </m:e>
                          </m:mr>
                          <m:mr>
                            <m:e>
                              <m:r>
                                <a:rPr lang="en-IN" i="1">
                                  <a:latin typeface="Cambria Math" panose="02040503050406030204" pitchFamily="18" charset="0"/>
                                </a:rPr>
                                <m:t>−0.56</m:t>
                              </m:r>
                            </m:e>
                            <m:e>
                              <m:r>
                                <a:rPr lang="en-IN" i="1">
                                  <a:latin typeface="Cambria Math" panose="02040503050406030204" pitchFamily="18" charset="0"/>
                                </a:rPr>
                                <m:t>−0.09</m:t>
                              </m:r>
                            </m:e>
                            <m:e>
                              <m:r>
                                <a:rPr lang="en-IN" i="1">
                                  <a:latin typeface="Cambria Math" panose="02040503050406030204" pitchFamily="18" charset="0"/>
                                </a:rPr>
                                <m:t>0.67</m:t>
                              </m:r>
                            </m:e>
                            <m:e>
                              <m:r>
                                <a:rPr lang="en-IN" i="1">
                                  <a:latin typeface="Cambria Math" panose="02040503050406030204" pitchFamily="18" charset="0"/>
                                </a:rPr>
                                <m:t>0.25</m:t>
                              </m:r>
                            </m:e>
                            <m:e>
                              <m:r>
                                <a:rPr lang="en-IN" i="1">
                                  <a:latin typeface="Cambria Math" panose="02040503050406030204" pitchFamily="18" charset="0"/>
                                </a:rPr>
                                <m:t>−0.35</m:t>
                              </m:r>
                            </m:e>
                            <m:e>
                              <m:r>
                                <a:rPr lang="en-IN" i="1">
                                  <a:latin typeface="Cambria Math" panose="02040503050406030204" pitchFamily="18" charset="0"/>
                                </a:rPr>
                                <m:t>0.22</m:t>
                              </m:r>
                            </m:e>
                          </m:mr>
                        </m:m>
                      </m:e>
                    </m:d>
                  </m:oMath>
                </a14:m>
                <a:endParaRPr lang="en-IN" dirty="0"/>
              </a:p>
              <a:p>
                <a:r>
                  <a:rPr lang="en-IN" dirty="0"/>
                  <a:t> </a:t>
                </a:r>
              </a:p>
              <a:p>
                <a:endParaRPr lang="en-US" dirty="0">
                  <a:latin typeface="Calibri" panose="020F0502020204030204" pitchFamily="34" charset="0"/>
                  <a:cs typeface="Calibri" pitchFamily="34" charset="0"/>
                </a:endParaRPr>
              </a:p>
            </p:txBody>
          </p:sp>
        </mc:Choice>
        <mc:Fallback>
          <p:sp>
            <p:nvSpPr>
              <p:cNvPr id="4" name="Subtitle 3"/>
              <p:cNvSpPr>
                <a:spLocks noGrp="1" noRot="1" noChangeAspect="1" noMove="1" noResize="1" noEditPoints="1" noAdjustHandles="1" noChangeArrowheads="1" noChangeShapeType="1" noTextEdit="1"/>
              </p:cNvSpPr>
              <p:nvPr>
                <p:ph type="subTitle" idx="1"/>
              </p:nvPr>
            </p:nvSpPr>
            <p:spPr>
              <a:xfrm>
                <a:off x="1577571" y="660401"/>
                <a:ext cx="9035620" cy="5669279"/>
              </a:xfrm>
              <a:blipFill>
                <a:blip r:embed="rId2"/>
                <a:stretch>
                  <a:fillRect l="-742" t="-430"/>
                </a:stretch>
              </a:blipFill>
            </p:spPr>
            <p:txBody>
              <a:bodyPr/>
              <a:lstStyle/>
              <a:p>
                <a:r>
                  <a:rPr lang="en-IN">
                    <a:noFill/>
                  </a:rPr>
                  <a:t> </a:t>
                </a:r>
              </a:p>
            </p:txBody>
          </p:sp>
        </mc:Fallback>
      </mc:AlternateContent>
      <p:sp>
        <p:nvSpPr>
          <p:cNvPr id="6" name="Title 5"/>
          <p:cNvSpPr>
            <a:spLocks noGrp="1"/>
          </p:cNvSpPr>
          <p:nvPr>
            <p:ph type="ctrTitle"/>
          </p:nvPr>
        </p:nvSpPr>
        <p:spPr>
          <a:xfrm>
            <a:off x="1648692" y="2"/>
            <a:ext cx="8811491" cy="564711"/>
          </a:xfrm>
          <a:solidFill>
            <a:srgbClr val="FFF0CC">
              <a:alpha val="80000"/>
            </a:srgbClr>
          </a:solidFill>
        </p:spPr>
        <p:txBody>
          <a:bodyPr/>
          <a:lstStyle/>
          <a:p>
            <a:pPr lvl="2" algn="ctr" rtl="0">
              <a:spcBef>
                <a:spcPct val="0"/>
              </a:spcBef>
            </a:pPr>
            <a:r>
              <a:rPr lang="en-IN" sz="2800" b="1" dirty="0"/>
              <a:t>Using SVD for dimension reduction -- 2</a:t>
            </a:r>
            <a:endParaRPr lang="en-US" sz="2800" b="1" dirty="0">
              <a:latin typeface="Calibri" pitchFamily="34" charset="0"/>
              <a:cs typeface="Calibri" pitchFamily="34" charset="0"/>
            </a:endParaRPr>
          </a:p>
        </p:txBody>
      </p:sp>
    </p:spTree>
    <p:extLst>
      <p:ext uri="{BB962C8B-B14F-4D97-AF65-F5344CB8AC3E}">
        <p14:creationId xmlns:p14="http://schemas.microsoft.com/office/powerpoint/2010/main" val="209951207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
          </p:nvPr>
        </p:nvSpPr>
        <p:spPr/>
        <p:txBody>
          <a:bodyPr/>
          <a:lstStyle/>
          <a:p>
            <a:fld id="{40BFEAB2-FD83-41F2-9787-AD5D1A1760CD}" type="slidenum">
              <a:rPr lang="en-US" smtClean="0"/>
              <a:pPr/>
              <a:t>115</a:t>
            </a:fld>
            <a:endParaRPr lang="en-US" dirty="0"/>
          </a:p>
        </p:txBody>
      </p:sp>
      <p:sp>
        <p:nvSpPr>
          <p:cNvPr id="7" name="Footer Placeholder 4">
            <a:extLst>
              <a:ext uri="{FF2B5EF4-FFF2-40B4-BE49-F238E27FC236}">
                <a16:creationId xmlns:a16="http://schemas.microsoft.com/office/drawing/2014/main" id="{CBE507B5-C7FD-44CE-8A2A-A513808930E9}"/>
              </a:ext>
            </a:extLst>
          </p:cNvPr>
          <p:cNvSpPr txBox="1">
            <a:spLocks/>
          </p:cNvSpPr>
          <p:nvPr/>
        </p:nvSpPr>
        <p:spPr>
          <a:xfrm>
            <a:off x="2761201" y="6528816"/>
            <a:ext cx="5486400" cy="228600"/>
          </a:xfrm>
          <a:prstGeom prst="rect">
            <a:avLst/>
          </a:prstGeom>
        </p:spPr>
        <p:txBody>
          <a:bodyPr vert="horz" lIns="91440" tIns="45720" rIns="91440" bIns="45720" rtlCol="0" anchor="ctr"/>
          <a:lstStyle>
            <a:defPPr>
              <a:defRPr lang="en-US"/>
            </a:defPPr>
            <a:lvl1pPr marL="0" algn="l" defTabSz="914400" rtl="0" eaLnBrk="1" latinLnBrk="0" hangingPunct="1">
              <a:defRPr sz="9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2"/>
                </a:solidFill>
              </a:rPr>
              <a:t>Python Programming: Problem  Solving, Packages </a:t>
            </a:r>
            <a:r>
              <a:rPr lang="en-US">
                <a:solidFill>
                  <a:schemeClr val="tx2"/>
                </a:solidFill>
              </a:rPr>
              <a:t>and Libraries</a:t>
            </a:r>
            <a:endParaRPr lang="en-US" dirty="0">
              <a:solidFill>
                <a:schemeClr val="tx2"/>
              </a:solidFill>
            </a:endParaRPr>
          </a:p>
        </p:txBody>
      </p:sp>
      <mc:AlternateContent xmlns:mc="http://schemas.openxmlformats.org/markup-compatibility/2006">
        <mc:Choice xmlns:a14="http://schemas.microsoft.com/office/drawing/2010/main" Requires="a14">
          <p:sp>
            <p:nvSpPr>
              <p:cNvPr id="4" name="Subtitle 3"/>
              <p:cNvSpPr>
                <a:spLocks noGrp="1"/>
              </p:cNvSpPr>
              <p:nvPr>
                <p:ph type="subTitle" idx="1"/>
              </p:nvPr>
            </p:nvSpPr>
            <p:spPr>
              <a:xfrm>
                <a:off x="1577571" y="660401"/>
                <a:ext cx="9035620" cy="5669279"/>
              </a:xfrm>
              <a:solidFill>
                <a:srgbClr val="FAD1D3">
                  <a:alpha val="70980"/>
                </a:srgbClr>
              </a:solidFill>
            </p:spPr>
            <p:txBody>
              <a:bodyPr/>
              <a:lstStyle/>
              <a:p>
                <a:r>
                  <a:rPr lang="en-IN" dirty="0"/>
                  <a:t>If you look at Ʃ, its diagonals are: </a:t>
                </a:r>
                <a:r>
                  <a:rPr lang="en-US" dirty="0"/>
                  <a:t>[22.81 17.26  2.14  0.96]. </a:t>
                </a:r>
                <a:endParaRPr lang="en-IN" dirty="0"/>
              </a:p>
              <a:p>
                <a:r>
                  <a:rPr lang="en-IN" dirty="0"/>
                  <a:t>Out of these 4 values, only the first and second are significant. So you can think of these two as the two categories in which the books are falling into. The 3</a:t>
                </a:r>
                <a:r>
                  <a:rPr lang="en-IN" baseline="30000" dirty="0"/>
                  <a:t>rd</a:t>
                </a:r>
                <a:r>
                  <a:rPr lang="en-IN" dirty="0"/>
                  <a:t> and 4</a:t>
                </a:r>
                <a:r>
                  <a:rPr lang="en-IN" baseline="30000" dirty="0"/>
                  <a:t>th</a:t>
                </a:r>
                <a:r>
                  <a:rPr lang="en-IN" dirty="0"/>
                  <a:t> entries can be thought of as noise. Keep only the first 2 entries of Ʃ and convert the other 2 to 0. Call this modified Ʃ as </a:t>
                </a:r>
                <a:r>
                  <a:rPr lang="en-IN" dirty="0" err="1"/>
                  <a:t>Ʃmod</a:t>
                </a:r>
                <a:r>
                  <a:rPr lang="en-IN" dirty="0"/>
                  <a:t>. Then </a:t>
                </a:r>
                <a:r>
                  <a:rPr lang="en-IN" dirty="0" err="1"/>
                  <a:t>Ʃmod</a:t>
                </a:r>
                <a:r>
                  <a:rPr lang="en-IN" dirty="0"/>
                  <a:t> = </a:t>
                </a:r>
                <a14:m>
                  <m:oMath xmlns:m="http://schemas.openxmlformats.org/officeDocument/2006/math">
                    <m:d>
                      <m:dPr>
                        <m:begChr m:val="["/>
                        <m:endChr m:val="]"/>
                        <m:ctrlPr>
                          <a:rPr lang="en-IN" i="1">
                            <a:latin typeface="Cambria Math" panose="02040503050406030204" pitchFamily="18" charset="0"/>
                          </a:rPr>
                        </m:ctrlPr>
                      </m:dPr>
                      <m:e>
                        <m:m>
                          <m:mPr>
                            <m:mcs>
                              <m:mc>
                                <m:mcPr>
                                  <m:count m:val="6"/>
                                  <m:mcJc m:val="center"/>
                                </m:mcPr>
                              </m:mc>
                            </m:mcs>
                            <m:ctrlPr>
                              <a:rPr lang="en-IN" i="1">
                                <a:latin typeface="Cambria Math" panose="02040503050406030204" pitchFamily="18" charset="0"/>
                              </a:rPr>
                            </m:ctrlPr>
                          </m:mPr>
                          <m:mr>
                            <m:e>
                              <m:r>
                                <a:rPr lang="en-IN" i="1">
                                  <a:latin typeface="Cambria Math" panose="02040503050406030204" pitchFamily="18" charset="0"/>
                                </a:rPr>
                                <m:t>22.81</m:t>
                              </m:r>
                            </m:e>
                            <m:e>
                              <m:r>
                                <a:rPr lang="en-IN" i="1">
                                  <a:latin typeface="Cambria Math" panose="02040503050406030204" pitchFamily="18" charset="0"/>
                                </a:rPr>
                                <m:t>0</m:t>
                              </m:r>
                            </m:e>
                            <m:e>
                              <m:r>
                                <a:rPr lang="en-IN" i="1">
                                  <a:latin typeface="Cambria Math" panose="02040503050406030204" pitchFamily="18" charset="0"/>
                                </a:rPr>
                                <m:t>0</m:t>
                              </m:r>
                            </m:e>
                            <m:e>
                              <m:r>
                                <a:rPr lang="en-IN" i="1">
                                  <a:latin typeface="Cambria Math" panose="02040503050406030204" pitchFamily="18" charset="0"/>
                                </a:rPr>
                                <m:t>0</m:t>
                              </m:r>
                            </m:e>
                            <m:e>
                              <m:r>
                                <a:rPr lang="en-IN" i="1">
                                  <a:latin typeface="Cambria Math" panose="02040503050406030204" pitchFamily="18" charset="0"/>
                                </a:rPr>
                                <m:t>0</m:t>
                              </m:r>
                            </m:e>
                            <m:e>
                              <m:r>
                                <a:rPr lang="en-IN" i="1">
                                  <a:latin typeface="Cambria Math" panose="02040503050406030204" pitchFamily="18" charset="0"/>
                                </a:rPr>
                                <m:t>0</m:t>
                              </m:r>
                            </m:e>
                          </m:mr>
                          <m:mr>
                            <m:e>
                              <m:r>
                                <a:rPr lang="en-IN" i="1">
                                  <a:latin typeface="Cambria Math" panose="02040503050406030204" pitchFamily="18" charset="0"/>
                                </a:rPr>
                                <m:t>0</m:t>
                              </m:r>
                            </m:e>
                            <m:e>
                              <m:r>
                                <a:rPr lang="en-IN" i="1">
                                  <a:latin typeface="Cambria Math" panose="02040503050406030204" pitchFamily="18" charset="0"/>
                                </a:rPr>
                                <m:t>17.26</m:t>
                              </m:r>
                            </m:e>
                            <m:e>
                              <m:r>
                                <a:rPr lang="en-IN" i="1">
                                  <a:latin typeface="Cambria Math" panose="02040503050406030204" pitchFamily="18" charset="0"/>
                                </a:rPr>
                                <m:t>0</m:t>
                              </m:r>
                            </m:e>
                            <m:e>
                              <m:r>
                                <a:rPr lang="en-IN" i="1">
                                  <a:latin typeface="Cambria Math" panose="02040503050406030204" pitchFamily="18" charset="0"/>
                                </a:rPr>
                                <m:t>0</m:t>
                              </m:r>
                            </m:e>
                            <m:e>
                              <m:r>
                                <a:rPr lang="en-IN" i="1">
                                  <a:latin typeface="Cambria Math" panose="02040503050406030204" pitchFamily="18" charset="0"/>
                                </a:rPr>
                                <m:t>0</m:t>
                              </m:r>
                            </m:e>
                            <m:e>
                              <m:r>
                                <a:rPr lang="en-IN" i="1">
                                  <a:latin typeface="Cambria Math" panose="02040503050406030204" pitchFamily="18" charset="0"/>
                                </a:rPr>
                                <m:t>0</m:t>
                              </m:r>
                            </m:e>
                          </m:mr>
                          <m:mr>
                            <m:e>
                              <m:r>
                                <a:rPr lang="en-IN" i="1">
                                  <a:latin typeface="Cambria Math" panose="02040503050406030204" pitchFamily="18" charset="0"/>
                                </a:rPr>
                                <m:t>0</m:t>
                              </m:r>
                            </m:e>
                            <m:e>
                              <m:r>
                                <a:rPr lang="en-IN" i="1">
                                  <a:latin typeface="Cambria Math" panose="02040503050406030204" pitchFamily="18" charset="0"/>
                                </a:rPr>
                                <m:t>0</m:t>
                              </m:r>
                            </m:e>
                            <m:e>
                              <m:r>
                                <a:rPr lang="en-IN" i="1">
                                  <a:latin typeface="Cambria Math" panose="02040503050406030204" pitchFamily="18" charset="0"/>
                                </a:rPr>
                                <m:t>0</m:t>
                              </m:r>
                            </m:e>
                            <m:e>
                              <m:r>
                                <a:rPr lang="en-IN" i="1">
                                  <a:latin typeface="Cambria Math" panose="02040503050406030204" pitchFamily="18" charset="0"/>
                                </a:rPr>
                                <m:t>0</m:t>
                              </m:r>
                            </m:e>
                            <m:e>
                              <m:r>
                                <a:rPr lang="en-IN" i="1">
                                  <a:latin typeface="Cambria Math" panose="02040503050406030204" pitchFamily="18" charset="0"/>
                                </a:rPr>
                                <m:t>0</m:t>
                              </m:r>
                            </m:e>
                            <m:e>
                              <m:r>
                                <a:rPr lang="en-IN" i="1">
                                  <a:latin typeface="Cambria Math" panose="02040503050406030204" pitchFamily="18" charset="0"/>
                                </a:rPr>
                                <m:t>0</m:t>
                              </m:r>
                            </m:e>
                          </m:mr>
                          <m:mr>
                            <m:e>
                              <m:r>
                                <a:rPr lang="en-IN" i="1">
                                  <a:latin typeface="Cambria Math" panose="02040503050406030204" pitchFamily="18" charset="0"/>
                                </a:rPr>
                                <m:t>0</m:t>
                              </m:r>
                            </m:e>
                            <m:e>
                              <m:r>
                                <a:rPr lang="en-IN" i="1">
                                  <a:latin typeface="Cambria Math" panose="02040503050406030204" pitchFamily="18" charset="0"/>
                                </a:rPr>
                                <m:t>0</m:t>
                              </m:r>
                            </m:e>
                            <m:e>
                              <m:r>
                                <a:rPr lang="en-IN" i="1">
                                  <a:latin typeface="Cambria Math" panose="02040503050406030204" pitchFamily="18" charset="0"/>
                                </a:rPr>
                                <m:t>0</m:t>
                              </m:r>
                            </m:e>
                            <m:e>
                              <m:r>
                                <a:rPr lang="en-IN" i="1">
                                  <a:latin typeface="Cambria Math" panose="02040503050406030204" pitchFamily="18" charset="0"/>
                                </a:rPr>
                                <m:t>0</m:t>
                              </m:r>
                            </m:e>
                            <m:e>
                              <m:r>
                                <a:rPr lang="en-IN" i="1">
                                  <a:latin typeface="Cambria Math" panose="02040503050406030204" pitchFamily="18" charset="0"/>
                                </a:rPr>
                                <m:t>0</m:t>
                              </m:r>
                            </m:e>
                            <m:e>
                              <m:r>
                                <a:rPr lang="en-IN" i="1">
                                  <a:latin typeface="Cambria Math" panose="02040503050406030204" pitchFamily="18" charset="0"/>
                                </a:rPr>
                                <m:t>0</m:t>
                              </m:r>
                            </m:e>
                          </m:mr>
                        </m:m>
                      </m:e>
                    </m:d>
                  </m:oMath>
                </a14:m>
                <a:r>
                  <a:rPr lang="en-IN" dirty="0"/>
                  <a:t>. Also keep only the first 2 columns of matrix U. Then </a:t>
                </a:r>
                <a:r>
                  <a:rPr lang="en-IN" dirty="0" err="1"/>
                  <a:t>Umod</a:t>
                </a:r>
                <a:r>
                  <a:rPr lang="en-IN" dirty="0"/>
                  <a:t> = </a:t>
                </a:r>
                <a14:m>
                  <m:oMath xmlns:m="http://schemas.openxmlformats.org/officeDocument/2006/math">
                    <m:d>
                      <m:dPr>
                        <m:begChr m:val="["/>
                        <m:endChr m:val="]"/>
                        <m:ctrlPr>
                          <a:rPr lang="en-IN" i="1">
                            <a:latin typeface="Cambria Math" panose="02040503050406030204" pitchFamily="18" charset="0"/>
                          </a:rPr>
                        </m:ctrlPr>
                      </m:dPr>
                      <m:e>
                        <m:m>
                          <m:mPr>
                            <m:mcs>
                              <m:mc>
                                <m:mcPr>
                                  <m:count m:val="2"/>
                                  <m:mcJc m:val="center"/>
                                </m:mcPr>
                              </m:mc>
                            </m:mcs>
                            <m:ctrlPr>
                              <a:rPr lang="en-IN" i="1">
                                <a:latin typeface="Cambria Math" panose="02040503050406030204" pitchFamily="18" charset="0"/>
                              </a:rPr>
                            </m:ctrlPr>
                          </m:mPr>
                          <m:mr>
                            <m:e>
                              <m:r>
                                <a:rPr lang="en-IN" i="1">
                                  <a:latin typeface="Cambria Math" panose="02040503050406030204" pitchFamily="18" charset="0"/>
                                </a:rPr>
                                <m:t>−0.67</m:t>
                              </m:r>
                            </m:e>
                            <m:e>
                              <m:r>
                                <a:rPr lang="en-IN" i="1">
                                  <a:latin typeface="Cambria Math" panose="02040503050406030204" pitchFamily="18" charset="0"/>
                                </a:rPr>
                                <m:t>0.17</m:t>
                              </m:r>
                            </m:e>
                          </m:mr>
                          <m:mr>
                            <m:e>
                              <m:r>
                                <a:rPr lang="en-IN" i="1">
                                  <a:latin typeface="Cambria Math" panose="02040503050406030204" pitchFamily="18" charset="0"/>
                                </a:rPr>
                                <m:t>−0.7</m:t>
                              </m:r>
                            </m:e>
                            <m:e>
                              <m:r>
                                <a:rPr lang="en-IN" i="1">
                                  <a:latin typeface="Cambria Math" panose="02040503050406030204" pitchFamily="18" charset="0"/>
                                </a:rPr>
                                <m:t>0.19</m:t>
                              </m:r>
                            </m:e>
                          </m:mr>
                          <m:mr>
                            <m:e>
                              <m:r>
                                <a:rPr lang="en-IN" i="1">
                                  <a:latin typeface="Cambria Math" panose="02040503050406030204" pitchFamily="18" charset="0"/>
                                </a:rPr>
                                <m:t>−0.18</m:t>
                              </m:r>
                            </m:e>
                            <m:e>
                              <m:r>
                                <a:rPr lang="en-IN" i="1">
                                  <a:latin typeface="Cambria Math" panose="02040503050406030204" pitchFamily="18" charset="0"/>
                                </a:rPr>
                                <m:t>−0.71</m:t>
                              </m:r>
                            </m:e>
                          </m:mr>
                          <m:mr>
                            <m:e>
                              <m:r>
                                <a:rPr lang="en-IN" i="1">
                                  <a:latin typeface="Cambria Math" panose="02040503050406030204" pitchFamily="18" charset="0"/>
                                </a:rPr>
                                <m:t>−0.17</m:t>
                              </m:r>
                            </m:e>
                            <m:e>
                              <m:r>
                                <a:rPr lang="en-IN" i="1">
                                  <a:latin typeface="Cambria Math" panose="02040503050406030204" pitchFamily="18" charset="0"/>
                                </a:rPr>
                                <m:t>−0.66</m:t>
                              </m:r>
                            </m:e>
                          </m:mr>
                        </m:m>
                      </m:e>
                    </m:d>
                  </m:oMath>
                </a14:m>
                <a:r>
                  <a:rPr lang="en-IN" dirty="0"/>
                  <a:t>  . Looking at U, you can see that the first two entries of column 1 are towards one topic, while the last 2 entries of column 2 are towards topic 2. You can think of </a:t>
                </a:r>
                <a:r>
                  <a:rPr lang="en-IN" dirty="0" err="1"/>
                  <a:t>Umod</a:t>
                </a:r>
                <a:r>
                  <a:rPr lang="en-IN" dirty="0"/>
                  <a:t> as a Reader-category matrix, where the matrix shows the preference of a reader for books of a particular category.</a:t>
                </a:r>
              </a:p>
              <a:p>
                <a:endParaRPr lang="en-US" dirty="0">
                  <a:latin typeface="Calibri" panose="020F0502020204030204" pitchFamily="34" charset="0"/>
                  <a:cs typeface="Calibri" pitchFamily="34" charset="0"/>
                </a:endParaRPr>
              </a:p>
            </p:txBody>
          </p:sp>
        </mc:Choice>
        <mc:Fallback>
          <p:sp>
            <p:nvSpPr>
              <p:cNvPr id="4" name="Subtitle 3"/>
              <p:cNvSpPr>
                <a:spLocks noGrp="1" noRot="1" noChangeAspect="1" noMove="1" noResize="1" noEditPoints="1" noAdjustHandles="1" noChangeArrowheads="1" noChangeShapeType="1" noTextEdit="1"/>
              </p:cNvSpPr>
              <p:nvPr>
                <p:ph type="subTitle" idx="1"/>
              </p:nvPr>
            </p:nvSpPr>
            <p:spPr>
              <a:xfrm>
                <a:off x="1577571" y="660401"/>
                <a:ext cx="9035620" cy="5669279"/>
              </a:xfrm>
              <a:blipFill>
                <a:blip r:embed="rId2"/>
                <a:stretch>
                  <a:fillRect l="-742" t="-430" r="-1215"/>
                </a:stretch>
              </a:blipFill>
            </p:spPr>
            <p:txBody>
              <a:bodyPr/>
              <a:lstStyle/>
              <a:p>
                <a:r>
                  <a:rPr lang="en-IN">
                    <a:noFill/>
                  </a:rPr>
                  <a:t> </a:t>
                </a:r>
              </a:p>
            </p:txBody>
          </p:sp>
        </mc:Fallback>
      </mc:AlternateContent>
      <p:sp>
        <p:nvSpPr>
          <p:cNvPr id="6" name="Title 5"/>
          <p:cNvSpPr>
            <a:spLocks noGrp="1"/>
          </p:cNvSpPr>
          <p:nvPr>
            <p:ph type="ctrTitle"/>
          </p:nvPr>
        </p:nvSpPr>
        <p:spPr>
          <a:xfrm>
            <a:off x="1648692" y="2"/>
            <a:ext cx="8811491" cy="564711"/>
          </a:xfrm>
          <a:solidFill>
            <a:srgbClr val="FFF0CC">
              <a:alpha val="80000"/>
            </a:srgbClr>
          </a:solidFill>
        </p:spPr>
        <p:txBody>
          <a:bodyPr/>
          <a:lstStyle/>
          <a:p>
            <a:pPr lvl="2" algn="ctr" rtl="0">
              <a:spcBef>
                <a:spcPct val="0"/>
              </a:spcBef>
            </a:pPr>
            <a:r>
              <a:rPr lang="en-IN" sz="2800" b="1" dirty="0"/>
              <a:t>Using SVD for dimension reduction -- 3</a:t>
            </a:r>
            <a:endParaRPr lang="en-US" sz="2800" b="1" dirty="0">
              <a:latin typeface="Calibri" pitchFamily="34" charset="0"/>
              <a:cs typeface="Calibri" pitchFamily="34" charset="0"/>
            </a:endParaRPr>
          </a:p>
        </p:txBody>
      </p:sp>
    </p:spTree>
    <p:extLst>
      <p:ext uri="{BB962C8B-B14F-4D97-AF65-F5344CB8AC3E}">
        <p14:creationId xmlns:p14="http://schemas.microsoft.com/office/powerpoint/2010/main" val="362767171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
          </p:nvPr>
        </p:nvSpPr>
        <p:spPr/>
        <p:txBody>
          <a:bodyPr/>
          <a:lstStyle/>
          <a:p>
            <a:fld id="{40BFEAB2-FD83-41F2-9787-AD5D1A1760CD}" type="slidenum">
              <a:rPr lang="en-US" smtClean="0"/>
              <a:pPr/>
              <a:t>116</a:t>
            </a:fld>
            <a:endParaRPr lang="en-US" dirty="0"/>
          </a:p>
        </p:txBody>
      </p:sp>
      <p:sp>
        <p:nvSpPr>
          <p:cNvPr id="7" name="Footer Placeholder 4">
            <a:extLst>
              <a:ext uri="{FF2B5EF4-FFF2-40B4-BE49-F238E27FC236}">
                <a16:creationId xmlns:a16="http://schemas.microsoft.com/office/drawing/2014/main" id="{CBE507B5-C7FD-44CE-8A2A-A513808930E9}"/>
              </a:ext>
            </a:extLst>
          </p:cNvPr>
          <p:cNvSpPr txBox="1">
            <a:spLocks/>
          </p:cNvSpPr>
          <p:nvPr/>
        </p:nvSpPr>
        <p:spPr>
          <a:xfrm>
            <a:off x="2761201" y="6528816"/>
            <a:ext cx="5486400" cy="228600"/>
          </a:xfrm>
          <a:prstGeom prst="rect">
            <a:avLst/>
          </a:prstGeom>
        </p:spPr>
        <p:txBody>
          <a:bodyPr vert="horz" lIns="91440" tIns="45720" rIns="91440" bIns="45720" rtlCol="0" anchor="ctr"/>
          <a:lstStyle>
            <a:defPPr>
              <a:defRPr lang="en-US"/>
            </a:defPPr>
            <a:lvl1pPr marL="0" algn="l" defTabSz="914400" rtl="0" eaLnBrk="1" latinLnBrk="0" hangingPunct="1">
              <a:defRPr sz="9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2"/>
                </a:solidFill>
              </a:rPr>
              <a:t>Python Programming: Problem  Solving, Packages </a:t>
            </a:r>
            <a:r>
              <a:rPr lang="en-US">
                <a:solidFill>
                  <a:schemeClr val="tx2"/>
                </a:solidFill>
              </a:rPr>
              <a:t>and Libraries</a:t>
            </a:r>
            <a:endParaRPr lang="en-US" dirty="0">
              <a:solidFill>
                <a:schemeClr val="tx2"/>
              </a:solidFill>
            </a:endParaRPr>
          </a:p>
        </p:txBody>
      </p:sp>
      <p:sp>
        <p:nvSpPr>
          <p:cNvPr id="4" name="Subtitle 3"/>
          <p:cNvSpPr>
            <a:spLocks noGrp="1"/>
          </p:cNvSpPr>
          <p:nvPr>
            <p:ph type="subTitle" idx="1"/>
          </p:nvPr>
        </p:nvSpPr>
        <p:spPr>
          <a:xfrm>
            <a:off x="1577571" y="660401"/>
            <a:ext cx="9035620" cy="5669279"/>
          </a:xfrm>
          <a:solidFill>
            <a:srgbClr val="FAD1D3">
              <a:alpha val="70980"/>
            </a:srgbClr>
          </a:solidFill>
        </p:spPr>
        <p:txBody>
          <a:bodyPr/>
          <a:lstStyle/>
          <a:p>
            <a:pPr marL="342900" indent="-342900">
              <a:buFont typeface="Arial" panose="020B0604020202020204" pitchFamily="34" charset="0"/>
              <a:buChar char="•"/>
            </a:pPr>
            <a:r>
              <a:rPr lang="en-IN" dirty="0"/>
              <a:t>You can think of </a:t>
            </a:r>
            <a:r>
              <a:rPr lang="en-IN" dirty="0" err="1"/>
              <a:t>V</a:t>
            </a:r>
            <a:r>
              <a:rPr lang="en-IN" baseline="30000" dirty="0" err="1"/>
              <a:t>T</a:t>
            </a:r>
            <a:r>
              <a:rPr lang="en-IN" dirty="0" err="1"/>
              <a:t>mod</a:t>
            </a:r>
            <a:r>
              <a:rPr lang="en-IN" dirty="0"/>
              <a:t> as a category-book matrix. </a:t>
            </a:r>
          </a:p>
          <a:p>
            <a:pPr marL="342900" indent="-342900">
              <a:buFont typeface="Arial" panose="020B0604020202020204" pitchFamily="34" charset="0"/>
              <a:buChar char="•"/>
            </a:pPr>
            <a:r>
              <a:rPr lang="en-IN" dirty="0"/>
              <a:t>The first row represents the category of Maths books while the second row represents the category of Literature books. </a:t>
            </a:r>
          </a:p>
          <a:p>
            <a:pPr marL="342900" indent="-342900">
              <a:buFont typeface="Arial" panose="020B0604020202020204" pitchFamily="34" charset="0"/>
              <a:buChar char="•"/>
            </a:pPr>
            <a:r>
              <a:rPr lang="en-IN" dirty="0"/>
              <a:t>So the first three books belong more to the category Maths while 4</a:t>
            </a:r>
            <a:r>
              <a:rPr lang="en-IN" baseline="30000" dirty="0"/>
              <a:t>th</a:t>
            </a:r>
            <a:r>
              <a:rPr lang="en-IN" dirty="0"/>
              <a:t> and 5</a:t>
            </a:r>
            <a:r>
              <a:rPr lang="en-IN" baseline="30000" dirty="0"/>
              <a:t>th</a:t>
            </a:r>
            <a:r>
              <a:rPr lang="en-IN" dirty="0"/>
              <a:t> books belong more to the Literature category. </a:t>
            </a:r>
          </a:p>
          <a:p>
            <a:pPr marL="342900" indent="-342900">
              <a:buFont typeface="Arial" panose="020B0604020202020204" pitchFamily="34" charset="0"/>
              <a:buChar char="•"/>
            </a:pPr>
            <a:r>
              <a:rPr lang="en-IN" dirty="0"/>
              <a:t>Note that the 6</a:t>
            </a:r>
            <a:r>
              <a:rPr lang="en-IN" baseline="30000" dirty="0"/>
              <a:t>th</a:t>
            </a:r>
            <a:r>
              <a:rPr lang="en-IN" dirty="0"/>
              <a:t> book does not fall in any particular category.</a:t>
            </a:r>
          </a:p>
          <a:p>
            <a:r>
              <a:rPr lang="en-IN" dirty="0"/>
              <a:t>So you can say that:</a:t>
            </a:r>
          </a:p>
          <a:p>
            <a:pPr marL="342900" indent="-342900">
              <a:buFont typeface="Arial" panose="020B0604020202020204" pitchFamily="34" charset="0"/>
              <a:buChar char="•"/>
            </a:pPr>
            <a:r>
              <a:rPr lang="en-IN" dirty="0"/>
              <a:t>The U matrix represents the Reader-Category relationship</a:t>
            </a:r>
          </a:p>
          <a:p>
            <a:pPr marL="342900" indent="-342900">
              <a:buFont typeface="Arial" panose="020B0604020202020204" pitchFamily="34" charset="0"/>
              <a:buChar char="•"/>
            </a:pPr>
            <a:r>
              <a:rPr lang="en-IN" dirty="0"/>
              <a:t>The V matrix represents the Category-Books relationship.</a:t>
            </a:r>
          </a:p>
          <a:p>
            <a:pPr marL="342900" indent="-342900">
              <a:buFont typeface="Arial" panose="020B0604020202020204" pitchFamily="34" charset="0"/>
              <a:buChar char="•"/>
            </a:pPr>
            <a:r>
              <a:rPr lang="en-IN" dirty="0"/>
              <a:t>The Ʃ matrix represents the relative abundance/ strength of each category.</a:t>
            </a:r>
          </a:p>
          <a:p>
            <a:endParaRPr lang="en-US" dirty="0">
              <a:latin typeface="Calibri" panose="020F0502020204030204" pitchFamily="34" charset="0"/>
              <a:cs typeface="Calibri" pitchFamily="34" charset="0"/>
            </a:endParaRPr>
          </a:p>
        </p:txBody>
      </p:sp>
      <p:sp>
        <p:nvSpPr>
          <p:cNvPr id="6" name="Title 5"/>
          <p:cNvSpPr>
            <a:spLocks noGrp="1"/>
          </p:cNvSpPr>
          <p:nvPr>
            <p:ph type="ctrTitle"/>
          </p:nvPr>
        </p:nvSpPr>
        <p:spPr>
          <a:xfrm>
            <a:off x="1648692" y="2"/>
            <a:ext cx="8811491" cy="564711"/>
          </a:xfrm>
          <a:solidFill>
            <a:srgbClr val="FFF0CC">
              <a:alpha val="80000"/>
            </a:srgbClr>
          </a:solidFill>
        </p:spPr>
        <p:txBody>
          <a:bodyPr/>
          <a:lstStyle/>
          <a:p>
            <a:pPr lvl="2" algn="ctr" rtl="0">
              <a:spcBef>
                <a:spcPct val="0"/>
              </a:spcBef>
            </a:pPr>
            <a:r>
              <a:rPr lang="en-IN" sz="2800" b="1" dirty="0"/>
              <a:t>Using SVD for dimension reduction -- 4</a:t>
            </a:r>
            <a:endParaRPr lang="en-US" sz="2800" b="1" dirty="0">
              <a:latin typeface="Calibri" pitchFamily="34" charset="0"/>
              <a:cs typeface="Calibri" pitchFamily="34" charset="0"/>
            </a:endParaRPr>
          </a:p>
        </p:txBody>
      </p:sp>
    </p:spTree>
    <p:extLst>
      <p:ext uri="{BB962C8B-B14F-4D97-AF65-F5344CB8AC3E}">
        <p14:creationId xmlns:p14="http://schemas.microsoft.com/office/powerpoint/2010/main" val="161563969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
          </p:nvPr>
        </p:nvSpPr>
        <p:spPr/>
        <p:txBody>
          <a:bodyPr/>
          <a:lstStyle/>
          <a:p>
            <a:fld id="{40BFEAB2-FD83-41F2-9787-AD5D1A1760CD}" type="slidenum">
              <a:rPr lang="en-US" smtClean="0"/>
              <a:pPr/>
              <a:t>117</a:t>
            </a:fld>
            <a:endParaRPr lang="en-US" dirty="0"/>
          </a:p>
        </p:txBody>
      </p:sp>
      <p:sp>
        <p:nvSpPr>
          <p:cNvPr id="7" name="Footer Placeholder 4">
            <a:extLst>
              <a:ext uri="{FF2B5EF4-FFF2-40B4-BE49-F238E27FC236}">
                <a16:creationId xmlns:a16="http://schemas.microsoft.com/office/drawing/2014/main" id="{CBE507B5-C7FD-44CE-8A2A-A513808930E9}"/>
              </a:ext>
            </a:extLst>
          </p:cNvPr>
          <p:cNvSpPr txBox="1">
            <a:spLocks/>
          </p:cNvSpPr>
          <p:nvPr/>
        </p:nvSpPr>
        <p:spPr>
          <a:xfrm>
            <a:off x="2761201" y="6528816"/>
            <a:ext cx="5486400" cy="228600"/>
          </a:xfrm>
          <a:prstGeom prst="rect">
            <a:avLst/>
          </a:prstGeom>
        </p:spPr>
        <p:txBody>
          <a:bodyPr vert="horz" lIns="91440" tIns="45720" rIns="91440" bIns="45720" rtlCol="0" anchor="ctr"/>
          <a:lstStyle>
            <a:defPPr>
              <a:defRPr lang="en-US"/>
            </a:defPPr>
            <a:lvl1pPr marL="0" algn="l" defTabSz="914400" rtl="0" eaLnBrk="1" latinLnBrk="0" hangingPunct="1">
              <a:defRPr sz="9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2"/>
                </a:solidFill>
              </a:rPr>
              <a:t>Python Programming: Problem  Solving, Packages </a:t>
            </a:r>
            <a:r>
              <a:rPr lang="en-US">
                <a:solidFill>
                  <a:schemeClr val="tx2"/>
                </a:solidFill>
              </a:rPr>
              <a:t>and Libraries</a:t>
            </a:r>
            <a:endParaRPr lang="en-US" dirty="0">
              <a:solidFill>
                <a:schemeClr val="tx2"/>
              </a:solidFill>
            </a:endParaRPr>
          </a:p>
        </p:txBody>
      </p:sp>
      <p:sp>
        <p:nvSpPr>
          <p:cNvPr id="4" name="Subtitle 3"/>
          <p:cNvSpPr>
            <a:spLocks noGrp="1"/>
          </p:cNvSpPr>
          <p:nvPr>
            <p:ph type="subTitle" idx="1"/>
          </p:nvPr>
        </p:nvSpPr>
        <p:spPr>
          <a:xfrm>
            <a:off x="1577571" y="660401"/>
            <a:ext cx="9035620" cy="4368800"/>
          </a:xfrm>
          <a:solidFill>
            <a:srgbClr val="FAD1D3">
              <a:alpha val="70980"/>
            </a:srgbClr>
          </a:solidFill>
          <a:ln>
            <a:solidFill>
              <a:schemeClr val="accent1"/>
            </a:solidFill>
          </a:ln>
        </p:spPr>
        <p:txBody>
          <a:bodyPr/>
          <a:lstStyle/>
          <a:p>
            <a:pPr marL="342900" indent="-342900" eaLnBrk="0" fontAlgn="base" hangingPunct="0">
              <a:spcBef>
                <a:spcPct val="0"/>
              </a:spcBef>
              <a:spcAft>
                <a:spcPct val="0"/>
              </a:spcAft>
              <a:buFont typeface="Arial" panose="020B0604020202020204" pitchFamily="34" charset="0"/>
              <a:buChar char="•"/>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lang="en-US" altLang="en-US" b="0" dirty="0">
                <a:solidFill>
                  <a:srgbClr val="000000"/>
                </a:solidFill>
                <a:latin typeface="Calibri" panose="020F0502020204030204" pitchFamily="34" charset="0"/>
                <a:ea typeface="Times New Roman" panose="02020603050405020304" pitchFamily="18" charset="0"/>
                <a:cs typeface="Calibri" panose="020F0502020204030204" pitchFamily="34" charset="0"/>
              </a:rPr>
              <a:t>You may reconstruct the original matrix from the modified matrices. Reconstruction means finding a matrix </a:t>
            </a:r>
          </a:p>
          <a:p>
            <a:pPr marL="342900" indent="-342900" eaLnBrk="0" fontAlgn="base" hangingPunct="0">
              <a:spcBef>
                <a:spcPct val="0"/>
              </a:spcBef>
              <a:spcAft>
                <a:spcPct val="0"/>
              </a:spcAft>
              <a:buFont typeface="Arial" panose="020B0604020202020204" pitchFamily="34" charset="0"/>
              <a:buChar char="•"/>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lang="en-US" altLang="en-US" b="0" dirty="0">
                <a:solidFill>
                  <a:srgbClr val="000000"/>
                </a:solidFill>
                <a:latin typeface="Calibri" panose="020F0502020204030204" pitchFamily="34" charset="0"/>
                <a:ea typeface="Times New Roman" panose="02020603050405020304" pitchFamily="18" charset="0"/>
                <a:cs typeface="Calibri" panose="020F0502020204030204" pitchFamily="34" charset="0"/>
              </a:rPr>
              <a:t>Y = </a:t>
            </a:r>
            <a:r>
              <a:rPr lang="en-US" altLang="en-US" b="0" dirty="0" err="1">
                <a:solidFill>
                  <a:srgbClr val="000000"/>
                </a:solidFill>
                <a:latin typeface="Calibri" panose="020F0502020204030204" pitchFamily="34" charset="0"/>
                <a:ea typeface="Times New Roman" panose="02020603050405020304" pitchFamily="18" charset="0"/>
                <a:cs typeface="Calibri" panose="020F0502020204030204" pitchFamily="34" charset="0"/>
              </a:rPr>
              <a:t>Umod</a:t>
            </a:r>
            <a:r>
              <a:rPr lang="en-US" altLang="en-US" b="0" dirty="0" err="1">
                <a:solidFill>
                  <a:srgbClr val="000000"/>
                </a:solidFill>
                <a:latin typeface="Calibri" panose="020F0502020204030204" pitchFamily="34" charset="0"/>
                <a:ea typeface="Times New Roman" panose="02020603050405020304" pitchFamily="18" charset="0"/>
                <a:cs typeface="Calibri" panose="020F0502020204030204" pitchFamily="34" charset="0"/>
                <a:sym typeface="Symbol" panose="05050102010706020507" pitchFamily="18" charset="2"/>
              </a:rPr>
              <a:t></a:t>
            </a:r>
            <a:r>
              <a:rPr lang="en-US" altLang="en-US" b="0" dirty="0" err="1">
                <a:solidFill>
                  <a:srgbClr val="000000"/>
                </a:solidFill>
                <a:latin typeface="Calibri" panose="020F0502020204030204" pitchFamily="34" charset="0"/>
                <a:ea typeface="Times New Roman" panose="02020603050405020304" pitchFamily="18" charset="0"/>
                <a:cs typeface="Calibri" panose="020F0502020204030204" pitchFamily="34" charset="0"/>
              </a:rPr>
              <a:t>Ʃ</a:t>
            </a:r>
            <a:r>
              <a:rPr lang="en-US" altLang="en-US" b="0" dirty="0" err="1">
                <a:solidFill>
                  <a:srgbClr val="000000"/>
                </a:solidFill>
                <a:latin typeface="Calibri" panose="020F0502020204030204" pitchFamily="34" charset="0"/>
                <a:ea typeface="Times New Roman" panose="02020603050405020304" pitchFamily="18" charset="0"/>
                <a:cs typeface="Calibri" panose="020F0502020204030204" pitchFamily="34" charset="0"/>
                <a:sym typeface="Symbol" panose="05050102010706020507" pitchFamily="18" charset="2"/>
              </a:rPr>
              <a:t>mod</a:t>
            </a:r>
            <a:r>
              <a:rPr lang="en-US" altLang="en-US" b="0" dirty="0">
                <a:solidFill>
                  <a:srgbClr val="000000"/>
                </a:solidFill>
                <a:latin typeface="Calibri" panose="020F0502020204030204" pitchFamily="34" charset="0"/>
                <a:ea typeface="Times New Roman" panose="02020603050405020304" pitchFamily="18" charset="0"/>
                <a:cs typeface="Calibri" panose="020F0502020204030204" pitchFamily="34" charset="0"/>
                <a:sym typeface="Symbol" panose="05050102010706020507" pitchFamily="18" charset="2"/>
              </a:rPr>
              <a:t> </a:t>
            </a:r>
            <a:r>
              <a:rPr lang="en-US" altLang="en-US" b="0" dirty="0" err="1">
                <a:solidFill>
                  <a:srgbClr val="000000"/>
                </a:solidFill>
                <a:latin typeface="Calibri" panose="020F0502020204030204" pitchFamily="34" charset="0"/>
                <a:ea typeface="Times New Roman" panose="02020603050405020304" pitchFamily="18" charset="0"/>
                <a:cs typeface="Calibri" panose="020F0502020204030204" pitchFamily="34" charset="0"/>
              </a:rPr>
              <a:t>V</a:t>
            </a:r>
            <a:r>
              <a:rPr lang="en-US" altLang="en-US" b="0" baseline="30000" dirty="0" err="1">
                <a:solidFill>
                  <a:srgbClr val="000000"/>
                </a:solidFill>
                <a:latin typeface="Calibri" panose="020F0502020204030204" pitchFamily="34" charset="0"/>
                <a:ea typeface="Times New Roman" panose="02020603050405020304" pitchFamily="18" charset="0"/>
                <a:cs typeface="Calibri" panose="020F0502020204030204" pitchFamily="34" charset="0"/>
                <a:sym typeface="Symbol" panose="05050102010706020507" pitchFamily="18" charset="2"/>
              </a:rPr>
              <a:t>T</a:t>
            </a:r>
            <a:r>
              <a:rPr lang="en-US" altLang="en-US" b="0" dirty="0" err="1">
                <a:solidFill>
                  <a:srgbClr val="000000"/>
                </a:solidFill>
                <a:latin typeface="Calibri" panose="020F0502020204030204" pitchFamily="34" charset="0"/>
                <a:ea typeface="Times New Roman" panose="02020603050405020304" pitchFamily="18" charset="0"/>
                <a:cs typeface="Calibri" panose="020F0502020204030204" pitchFamily="34" charset="0"/>
                <a:sym typeface="Symbol" panose="05050102010706020507" pitchFamily="18" charset="2"/>
              </a:rPr>
              <a:t>mod</a:t>
            </a:r>
            <a:r>
              <a:rPr lang="en-US" altLang="en-US" b="0" dirty="0">
                <a:solidFill>
                  <a:srgbClr val="000000"/>
                </a:solidFill>
                <a:latin typeface="Calibri" panose="020F0502020204030204" pitchFamily="34" charset="0"/>
                <a:ea typeface="Times New Roman" panose="02020603050405020304" pitchFamily="18" charset="0"/>
                <a:cs typeface="Calibri" panose="020F0502020204030204" pitchFamily="34" charset="0"/>
                <a:sym typeface="Symbol" panose="05050102010706020507" pitchFamily="18" charset="2"/>
              </a:rPr>
              <a:t>. </a:t>
            </a:r>
          </a:p>
          <a:p>
            <a:pPr eaLnBrk="0" fontAlgn="base" hangingPunct="0">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lang="en-US" altLang="en-US" b="0" dirty="0">
                <a:solidFill>
                  <a:srgbClr val="000000"/>
                </a:solidFill>
                <a:latin typeface="Calibri" panose="020F0502020204030204" pitchFamily="34" charset="0"/>
                <a:ea typeface="Times New Roman" panose="02020603050405020304" pitchFamily="18" charset="0"/>
                <a:cs typeface="Calibri" panose="020F0502020204030204" pitchFamily="34" charset="0"/>
                <a:sym typeface="Symbol" panose="05050102010706020507" pitchFamily="18" charset="2"/>
              </a:rPr>
              <a:t>Then:</a:t>
            </a:r>
            <a:endParaRPr lang="en-US" altLang="en-US" b="0" dirty="0">
              <a:solidFill>
                <a:schemeClr val="tx1"/>
              </a:solidFill>
              <a:latin typeface="Calibri" panose="020F0502020204030204" pitchFamily="34" charset="0"/>
              <a:cs typeface="Calibri" panose="020F0502020204030204" pitchFamily="34" charset="0"/>
              <a:sym typeface="Symbol" panose="05050102010706020507" pitchFamily="18" charset="2"/>
            </a:endParaRPr>
          </a:p>
          <a:p>
            <a:pPr marL="342900" indent="-342900" eaLnBrk="0" fontAlgn="base" hangingPunct="0">
              <a:spcBef>
                <a:spcPct val="0"/>
              </a:spcBef>
              <a:spcAft>
                <a:spcPct val="0"/>
              </a:spcAft>
              <a:buFont typeface="Arial" panose="020B0604020202020204" pitchFamily="34" charset="0"/>
              <a:buChar char="•"/>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lang="en-US" altLang="en-US" b="0" dirty="0">
                <a:solidFill>
                  <a:srgbClr val="000000"/>
                </a:solidFill>
                <a:latin typeface="Calibri" panose="020F0502020204030204" pitchFamily="34" charset="0"/>
                <a:ea typeface="Times New Roman" panose="02020603050405020304" pitchFamily="18" charset="0"/>
                <a:cs typeface="Calibri" panose="020F0502020204030204" pitchFamily="34" charset="0"/>
                <a:sym typeface="Symbol" panose="05050102010706020507" pitchFamily="18" charset="2"/>
              </a:rPr>
              <a:t>Y = </a:t>
            </a:r>
            <a:r>
              <a:rPr lang="en-US" altLang="en-US" b="0" i="1" dirty="0">
                <a:solidFill>
                  <a:srgbClr val="000000"/>
                </a:solidFill>
                <a:latin typeface="Calibri" panose="020F0502020204030204" pitchFamily="34" charset="0"/>
                <a:ea typeface="Times New Roman" panose="02020603050405020304" pitchFamily="18" charset="0"/>
                <a:cs typeface="Calibri" panose="020F0502020204030204" pitchFamily="34" charset="0"/>
                <a:sym typeface="Symbol" panose="05050102010706020507" pitchFamily="18" charset="2"/>
              </a:rPr>
              <a:t>-0.670.17</a:t>
            </a:r>
            <a:r>
              <a:rPr lang="en-US" altLang="en-US" b="0" i="1"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Symbol" panose="05050102010706020507" pitchFamily="18" charset="2"/>
              </a:rPr>
              <a:t>-0.7</a:t>
            </a:r>
            <a:r>
              <a:rPr lang="en-US" altLang="en-US" b="0" i="1" dirty="0">
                <a:solidFill>
                  <a:srgbClr val="000000"/>
                </a:solidFill>
                <a:latin typeface="Calibri" panose="020F0502020204030204" pitchFamily="34" charset="0"/>
                <a:ea typeface="Times New Roman" panose="02020603050405020304" pitchFamily="18" charset="0"/>
                <a:cs typeface="Calibri" panose="020F0502020204030204" pitchFamily="34" charset="0"/>
                <a:sym typeface="Symbol" panose="05050102010706020507" pitchFamily="18" charset="2"/>
              </a:rPr>
              <a:t>0.19</a:t>
            </a:r>
            <a:r>
              <a:rPr lang="en-US" altLang="en-US" b="0" i="1"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Symbol" panose="05050102010706020507" pitchFamily="18" charset="2"/>
              </a:rPr>
              <a:t>-0.18-0.71-0.17-0.66</a:t>
            </a:r>
            <a:r>
              <a:rPr lang="en-US" altLang="en-US" b="0" dirty="0">
                <a:solidFill>
                  <a:srgbClr val="000000"/>
                </a:solidFill>
                <a:latin typeface="Calibri" panose="020F0502020204030204" pitchFamily="34" charset="0"/>
                <a:ea typeface="Times New Roman" panose="02020603050405020304" pitchFamily="18" charset="0"/>
                <a:cs typeface="Calibri" panose="020F0502020204030204" pitchFamily="34" charset="0"/>
                <a:sym typeface="Symbol" panose="05050102010706020507" pitchFamily="18" charset="2"/>
              </a:rPr>
              <a:t> . </a:t>
            </a:r>
            <a:r>
              <a:rPr lang="en-US" altLang="en-US" b="0" i="1" dirty="0">
                <a:solidFill>
                  <a:srgbClr val="000000"/>
                </a:solidFill>
                <a:latin typeface="Calibri" panose="020F0502020204030204" pitchFamily="34" charset="0"/>
                <a:ea typeface="Times New Roman" panose="02020603050405020304" pitchFamily="18" charset="0"/>
                <a:cs typeface="Calibri" panose="020F0502020204030204" pitchFamily="34" charset="0"/>
                <a:sym typeface="Symbol" panose="05050102010706020507" pitchFamily="18" charset="2"/>
              </a:rPr>
              <a:t>22.810</a:t>
            </a:r>
            <a:r>
              <a:rPr lang="en-US" altLang="en-US" b="0" i="1"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Symbol" panose="05050102010706020507" pitchFamily="18" charset="2"/>
              </a:rPr>
              <a:t>0</a:t>
            </a:r>
            <a:r>
              <a:rPr lang="en-US" altLang="en-US" b="0" i="1" dirty="0">
                <a:solidFill>
                  <a:srgbClr val="000000"/>
                </a:solidFill>
                <a:latin typeface="Calibri" panose="020F0502020204030204" pitchFamily="34" charset="0"/>
                <a:ea typeface="Times New Roman" panose="02020603050405020304" pitchFamily="18" charset="0"/>
                <a:cs typeface="Calibri" panose="020F0502020204030204" pitchFamily="34" charset="0"/>
                <a:sym typeface="Symbol" panose="05050102010706020507" pitchFamily="18" charset="2"/>
              </a:rPr>
              <a:t>17.26</a:t>
            </a:r>
            <a:r>
              <a:rPr lang="en-US" altLang="en-US" b="0" dirty="0">
                <a:solidFill>
                  <a:srgbClr val="000000"/>
                </a:solidFill>
                <a:latin typeface="Calibri" panose="020F0502020204030204" pitchFamily="34" charset="0"/>
                <a:ea typeface="Times New Roman" panose="02020603050405020304" pitchFamily="18" charset="0"/>
                <a:cs typeface="Calibri" panose="020F0502020204030204" pitchFamily="34" charset="0"/>
                <a:sym typeface="Symbol" panose="05050102010706020507" pitchFamily="18" charset="2"/>
              </a:rPr>
              <a:t>. </a:t>
            </a:r>
            <a:r>
              <a:rPr lang="en-US" altLang="en-US" b="0" i="1" dirty="0">
                <a:solidFill>
                  <a:srgbClr val="000000"/>
                </a:solidFill>
                <a:latin typeface="Calibri" panose="020F0502020204030204" pitchFamily="34" charset="0"/>
                <a:ea typeface="Times New Roman" panose="02020603050405020304" pitchFamily="18" charset="0"/>
                <a:cs typeface="Calibri" panose="020F0502020204030204" pitchFamily="34" charset="0"/>
                <a:sym typeface="Symbol" panose="05050102010706020507" pitchFamily="18" charset="2"/>
              </a:rPr>
              <a:t>-0.58-0.55-0.56</a:t>
            </a:r>
            <a:r>
              <a:rPr lang="en-US" altLang="en-US" b="0" i="1"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Symbol" panose="05050102010706020507" pitchFamily="18" charset="2"/>
              </a:rPr>
              <a:t>-0.18-0.16-0.040.16</a:t>
            </a:r>
            <a:r>
              <a:rPr lang="en-US" altLang="en-US" b="0" i="1" dirty="0">
                <a:solidFill>
                  <a:srgbClr val="000000"/>
                </a:solidFill>
                <a:latin typeface="Calibri" panose="020F0502020204030204" pitchFamily="34" charset="0"/>
                <a:ea typeface="Times New Roman" panose="02020603050405020304" pitchFamily="18" charset="0"/>
                <a:cs typeface="Calibri" panose="020F0502020204030204" pitchFamily="34" charset="0"/>
                <a:sym typeface="Symbol" panose="05050102010706020507" pitchFamily="18" charset="2"/>
              </a:rPr>
              <a:t>0.15</a:t>
            </a:r>
            <a:r>
              <a:rPr lang="en-US" altLang="en-US" b="0" i="1"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Symbol" panose="05050102010706020507" pitchFamily="18" charset="2"/>
              </a:rPr>
              <a:t>0.11-0.74-0.62-0.03</a:t>
            </a:r>
            <a:endParaRPr lang="en-US" altLang="en-US" b="0" dirty="0">
              <a:solidFill>
                <a:schemeClr val="tx1"/>
              </a:solidFill>
              <a:latin typeface="Calibri" panose="020F0502020204030204" pitchFamily="34" charset="0"/>
              <a:cs typeface="Calibri" panose="020F0502020204030204" pitchFamily="34" charset="0"/>
              <a:sym typeface="Symbol" panose="05050102010706020507" pitchFamily="18" charset="2"/>
            </a:endParaRPr>
          </a:p>
          <a:p>
            <a:pPr marL="342900" indent="-342900" eaLnBrk="0" fontAlgn="base" hangingPunct="0">
              <a:spcBef>
                <a:spcPct val="0"/>
              </a:spcBef>
              <a:spcAft>
                <a:spcPct val="0"/>
              </a:spcAft>
              <a:buFont typeface="Arial" panose="020B0604020202020204" pitchFamily="34" charset="0"/>
              <a:buChar char="•"/>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lang="en-US" altLang="en-US" b="0" dirty="0">
                <a:solidFill>
                  <a:srgbClr val="000000"/>
                </a:solidFill>
                <a:latin typeface="Calibri" panose="020F0502020204030204" pitchFamily="34" charset="0"/>
                <a:ea typeface="Times New Roman" panose="02020603050405020304" pitchFamily="18" charset="0"/>
                <a:cs typeface="Calibri" panose="020F0502020204030204" pitchFamily="34" charset="0"/>
                <a:sym typeface="Symbol" panose="05050102010706020507" pitchFamily="18" charset="2"/>
              </a:rPr>
              <a:t>If you do the above calculation, you will get: </a:t>
            </a:r>
          </a:p>
          <a:p>
            <a:pPr lvl="1" algn="l" eaLnBrk="0" fontAlgn="base" hangingPunct="0">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lang="en-US" altLang="en-US" b="0" dirty="0">
                <a:solidFill>
                  <a:srgbClr val="000000"/>
                </a:solidFill>
                <a:latin typeface="Calibri" panose="020F0502020204030204" pitchFamily="34" charset="0"/>
                <a:ea typeface="Times New Roman" panose="02020603050405020304" pitchFamily="18" charset="0"/>
                <a:cs typeface="Calibri" panose="020F0502020204030204" pitchFamily="34" charset="0"/>
                <a:sym typeface="Symbol" panose="05050102010706020507" pitchFamily="18" charset="2"/>
              </a:rPr>
              <a:t>Y-&gt; [[9.31 8.85 8.84 0.53 0.54 0.5 ]</a:t>
            </a:r>
            <a:r>
              <a:rPr lang="en-US" altLang="en-US" b="0" dirty="0">
                <a:solidFill>
                  <a:schemeClr val="tx1"/>
                </a:solidFill>
                <a:latin typeface="Calibri" panose="020F0502020204030204" pitchFamily="34" charset="0"/>
                <a:cs typeface="Calibri" panose="020F0502020204030204" pitchFamily="34" charset="0"/>
                <a:sym typeface="Symbol" panose="05050102010706020507" pitchFamily="18" charset="2"/>
              </a:rPr>
              <a:t> </a:t>
            </a:r>
            <a:endParaRPr lang="en-US" altLang="en-US" b="0" dirty="0">
              <a:solidFill>
                <a:srgbClr val="000000"/>
              </a:solidFill>
              <a:latin typeface="Calibri" panose="020F0502020204030204" pitchFamily="34" charset="0"/>
              <a:ea typeface="Times New Roman" panose="02020603050405020304" pitchFamily="18" charset="0"/>
              <a:cs typeface="Calibri" panose="020F0502020204030204" pitchFamily="34" charset="0"/>
              <a:sym typeface="Symbol" panose="05050102010706020507" pitchFamily="18" charset="2"/>
            </a:endParaRPr>
          </a:p>
          <a:p>
            <a:pPr lvl="1" algn="l" eaLnBrk="0" fontAlgn="base" hangingPunct="0">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lang="en-US" altLang="en-US" b="0" dirty="0">
                <a:solidFill>
                  <a:srgbClr val="000000"/>
                </a:solidFill>
                <a:latin typeface="Calibri" panose="020F0502020204030204" pitchFamily="34" charset="0"/>
                <a:ea typeface="Times New Roman" panose="02020603050405020304" pitchFamily="18" charset="0"/>
                <a:cs typeface="Calibri" panose="020F0502020204030204" pitchFamily="34" charset="0"/>
                <a:sym typeface="Symbol" panose="05050102010706020507" pitchFamily="18" charset="2"/>
              </a:rPr>
              <a:t> [9.66 9.18 9.16 0.45 0.48 0.52]</a:t>
            </a:r>
            <a:endParaRPr lang="en-US" altLang="en-US" b="0" dirty="0">
              <a:solidFill>
                <a:schemeClr val="tx1"/>
              </a:solidFill>
              <a:latin typeface="Calibri" panose="020F0502020204030204" pitchFamily="34" charset="0"/>
              <a:cs typeface="Calibri" panose="020F0502020204030204" pitchFamily="34" charset="0"/>
              <a:sym typeface="Symbol" panose="05050102010706020507" pitchFamily="18" charset="2"/>
            </a:endParaRPr>
          </a:p>
          <a:p>
            <a:pPr lvl="1" algn="l" eaLnBrk="0" fontAlgn="base" hangingPunct="0">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lang="en-US" altLang="en-US" b="0" dirty="0">
                <a:solidFill>
                  <a:srgbClr val="000000"/>
                </a:solidFill>
                <a:latin typeface="Calibri" panose="020F0502020204030204" pitchFamily="34" charset="0"/>
                <a:ea typeface="Times New Roman" panose="02020603050405020304" pitchFamily="18" charset="0"/>
                <a:cs typeface="Calibri" panose="020F0502020204030204" pitchFamily="34" charset="0"/>
                <a:sym typeface="Symbol" panose="05050102010706020507" pitchFamily="18" charset="2"/>
              </a:rPr>
              <a:t> [0.53 0.49 1.03 9.82 8.25 0.53]</a:t>
            </a:r>
            <a:endParaRPr lang="en-US" altLang="en-US" b="0" dirty="0">
              <a:solidFill>
                <a:schemeClr val="tx1"/>
              </a:solidFill>
              <a:latin typeface="Calibri" panose="020F0502020204030204" pitchFamily="34" charset="0"/>
              <a:cs typeface="Calibri" panose="020F0502020204030204" pitchFamily="34" charset="0"/>
              <a:sym typeface="Symbol" panose="05050102010706020507" pitchFamily="18" charset="2"/>
            </a:endParaRPr>
          </a:p>
          <a:p>
            <a:pPr lvl="1" algn="l" eaLnBrk="0" fontAlgn="base" hangingPunct="0">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lang="en-US" altLang="en-US" b="0" dirty="0">
                <a:solidFill>
                  <a:srgbClr val="000000"/>
                </a:solidFill>
                <a:latin typeface="Calibri" panose="020F0502020204030204" pitchFamily="34" charset="0"/>
                <a:ea typeface="Times New Roman" panose="02020603050405020304" pitchFamily="18" charset="0"/>
                <a:cs typeface="Calibri" panose="020F0502020204030204" pitchFamily="34" charset="0"/>
                <a:sym typeface="Symbol" panose="05050102010706020507" pitchFamily="18" charset="2"/>
              </a:rPr>
              <a:t> [0.51 0.47 0.97 9.2  7.73 0.5 ]]</a:t>
            </a:r>
            <a:endParaRPr lang="en-US" altLang="en-US" b="0" dirty="0">
              <a:solidFill>
                <a:schemeClr val="tx1"/>
              </a:solidFill>
              <a:latin typeface="Calibri" panose="020F0502020204030204" pitchFamily="34" charset="0"/>
              <a:cs typeface="Calibri" panose="020F0502020204030204" pitchFamily="34" charset="0"/>
              <a:sym typeface="Symbol" panose="05050102010706020507" pitchFamily="18" charset="2"/>
            </a:endParaRPr>
          </a:p>
          <a:p>
            <a:pPr marL="342900" indent="-342900" eaLnBrk="0" fontAlgn="base" hangingPunct="0">
              <a:spcBef>
                <a:spcPct val="0"/>
              </a:spcBef>
              <a:spcAft>
                <a:spcPct val="0"/>
              </a:spcAft>
              <a:buFont typeface="Arial" panose="020B0604020202020204" pitchFamily="34" charset="0"/>
              <a:buChar char="•"/>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lang="en-US" altLang="en-US" b="0" dirty="0">
                <a:solidFill>
                  <a:srgbClr val="000000"/>
                </a:solidFill>
                <a:latin typeface="Calibri" panose="020F0502020204030204" pitchFamily="34" charset="0"/>
                <a:ea typeface="Times New Roman" panose="02020603050405020304" pitchFamily="18" charset="0"/>
                <a:cs typeface="Calibri" panose="020F0502020204030204" pitchFamily="34" charset="0"/>
                <a:sym typeface="Symbol" panose="05050102010706020507" pitchFamily="18" charset="2"/>
              </a:rPr>
              <a:t>You can see that matrix Y is very similar to original Matrix A. </a:t>
            </a:r>
          </a:p>
          <a:p>
            <a:pPr marL="342900" indent="-342900" eaLnBrk="0" fontAlgn="base" hangingPunct="0">
              <a:spcBef>
                <a:spcPct val="0"/>
              </a:spcBef>
              <a:spcAft>
                <a:spcPct val="0"/>
              </a:spcAft>
              <a:buFont typeface="Arial" panose="020B0604020202020204" pitchFamily="34" charset="0"/>
              <a:buChar char="•"/>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lang="en-US" altLang="en-US" b="0" dirty="0">
                <a:solidFill>
                  <a:srgbClr val="000000"/>
                </a:solidFill>
                <a:latin typeface="Calibri" panose="020F0502020204030204" pitchFamily="34" charset="0"/>
                <a:ea typeface="Times New Roman" panose="02020603050405020304" pitchFamily="18" charset="0"/>
                <a:cs typeface="Calibri" panose="020F0502020204030204" pitchFamily="34" charset="0"/>
                <a:sym typeface="Symbol" panose="05050102010706020507" pitchFamily="18" charset="2"/>
              </a:rPr>
              <a:t>You can compare these two matrices by taking their </a:t>
            </a:r>
            <a:r>
              <a:rPr lang="en-US" altLang="en-US" b="0" dirty="0" err="1">
                <a:solidFill>
                  <a:srgbClr val="000000"/>
                </a:solidFill>
                <a:latin typeface="Calibri" panose="020F0502020204030204" pitchFamily="34" charset="0"/>
                <a:ea typeface="Times New Roman" panose="02020603050405020304" pitchFamily="18" charset="0"/>
                <a:cs typeface="Calibri" panose="020F0502020204030204" pitchFamily="34" charset="0"/>
                <a:sym typeface="Symbol" panose="05050102010706020507" pitchFamily="18" charset="2"/>
              </a:rPr>
              <a:t>Frobenius</a:t>
            </a:r>
            <a:r>
              <a:rPr lang="en-US" altLang="en-US" b="0" dirty="0">
                <a:solidFill>
                  <a:srgbClr val="000000"/>
                </a:solidFill>
                <a:latin typeface="Calibri" panose="020F0502020204030204" pitchFamily="34" charset="0"/>
                <a:ea typeface="Times New Roman" panose="02020603050405020304" pitchFamily="18" charset="0"/>
                <a:cs typeface="Calibri" panose="020F0502020204030204" pitchFamily="34" charset="0"/>
                <a:sym typeface="Symbol" panose="05050102010706020507" pitchFamily="18" charset="2"/>
              </a:rPr>
              <a:t> norm.</a:t>
            </a:r>
          </a:p>
          <a:p>
            <a:pPr marL="342900" indent="-342900" eaLnBrk="0" fontAlgn="base" hangingPunct="0">
              <a:spcBef>
                <a:spcPct val="0"/>
              </a:spcBef>
              <a:spcAft>
                <a:spcPct val="0"/>
              </a:spcAft>
              <a:buFont typeface="Arial" panose="020B0604020202020204" pitchFamily="34" charset="0"/>
              <a:buChar char="•"/>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lang="en-US" altLang="en-US" b="0" dirty="0">
                <a:solidFill>
                  <a:srgbClr val="000000"/>
                </a:solidFill>
                <a:latin typeface="Calibri" panose="020F0502020204030204" pitchFamily="34" charset="0"/>
                <a:ea typeface="Times New Roman" panose="02020603050405020304" pitchFamily="18" charset="0"/>
                <a:cs typeface="Calibri" panose="020F0502020204030204" pitchFamily="34" charset="0"/>
                <a:sym typeface="Symbol" panose="05050102010706020507" pitchFamily="18" charset="2"/>
              </a:rPr>
              <a:t>The </a:t>
            </a:r>
            <a:r>
              <a:rPr lang="en-US" altLang="en-US" b="0" dirty="0" err="1">
                <a:solidFill>
                  <a:srgbClr val="000000"/>
                </a:solidFill>
                <a:latin typeface="Calibri" panose="020F0502020204030204" pitchFamily="34" charset="0"/>
                <a:ea typeface="Times New Roman" panose="02020603050405020304" pitchFamily="18" charset="0"/>
                <a:cs typeface="Calibri" panose="020F0502020204030204" pitchFamily="34" charset="0"/>
                <a:sym typeface="Symbol" panose="05050102010706020507" pitchFamily="18" charset="2"/>
              </a:rPr>
              <a:t>Frobenius</a:t>
            </a:r>
            <a:r>
              <a:rPr lang="en-US" altLang="en-US" b="0" dirty="0">
                <a:solidFill>
                  <a:srgbClr val="000000"/>
                </a:solidFill>
                <a:latin typeface="Calibri" panose="020F0502020204030204" pitchFamily="34" charset="0"/>
                <a:ea typeface="Times New Roman" panose="02020603050405020304" pitchFamily="18" charset="0"/>
                <a:cs typeface="Calibri" panose="020F0502020204030204" pitchFamily="34" charset="0"/>
                <a:sym typeface="Symbol" panose="05050102010706020507" pitchFamily="18" charset="2"/>
              </a:rPr>
              <a:t> norm of a matrix of dimensions m </a:t>
            </a:r>
            <a:r>
              <a:rPr lang="en-US" altLang="en-US" b="0" dirty="0">
                <a:solidFill>
                  <a:schemeClr val="tx1"/>
                </a:solidFill>
                <a:latin typeface="Calibri" panose="020F0502020204030204" pitchFamily="34" charset="0"/>
                <a:ea typeface="Times New Roman" panose="02020603050405020304" pitchFamily="18" charset="0"/>
                <a:cs typeface="Calibri" panose="020F0502020204030204" pitchFamily="34" charset="0"/>
                <a:sym typeface="Symbol" panose="05050102010706020507" pitchFamily="18" charset="2"/>
              </a:rPr>
              <a:t></a:t>
            </a:r>
            <a:r>
              <a:rPr lang="en-US" altLang="en-US" b="0" dirty="0">
                <a:solidFill>
                  <a:srgbClr val="000000"/>
                </a:solidFill>
                <a:latin typeface="Calibri" panose="020F0502020204030204" pitchFamily="34" charset="0"/>
                <a:ea typeface="Times New Roman" panose="02020603050405020304" pitchFamily="18" charset="0"/>
                <a:cs typeface="Calibri" panose="020F0502020204030204" pitchFamily="34" charset="0"/>
              </a:rPr>
              <a:t> n is given by:</a:t>
            </a:r>
            <a:r>
              <a:rPr lang="en-US" altLang="en-US" b="0" dirty="0">
                <a:solidFill>
                  <a:srgbClr val="000000"/>
                </a:solidFill>
                <a:latin typeface="Calibri" panose="020F0502020204030204" pitchFamily="34" charset="0"/>
                <a:ea typeface="Times New Roman" panose="02020603050405020304" pitchFamily="18" charset="0"/>
                <a:cs typeface="Calibri" panose="020F0502020204030204" pitchFamily="34" charset="0"/>
                <a:sym typeface="Symbol" panose="05050102010706020507" pitchFamily="18" charset="2"/>
              </a:rPr>
              <a:t>  </a:t>
            </a:r>
            <a:endParaRPr lang="en-US" altLang="en-US" b="0" dirty="0">
              <a:solidFill>
                <a:schemeClr val="tx1"/>
              </a:solidFill>
              <a:latin typeface="Calibri" panose="020F0502020204030204" pitchFamily="34" charset="0"/>
              <a:cs typeface="Calibri" panose="020F0502020204030204" pitchFamily="34" charset="0"/>
              <a:sym typeface="Symbol" panose="05050102010706020507" pitchFamily="18" charset="2"/>
            </a:endParaRPr>
          </a:p>
          <a:p>
            <a:pPr marL="342900" indent="-342900">
              <a:buFont typeface="Arial" panose="020B0604020202020204" pitchFamily="34" charset="0"/>
              <a:buChar char="•"/>
            </a:pPr>
            <a:endParaRPr lang="en-US" dirty="0">
              <a:latin typeface="Calibri" panose="020F0502020204030204" pitchFamily="34" charset="0"/>
              <a:cs typeface="Calibri" pitchFamily="34" charset="0"/>
            </a:endParaRPr>
          </a:p>
        </p:txBody>
      </p:sp>
      <p:sp>
        <p:nvSpPr>
          <p:cNvPr id="6" name="Title 5"/>
          <p:cNvSpPr>
            <a:spLocks noGrp="1"/>
          </p:cNvSpPr>
          <p:nvPr>
            <p:ph type="ctrTitle"/>
          </p:nvPr>
        </p:nvSpPr>
        <p:spPr>
          <a:xfrm>
            <a:off x="1648692" y="2"/>
            <a:ext cx="8811491" cy="564711"/>
          </a:xfrm>
          <a:solidFill>
            <a:srgbClr val="FFF0CC">
              <a:alpha val="80000"/>
            </a:srgbClr>
          </a:solidFill>
        </p:spPr>
        <p:txBody>
          <a:bodyPr/>
          <a:lstStyle/>
          <a:p>
            <a:pPr lvl="2" algn="ctr" rtl="0">
              <a:spcBef>
                <a:spcPct val="0"/>
              </a:spcBef>
            </a:pPr>
            <a:r>
              <a:rPr lang="en-IN" sz="2800" b="1" dirty="0"/>
              <a:t>Using SVD for dimension reduction -- 5</a:t>
            </a:r>
            <a:endParaRPr lang="en-US" sz="2800" b="1" dirty="0">
              <a:latin typeface="Calibri" pitchFamily="34" charset="0"/>
              <a:cs typeface="Calibri" pitchFamily="34" charset="0"/>
            </a:endParaRPr>
          </a:p>
        </p:txBody>
      </p:sp>
      <p:pic>
        <p:nvPicPr>
          <p:cNvPr id="2" name="Picture 1">
            <a:extLst>
              <a:ext uri="{FF2B5EF4-FFF2-40B4-BE49-F238E27FC236}">
                <a16:creationId xmlns:a16="http://schemas.microsoft.com/office/drawing/2014/main" id="{1896E77A-CBA3-454B-97B4-84F5373CF5A5}"/>
              </a:ext>
            </a:extLst>
          </p:cNvPr>
          <p:cNvPicPr>
            <a:picLocks noChangeAspect="1"/>
          </p:cNvPicPr>
          <p:nvPr/>
        </p:nvPicPr>
        <p:blipFill>
          <a:blip r:embed="rId2"/>
          <a:stretch>
            <a:fillRect/>
          </a:stretch>
        </p:blipFill>
        <p:spPr>
          <a:xfrm>
            <a:off x="2181157" y="5140947"/>
            <a:ext cx="3945514" cy="756933"/>
          </a:xfrm>
          <a:prstGeom prst="rect">
            <a:avLst/>
          </a:prstGeom>
        </p:spPr>
      </p:pic>
    </p:spTree>
    <p:extLst>
      <p:ext uri="{BB962C8B-B14F-4D97-AF65-F5344CB8AC3E}">
        <p14:creationId xmlns:p14="http://schemas.microsoft.com/office/powerpoint/2010/main" val="366868579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
          </p:nvPr>
        </p:nvSpPr>
        <p:spPr/>
        <p:txBody>
          <a:bodyPr/>
          <a:lstStyle/>
          <a:p>
            <a:fld id="{40BFEAB2-FD83-41F2-9787-AD5D1A1760CD}" type="slidenum">
              <a:rPr lang="en-US" smtClean="0"/>
              <a:pPr/>
              <a:t>118</a:t>
            </a:fld>
            <a:endParaRPr lang="en-US" dirty="0"/>
          </a:p>
        </p:txBody>
      </p:sp>
      <p:sp>
        <p:nvSpPr>
          <p:cNvPr id="7" name="Footer Placeholder 4">
            <a:extLst>
              <a:ext uri="{FF2B5EF4-FFF2-40B4-BE49-F238E27FC236}">
                <a16:creationId xmlns:a16="http://schemas.microsoft.com/office/drawing/2014/main" id="{CBE507B5-C7FD-44CE-8A2A-A513808930E9}"/>
              </a:ext>
            </a:extLst>
          </p:cNvPr>
          <p:cNvSpPr txBox="1">
            <a:spLocks/>
          </p:cNvSpPr>
          <p:nvPr/>
        </p:nvSpPr>
        <p:spPr>
          <a:xfrm>
            <a:off x="2761201" y="6528816"/>
            <a:ext cx="5486400" cy="228600"/>
          </a:xfrm>
          <a:prstGeom prst="rect">
            <a:avLst/>
          </a:prstGeom>
        </p:spPr>
        <p:txBody>
          <a:bodyPr vert="horz" lIns="91440" tIns="45720" rIns="91440" bIns="45720" rtlCol="0" anchor="ctr"/>
          <a:lstStyle>
            <a:defPPr>
              <a:defRPr lang="en-US"/>
            </a:defPPr>
            <a:lvl1pPr marL="0" algn="l" defTabSz="914400" rtl="0" eaLnBrk="1" latinLnBrk="0" hangingPunct="1">
              <a:defRPr sz="9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2"/>
                </a:solidFill>
              </a:rPr>
              <a:t>Python Programming: Problem  Solving, Packages </a:t>
            </a:r>
            <a:r>
              <a:rPr lang="en-US">
                <a:solidFill>
                  <a:schemeClr val="tx2"/>
                </a:solidFill>
              </a:rPr>
              <a:t>and Libraries</a:t>
            </a:r>
            <a:endParaRPr lang="en-US" dirty="0">
              <a:solidFill>
                <a:schemeClr val="tx2"/>
              </a:solidFill>
            </a:endParaRPr>
          </a:p>
        </p:txBody>
      </p:sp>
      <p:sp>
        <p:nvSpPr>
          <p:cNvPr id="6" name="Title 5"/>
          <p:cNvSpPr>
            <a:spLocks noGrp="1"/>
          </p:cNvSpPr>
          <p:nvPr>
            <p:ph type="ctrTitle"/>
          </p:nvPr>
        </p:nvSpPr>
        <p:spPr>
          <a:xfrm>
            <a:off x="1648692" y="2"/>
            <a:ext cx="8811491" cy="457834"/>
          </a:xfrm>
          <a:solidFill>
            <a:srgbClr val="FFF0CC">
              <a:alpha val="80000"/>
            </a:srgbClr>
          </a:solidFill>
        </p:spPr>
        <p:txBody>
          <a:bodyPr/>
          <a:lstStyle/>
          <a:p>
            <a:pPr lvl="2" algn="ctr" rtl="0">
              <a:spcBef>
                <a:spcPct val="0"/>
              </a:spcBef>
            </a:pPr>
            <a:r>
              <a:rPr lang="en-US" sz="2800" b="1" dirty="0">
                <a:latin typeface="Calibri" pitchFamily="34" charset="0"/>
                <a:cs typeface="Calibri" pitchFamily="34" charset="0"/>
              </a:rPr>
              <a:t>Script to implement SVD </a:t>
            </a:r>
          </a:p>
        </p:txBody>
      </p:sp>
      <p:graphicFrame>
        <p:nvGraphicFramePr>
          <p:cNvPr id="3" name="Table 2">
            <a:extLst>
              <a:ext uri="{FF2B5EF4-FFF2-40B4-BE49-F238E27FC236}">
                <a16:creationId xmlns:a16="http://schemas.microsoft.com/office/drawing/2014/main" id="{443A1479-7654-4FAA-ACC2-991C1BFAC90A}"/>
              </a:ext>
            </a:extLst>
          </p:cNvPr>
          <p:cNvGraphicFramePr>
            <a:graphicFrameLocks noGrp="1"/>
          </p:cNvGraphicFramePr>
          <p:nvPr/>
        </p:nvGraphicFramePr>
        <p:xfrm>
          <a:off x="1798321" y="532765"/>
          <a:ext cx="8661862" cy="5867400"/>
        </p:xfrm>
        <a:graphic>
          <a:graphicData uri="http://schemas.openxmlformats.org/drawingml/2006/table">
            <a:tbl>
              <a:tblPr firstRow="1" firstCol="1" bandRow="1"/>
              <a:tblGrid>
                <a:gridCol w="515361">
                  <a:extLst>
                    <a:ext uri="{9D8B030D-6E8A-4147-A177-3AD203B41FA5}">
                      <a16:colId xmlns:a16="http://schemas.microsoft.com/office/drawing/2014/main" val="2954621512"/>
                    </a:ext>
                  </a:extLst>
                </a:gridCol>
                <a:gridCol w="8146501">
                  <a:extLst>
                    <a:ext uri="{9D8B030D-6E8A-4147-A177-3AD203B41FA5}">
                      <a16:colId xmlns:a16="http://schemas.microsoft.com/office/drawing/2014/main" val="544597034"/>
                    </a:ext>
                  </a:extLst>
                </a:gridCol>
              </a:tblGrid>
              <a:tr h="4351338">
                <a:tc>
                  <a:txBody>
                    <a:bodyPr/>
                    <a:lstStyle/>
                    <a:p>
                      <a:pPr>
                        <a:spcAft>
                          <a:spcPts val="0"/>
                        </a:spcAft>
                      </a:pPr>
                      <a:r>
                        <a:rPr lang="en-IN" sz="1100">
                          <a:solidFill>
                            <a:srgbClr val="548DD4"/>
                          </a:solidFill>
                          <a:effectLst/>
                          <a:latin typeface="Consolas" panose="020B0609020204030204" pitchFamily="49" charset="0"/>
                          <a:ea typeface="Times New Roman" panose="02020603050405020304" pitchFamily="18" charset="0"/>
                          <a:cs typeface="Consolas" panose="020B0609020204030204" pitchFamily="49" charset="0"/>
                        </a:rPr>
                        <a:t>1</a:t>
                      </a:r>
                      <a:endParaRPr lang="en-IN" sz="110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IN" sz="1100">
                          <a:solidFill>
                            <a:srgbClr val="548DD4"/>
                          </a:solidFill>
                          <a:effectLst/>
                          <a:latin typeface="Consolas" panose="020B0609020204030204" pitchFamily="49" charset="0"/>
                          <a:ea typeface="Times New Roman" panose="02020603050405020304" pitchFamily="18" charset="0"/>
                          <a:cs typeface="Consolas" panose="020B0609020204030204" pitchFamily="49" charset="0"/>
                        </a:rPr>
                        <a:t>2</a:t>
                      </a:r>
                      <a:endParaRPr lang="en-IN" sz="110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IN" sz="1100">
                          <a:solidFill>
                            <a:srgbClr val="548DD4"/>
                          </a:solidFill>
                          <a:effectLst/>
                          <a:latin typeface="Consolas" panose="020B0609020204030204" pitchFamily="49" charset="0"/>
                          <a:ea typeface="Times New Roman" panose="02020603050405020304" pitchFamily="18" charset="0"/>
                          <a:cs typeface="Consolas" panose="020B0609020204030204" pitchFamily="49" charset="0"/>
                        </a:rPr>
                        <a:t>3</a:t>
                      </a:r>
                      <a:endParaRPr lang="en-IN" sz="110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IN" sz="1100">
                          <a:solidFill>
                            <a:srgbClr val="548DD4"/>
                          </a:solidFill>
                          <a:effectLst/>
                          <a:latin typeface="Consolas" panose="020B0609020204030204" pitchFamily="49" charset="0"/>
                          <a:ea typeface="Times New Roman" panose="02020603050405020304" pitchFamily="18" charset="0"/>
                          <a:cs typeface="Consolas" panose="020B0609020204030204" pitchFamily="49" charset="0"/>
                        </a:rPr>
                        <a:t>4</a:t>
                      </a:r>
                      <a:endParaRPr lang="en-IN" sz="110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IN" sz="1100">
                          <a:solidFill>
                            <a:srgbClr val="548DD4"/>
                          </a:solidFill>
                          <a:effectLst/>
                          <a:latin typeface="Consolas" panose="020B0609020204030204" pitchFamily="49" charset="0"/>
                          <a:ea typeface="Times New Roman" panose="02020603050405020304" pitchFamily="18" charset="0"/>
                          <a:cs typeface="Consolas" panose="020B0609020204030204" pitchFamily="49" charset="0"/>
                        </a:rPr>
                        <a:t>5</a:t>
                      </a:r>
                      <a:endParaRPr lang="en-IN" sz="110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IN" sz="1100">
                          <a:solidFill>
                            <a:srgbClr val="548DD4"/>
                          </a:solidFill>
                          <a:effectLst/>
                          <a:latin typeface="Consolas" panose="020B0609020204030204" pitchFamily="49" charset="0"/>
                          <a:ea typeface="Times New Roman" panose="02020603050405020304" pitchFamily="18" charset="0"/>
                          <a:cs typeface="Consolas" panose="020B0609020204030204" pitchFamily="49" charset="0"/>
                        </a:rPr>
                        <a:t>6</a:t>
                      </a:r>
                      <a:endParaRPr lang="en-IN" sz="110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IN" sz="1100">
                          <a:solidFill>
                            <a:srgbClr val="548DD4"/>
                          </a:solidFill>
                          <a:effectLst/>
                          <a:latin typeface="Consolas" panose="020B0609020204030204" pitchFamily="49" charset="0"/>
                          <a:ea typeface="Times New Roman" panose="02020603050405020304" pitchFamily="18" charset="0"/>
                          <a:cs typeface="Consolas" panose="020B0609020204030204" pitchFamily="49" charset="0"/>
                        </a:rPr>
                        <a:t>7</a:t>
                      </a:r>
                      <a:endParaRPr lang="en-IN" sz="110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IN" sz="1100">
                          <a:solidFill>
                            <a:srgbClr val="548DD4"/>
                          </a:solidFill>
                          <a:effectLst/>
                          <a:latin typeface="Consolas" panose="020B0609020204030204" pitchFamily="49" charset="0"/>
                          <a:ea typeface="Times New Roman" panose="02020603050405020304" pitchFamily="18" charset="0"/>
                          <a:cs typeface="Consolas" panose="020B0609020204030204" pitchFamily="49" charset="0"/>
                        </a:rPr>
                        <a:t>8</a:t>
                      </a:r>
                      <a:endParaRPr lang="en-IN" sz="110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IN" sz="1100">
                          <a:solidFill>
                            <a:srgbClr val="548DD4"/>
                          </a:solidFill>
                          <a:effectLst/>
                          <a:latin typeface="Consolas" panose="020B0609020204030204" pitchFamily="49" charset="0"/>
                          <a:ea typeface="Times New Roman" panose="02020603050405020304" pitchFamily="18" charset="0"/>
                          <a:cs typeface="Consolas" panose="020B0609020204030204" pitchFamily="49" charset="0"/>
                        </a:rPr>
                        <a:t>9</a:t>
                      </a:r>
                      <a:endParaRPr lang="en-IN" sz="110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IN" sz="1100">
                          <a:solidFill>
                            <a:srgbClr val="548DD4"/>
                          </a:solidFill>
                          <a:effectLst/>
                          <a:latin typeface="Consolas" panose="020B0609020204030204" pitchFamily="49" charset="0"/>
                          <a:ea typeface="Times New Roman" panose="02020603050405020304" pitchFamily="18" charset="0"/>
                          <a:cs typeface="Consolas" panose="020B0609020204030204" pitchFamily="49" charset="0"/>
                        </a:rPr>
                        <a:t>10</a:t>
                      </a:r>
                      <a:endParaRPr lang="en-IN" sz="110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IN" sz="1100">
                          <a:solidFill>
                            <a:srgbClr val="548DD4"/>
                          </a:solidFill>
                          <a:effectLst/>
                          <a:latin typeface="Consolas" panose="020B0609020204030204" pitchFamily="49" charset="0"/>
                          <a:ea typeface="Times New Roman" panose="02020603050405020304" pitchFamily="18" charset="0"/>
                          <a:cs typeface="Consolas" panose="020B0609020204030204" pitchFamily="49" charset="0"/>
                        </a:rPr>
                        <a:t>11</a:t>
                      </a:r>
                      <a:endParaRPr lang="en-IN" sz="110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IN" sz="1100">
                          <a:solidFill>
                            <a:srgbClr val="548DD4"/>
                          </a:solidFill>
                          <a:effectLst/>
                          <a:latin typeface="Consolas" panose="020B0609020204030204" pitchFamily="49" charset="0"/>
                          <a:ea typeface="Times New Roman" panose="02020603050405020304" pitchFamily="18" charset="0"/>
                          <a:cs typeface="Consolas" panose="020B0609020204030204" pitchFamily="49" charset="0"/>
                        </a:rPr>
                        <a:t>12</a:t>
                      </a:r>
                      <a:endParaRPr lang="en-IN" sz="110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IN" sz="1100">
                          <a:solidFill>
                            <a:srgbClr val="548DD4"/>
                          </a:solidFill>
                          <a:effectLst/>
                          <a:latin typeface="Consolas" panose="020B0609020204030204" pitchFamily="49" charset="0"/>
                          <a:ea typeface="Times New Roman" panose="02020603050405020304" pitchFamily="18" charset="0"/>
                          <a:cs typeface="Consolas" panose="020B0609020204030204" pitchFamily="49" charset="0"/>
                        </a:rPr>
                        <a:t>13</a:t>
                      </a:r>
                      <a:endParaRPr lang="en-IN" sz="110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IN" sz="1100">
                          <a:solidFill>
                            <a:srgbClr val="548DD4"/>
                          </a:solidFill>
                          <a:effectLst/>
                          <a:latin typeface="Consolas" panose="020B0609020204030204" pitchFamily="49" charset="0"/>
                          <a:ea typeface="Times New Roman" panose="02020603050405020304" pitchFamily="18" charset="0"/>
                          <a:cs typeface="Consolas" panose="020B0609020204030204" pitchFamily="49" charset="0"/>
                        </a:rPr>
                        <a:t>14</a:t>
                      </a:r>
                      <a:endParaRPr lang="en-IN" sz="110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IN" sz="1100">
                          <a:solidFill>
                            <a:srgbClr val="548DD4"/>
                          </a:solidFill>
                          <a:effectLst/>
                          <a:latin typeface="Consolas" panose="020B0609020204030204" pitchFamily="49" charset="0"/>
                          <a:ea typeface="Times New Roman" panose="02020603050405020304" pitchFamily="18" charset="0"/>
                          <a:cs typeface="Consolas" panose="020B0609020204030204" pitchFamily="49" charset="0"/>
                        </a:rPr>
                        <a:t>15</a:t>
                      </a:r>
                      <a:endParaRPr lang="en-IN" sz="110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IN" sz="1100">
                          <a:solidFill>
                            <a:srgbClr val="548DD4"/>
                          </a:solidFill>
                          <a:effectLst/>
                          <a:latin typeface="Consolas" panose="020B0609020204030204" pitchFamily="49" charset="0"/>
                          <a:ea typeface="Times New Roman" panose="02020603050405020304" pitchFamily="18" charset="0"/>
                          <a:cs typeface="Consolas" panose="020B0609020204030204" pitchFamily="49" charset="0"/>
                        </a:rPr>
                        <a:t>16</a:t>
                      </a:r>
                      <a:endParaRPr lang="en-IN" sz="110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IN" sz="1100">
                          <a:solidFill>
                            <a:srgbClr val="548DD4"/>
                          </a:solidFill>
                          <a:effectLst/>
                          <a:latin typeface="Consolas" panose="020B0609020204030204" pitchFamily="49" charset="0"/>
                          <a:ea typeface="Times New Roman" panose="02020603050405020304" pitchFamily="18" charset="0"/>
                          <a:cs typeface="Consolas" panose="020B0609020204030204" pitchFamily="49" charset="0"/>
                        </a:rPr>
                        <a:t>17</a:t>
                      </a:r>
                      <a:endParaRPr lang="en-IN" sz="110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IN" sz="1100">
                          <a:solidFill>
                            <a:srgbClr val="548DD4"/>
                          </a:solidFill>
                          <a:effectLst/>
                          <a:latin typeface="Consolas" panose="020B0609020204030204" pitchFamily="49" charset="0"/>
                          <a:ea typeface="Times New Roman" panose="02020603050405020304" pitchFamily="18" charset="0"/>
                          <a:cs typeface="Consolas" panose="020B0609020204030204" pitchFamily="49" charset="0"/>
                        </a:rPr>
                        <a:t>18</a:t>
                      </a:r>
                      <a:endParaRPr lang="en-IN" sz="110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IN" sz="1100">
                          <a:solidFill>
                            <a:srgbClr val="548DD4"/>
                          </a:solidFill>
                          <a:effectLst/>
                          <a:latin typeface="Consolas" panose="020B0609020204030204" pitchFamily="49" charset="0"/>
                          <a:ea typeface="Times New Roman" panose="02020603050405020304" pitchFamily="18" charset="0"/>
                          <a:cs typeface="Consolas" panose="020B0609020204030204" pitchFamily="49" charset="0"/>
                        </a:rPr>
                        <a:t>19</a:t>
                      </a:r>
                      <a:endParaRPr lang="en-IN" sz="110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IN" sz="1100">
                          <a:solidFill>
                            <a:srgbClr val="548DD4"/>
                          </a:solidFill>
                          <a:effectLst/>
                          <a:latin typeface="Consolas" panose="020B0609020204030204" pitchFamily="49" charset="0"/>
                          <a:ea typeface="Times New Roman" panose="02020603050405020304" pitchFamily="18" charset="0"/>
                          <a:cs typeface="Consolas" panose="020B0609020204030204" pitchFamily="49" charset="0"/>
                        </a:rPr>
                        <a:t>20</a:t>
                      </a:r>
                      <a:endParaRPr lang="en-IN" sz="110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IN" sz="1100">
                          <a:solidFill>
                            <a:srgbClr val="548DD4"/>
                          </a:solidFill>
                          <a:effectLst/>
                          <a:latin typeface="Consolas" panose="020B0609020204030204" pitchFamily="49" charset="0"/>
                          <a:ea typeface="Times New Roman" panose="02020603050405020304" pitchFamily="18" charset="0"/>
                          <a:cs typeface="Consolas" panose="020B0609020204030204" pitchFamily="49" charset="0"/>
                        </a:rPr>
                        <a:t>21</a:t>
                      </a:r>
                      <a:endParaRPr lang="en-IN" sz="110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IN" sz="1100">
                          <a:solidFill>
                            <a:srgbClr val="548DD4"/>
                          </a:solidFill>
                          <a:effectLst/>
                          <a:latin typeface="Consolas" panose="020B0609020204030204" pitchFamily="49" charset="0"/>
                          <a:ea typeface="Times New Roman" panose="02020603050405020304" pitchFamily="18" charset="0"/>
                          <a:cs typeface="Consolas" panose="020B0609020204030204" pitchFamily="49" charset="0"/>
                        </a:rPr>
                        <a:t>22</a:t>
                      </a:r>
                      <a:endParaRPr lang="en-IN" sz="110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IN" sz="1100">
                          <a:solidFill>
                            <a:srgbClr val="548DD4"/>
                          </a:solidFill>
                          <a:effectLst/>
                          <a:latin typeface="Consolas" panose="020B0609020204030204" pitchFamily="49" charset="0"/>
                          <a:ea typeface="Times New Roman" panose="02020603050405020304" pitchFamily="18" charset="0"/>
                          <a:cs typeface="Consolas" panose="020B0609020204030204" pitchFamily="49" charset="0"/>
                        </a:rPr>
                        <a:t>23</a:t>
                      </a:r>
                      <a:endParaRPr lang="en-IN" sz="110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IN" sz="1100">
                          <a:solidFill>
                            <a:srgbClr val="548DD4"/>
                          </a:solidFill>
                          <a:effectLst/>
                          <a:latin typeface="Consolas" panose="020B0609020204030204" pitchFamily="49" charset="0"/>
                          <a:ea typeface="Times New Roman" panose="02020603050405020304" pitchFamily="18" charset="0"/>
                          <a:cs typeface="Consolas" panose="020B0609020204030204" pitchFamily="49" charset="0"/>
                        </a:rPr>
                        <a:t>24</a:t>
                      </a:r>
                      <a:endParaRPr lang="en-IN" sz="110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IN" sz="1100">
                          <a:solidFill>
                            <a:srgbClr val="548DD4"/>
                          </a:solidFill>
                          <a:effectLst/>
                          <a:latin typeface="Consolas" panose="020B0609020204030204" pitchFamily="49" charset="0"/>
                          <a:ea typeface="Times New Roman" panose="02020603050405020304" pitchFamily="18" charset="0"/>
                          <a:cs typeface="Consolas" panose="020B0609020204030204" pitchFamily="49" charset="0"/>
                        </a:rPr>
                        <a:t>25</a:t>
                      </a:r>
                      <a:endParaRPr lang="en-IN" sz="110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IN" sz="1100">
                          <a:solidFill>
                            <a:srgbClr val="548DD4"/>
                          </a:solidFill>
                          <a:effectLst/>
                          <a:latin typeface="Consolas" panose="020B0609020204030204" pitchFamily="49" charset="0"/>
                          <a:ea typeface="Times New Roman" panose="02020603050405020304" pitchFamily="18" charset="0"/>
                          <a:cs typeface="Consolas" panose="020B0609020204030204" pitchFamily="49" charset="0"/>
                        </a:rPr>
                        <a:t>26</a:t>
                      </a:r>
                      <a:endParaRPr lang="en-IN" sz="110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IN" sz="1100">
                          <a:solidFill>
                            <a:srgbClr val="548DD4"/>
                          </a:solidFill>
                          <a:effectLst/>
                          <a:latin typeface="Consolas" panose="020B0609020204030204" pitchFamily="49" charset="0"/>
                          <a:ea typeface="Times New Roman" panose="02020603050405020304" pitchFamily="18" charset="0"/>
                          <a:cs typeface="Consolas" panose="020B0609020204030204" pitchFamily="49" charset="0"/>
                        </a:rPr>
                        <a:t>27</a:t>
                      </a:r>
                      <a:endParaRPr lang="en-IN" sz="110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IN" sz="1100">
                          <a:solidFill>
                            <a:srgbClr val="548DD4"/>
                          </a:solidFill>
                          <a:effectLst/>
                          <a:latin typeface="Consolas" panose="020B0609020204030204" pitchFamily="49" charset="0"/>
                          <a:ea typeface="Times New Roman" panose="02020603050405020304" pitchFamily="18" charset="0"/>
                          <a:cs typeface="Consolas" panose="020B0609020204030204" pitchFamily="49" charset="0"/>
                        </a:rPr>
                        <a:t>28</a:t>
                      </a:r>
                      <a:endParaRPr lang="en-IN" sz="110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IN" sz="1100">
                          <a:solidFill>
                            <a:srgbClr val="548DD4"/>
                          </a:solidFill>
                          <a:effectLst/>
                          <a:latin typeface="Consolas" panose="020B0609020204030204" pitchFamily="49" charset="0"/>
                          <a:ea typeface="Times New Roman" panose="02020603050405020304" pitchFamily="18" charset="0"/>
                          <a:cs typeface="Consolas" panose="020B0609020204030204" pitchFamily="49" charset="0"/>
                        </a:rPr>
                        <a:t>29</a:t>
                      </a:r>
                      <a:endParaRPr lang="en-IN" sz="110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IN" sz="1100">
                          <a:solidFill>
                            <a:srgbClr val="548DD4"/>
                          </a:solidFill>
                          <a:effectLst/>
                          <a:latin typeface="Consolas" panose="020B0609020204030204" pitchFamily="49" charset="0"/>
                          <a:ea typeface="Times New Roman" panose="02020603050405020304" pitchFamily="18" charset="0"/>
                          <a:cs typeface="Consolas" panose="020B0609020204030204" pitchFamily="49" charset="0"/>
                        </a:rPr>
                        <a:t>30</a:t>
                      </a:r>
                      <a:endParaRPr lang="en-IN" sz="110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IN" sz="1100">
                          <a:solidFill>
                            <a:srgbClr val="548DD4"/>
                          </a:solidFill>
                          <a:effectLst/>
                          <a:latin typeface="Consolas" panose="020B0609020204030204" pitchFamily="49" charset="0"/>
                          <a:ea typeface="Times New Roman" panose="02020603050405020304" pitchFamily="18" charset="0"/>
                          <a:cs typeface="Consolas" panose="020B0609020204030204" pitchFamily="49" charset="0"/>
                        </a:rPr>
                        <a:t>31</a:t>
                      </a:r>
                      <a:endParaRPr lang="en-IN" sz="110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IN" sz="1100">
                          <a:solidFill>
                            <a:srgbClr val="548DD4"/>
                          </a:solidFill>
                          <a:effectLst/>
                          <a:latin typeface="Consolas" panose="020B0609020204030204" pitchFamily="49" charset="0"/>
                          <a:ea typeface="Times New Roman" panose="02020603050405020304" pitchFamily="18" charset="0"/>
                          <a:cs typeface="Consolas" panose="020B0609020204030204" pitchFamily="49" charset="0"/>
                        </a:rPr>
                        <a:t>32</a:t>
                      </a:r>
                      <a:endParaRPr lang="en-IN" sz="110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IN" sz="1100">
                          <a:solidFill>
                            <a:srgbClr val="548DD4"/>
                          </a:solidFill>
                          <a:effectLst/>
                          <a:latin typeface="Consolas" panose="020B0609020204030204" pitchFamily="49" charset="0"/>
                          <a:ea typeface="Times New Roman" panose="02020603050405020304" pitchFamily="18" charset="0"/>
                          <a:cs typeface="Consolas" panose="020B0609020204030204" pitchFamily="49" charset="0"/>
                        </a:rPr>
                        <a:t>33</a:t>
                      </a:r>
                      <a:endParaRPr lang="en-IN" sz="110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IN" sz="1100">
                          <a:solidFill>
                            <a:srgbClr val="548DD4"/>
                          </a:solidFill>
                          <a:effectLst/>
                          <a:latin typeface="Consolas" panose="020B0609020204030204" pitchFamily="49" charset="0"/>
                          <a:ea typeface="Times New Roman" panose="02020603050405020304" pitchFamily="18" charset="0"/>
                          <a:cs typeface="Consolas" panose="020B0609020204030204" pitchFamily="49" charset="0"/>
                        </a:rPr>
                        <a:t>34</a:t>
                      </a:r>
                      <a:endParaRPr lang="en-IN" sz="110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IN" sz="1100">
                          <a:solidFill>
                            <a:srgbClr val="548DD4"/>
                          </a:solidFill>
                          <a:effectLst/>
                          <a:latin typeface="Consolas" panose="020B0609020204030204" pitchFamily="49" charset="0"/>
                          <a:ea typeface="Times New Roman" panose="02020603050405020304" pitchFamily="18" charset="0"/>
                          <a:cs typeface="Consolas" panose="020B0609020204030204" pitchFamily="49" charset="0"/>
                        </a:rPr>
                        <a:t>35</a:t>
                      </a:r>
                      <a:endParaRPr lang="en-IN" sz="1100">
                        <a:effectLst/>
                        <a:latin typeface="Consolas" panose="020B0609020204030204" pitchFamily="49" charset="0"/>
                        <a:ea typeface="Times New Roman" panose="02020603050405020304" pitchFamily="18" charset="0"/>
                        <a:cs typeface="Mangal" panose="02040503050203030202" pitchFamily="18" charset="0"/>
                      </a:endParaRPr>
                    </a:p>
                  </a:txBody>
                  <a:tcPr marL="55946" marR="5594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spcAft>
                          <a:spcPts val="0"/>
                        </a:spcAft>
                      </a:pPr>
                      <a:r>
                        <a:rPr lang="en-US" sz="1100" dirty="0">
                          <a:solidFill>
                            <a:srgbClr val="0000FF"/>
                          </a:solidFill>
                          <a:effectLst/>
                          <a:latin typeface="Consolas" panose="020B0609020204030204" pitchFamily="49" charset="0"/>
                          <a:ea typeface="Times New Roman" panose="02020603050405020304" pitchFamily="18" charset="0"/>
                          <a:cs typeface="Consolas" panose="020B0609020204030204" pitchFamily="49" charset="0"/>
                        </a:rPr>
                        <a:t>from</a:t>
                      </a:r>
                      <a:r>
                        <a:rPr lang="en-US" sz="11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100" dirty="0" err="1">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scipy</a:t>
                      </a:r>
                      <a:r>
                        <a:rPr lang="en-US" sz="11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100" dirty="0">
                          <a:solidFill>
                            <a:srgbClr val="0000FF"/>
                          </a:solidFill>
                          <a:effectLst/>
                          <a:latin typeface="Consolas" panose="020B0609020204030204" pitchFamily="49" charset="0"/>
                          <a:ea typeface="Times New Roman" panose="02020603050405020304" pitchFamily="18" charset="0"/>
                          <a:cs typeface="Consolas" panose="020B0609020204030204" pitchFamily="49" charset="0"/>
                        </a:rPr>
                        <a:t>import</a:t>
                      </a:r>
                      <a:r>
                        <a:rPr lang="en-US" sz="11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100" dirty="0" err="1">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linalg</a:t>
                      </a:r>
                      <a:endParaRPr lang="en-IN" sz="1100" dirty="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US" sz="1100" dirty="0">
                          <a:solidFill>
                            <a:srgbClr val="0000FF"/>
                          </a:solidFill>
                          <a:effectLst/>
                          <a:latin typeface="Consolas" panose="020B0609020204030204" pitchFamily="49" charset="0"/>
                          <a:ea typeface="Times New Roman" panose="02020603050405020304" pitchFamily="18" charset="0"/>
                          <a:cs typeface="Consolas" panose="020B0609020204030204" pitchFamily="49" charset="0"/>
                        </a:rPr>
                        <a:t>from</a:t>
                      </a:r>
                      <a:r>
                        <a:rPr lang="en-US" sz="11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100" dirty="0" err="1">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numpy</a:t>
                      </a:r>
                      <a:r>
                        <a:rPr lang="en-US" sz="11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100" dirty="0">
                          <a:solidFill>
                            <a:srgbClr val="0000FF"/>
                          </a:solidFill>
                          <a:effectLst/>
                          <a:latin typeface="Consolas" panose="020B0609020204030204" pitchFamily="49" charset="0"/>
                          <a:ea typeface="Times New Roman" panose="02020603050405020304" pitchFamily="18" charset="0"/>
                          <a:cs typeface="Consolas" panose="020B0609020204030204" pitchFamily="49" charset="0"/>
                        </a:rPr>
                        <a:t>import</a:t>
                      </a:r>
                      <a:r>
                        <a:rPr lang="en-US" sz="11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array, dot, shape, </a:t>
                      </a:r>
                      <a:r>
                        <a:rPr lang="en-US" sz="1100" dirty="0" err="1">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diag</a:t>
                      </a:r>
                      <a:r>
                        <a:rPr lang="en-US" sz="11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zeros</a:t>
                      </a:r>
                      <a:endParaRPr lang="en-IN" sz="1100" dirty="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US" sz="11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A = array([[</a:t>
                      </a:r>
                      <a:r>
                        <a:rPr lang="en-US" sz="1100" dirty="0">
                          <a:solidFill>
                            <a:srgbClr val="04737B"/>
                          </a:solidFill>
                          <a:effectLst/>
                          <a:latin typeface="Consolas" panose="020B0609020204030204" pitchFamily="49" charset="0"/>
                          <a:ea typeface="Times New Roman" panose="02020603050405020304" pitchFamily="18" charset="0"/>
                          <a:cs typeface="Consolas" panose="020B0609020204030204" pitchFamily="49" charset="0"/>
                        </a:rPr>
                        <a:t>10</a:t>
                      </a:r>
                      <a:r>
                        <a:rPr lang="en-US" sz="11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100" dirty="0">
                          <a:solidFill>
                            <a:srgbClr val="04737B"/>
                          </a:solidFill>
                          <a:effectLst/>
                          <a:latin typeface="Consolas" panose="020B0609020204030204" pitchFamily="49" charset="0"/>
                          <a:ea typeface="Times New Roman" panose="02020603050405020304" pitchFamily="18" charset="0"/>
                          <a:cs typeface="Consolas" panose="020B0609020204030204" pitchFamily="49" charset="0"/>
                        </a:rPr>
                        <a:t>8</a:t>
                      </a:r>
                      <a:r>
                        <a:rPr lang="en-US" sz="11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100" dirty="0">
                          <a:solidFill>
                            <a:srgbClr val="04737B"/>
                          </a:solidFill>
                          <a:effectLst/>
                          <a:latin typeface="Consolas" panose="020B0609020204030204" pitchFamily="49" charset="0"/>
                          <a:ea typeface="Times New Roman" panose="02020603050405020304" pitchFamily="18" charset="0"/>
                          <a:cs typeface="Consolas" panose="020B0609020204030204" pitchFamily="49" charset="0"/>
                        </a:rPr>
                        <a:t>9</a:t>
                      </a:r>
                      <a:r>
                        <a:rPr lang="en-US" sz="11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100" dirty="0">
                          <a:solidFill>
                            <a:srgbClr val="04737B"/>
                          </a:solidFill>
                          <a:effectLst/>
                          <a:latin typeface="Consolas" panose="020B0609020204030204" pitchFamily="49" charset="0"/>
                          <a:ea typeface="Times New Roman" panose="02020603050405020304" pitchFamily="18" charset="0"/>
                          <a:cs typeface="Consolas" panose="020B0609020204030204" pitchFamily="49" charset="0"/>
                        </a:rPr>
                        <a:t>1</a:t>
                      </a:r>
                      <a:r>
                        <a:rPr lang="en-US" sz="11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100" dirty="0">
                          <a:solidFill>
                            <a:srgbClr val="04737B"/>
                          </a:solidFill>
                          <a:effectLst/>
                          <a:latin typeface="Consolas" panose="020B0609020204030204" pitchFamily="49" charset="0"/>
                          <a:ea typeface="Times New Roman" panose="02020603050405020304" pitchFamily="18" charset="0"/>
                          <a:cs typeface="Consolas" panose="020B0609020204030204" pitchFamily="49" charset="0"/>
                        </a:rPr>
                        <a:t>0</a:t>
                      </a:r>
                      <a:r>
                        <a:rPr lang="en-US" sz="11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100" dirty="0">
                          <a:solidFill>
                            <a:srgbClr val="04737B"/>
                          </a:solidFill>
                          <a:effectLst/>
                          <a:latin typeface="Consolas" panose="020B0609020204030204" pitchFamily="49" charset="0"/>
                          <a:ea typeface="Times New Roman" panose="02020603050405020304" pitchFamily="18" charset="0"/>
                          <a:cs typeface="Consolas" panose="020B0609020204030204" pitchFamily="49" charset="0"/>
                        </a:rPr>
                        <a:t>0</a:t>
                      </a:r>
                      <a:r>
                        <a:rPr lang="en-US" sz="11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a:t>
                      </a:r>
                      <a:endParaRPr lang="en-IN" sz="1100" dirty="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US" sz="11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100" dirty="0">
                          <a:solidFill>
                            <a:srgbClr val="04737B"/>
                          </a:solidFill>
                          <a:effectLst/>
                          <a:latin typeface="Consolas" panose="020B0609020204030204" pitchFamily="49" charset="0"/>
                          <a:ea typeface="Times New Roman" panose="02020603050405020304" pitchFamily="18" charset="0"/>
                          <a:cs typeface="Consolas" panose="020B0609020204030204" pitchFamily="49" charset="0"/>
                        </a:rPr>
                        <a:t>9</a:t>
                      </a:r>
                      <a:r>
                        <a:rPr lang="en-US" sz="11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100" dirty="0">
                          <a:solidFill>
                            <a:srgbClr val="04737B"/>
                          </a:solidFill>
                          <a:effectLst/>
                          <a:latin typeface="Consolas" panose="020B0609020204030204" pitchFamily="49" charset="0"/>
                          <a:ea typeface="Times New Roman" panose="02020603050405020304" pitchFamily="18" charset="0"/>
                          <a:cs typeface="Consolas" panose="020B0609020204030204" pitchFamily="49" charset="0"/>
                        </a:rPr>
                        <a:t>10</a:t>
                      </a:r>
                      <a:r>
                        <a:rPr lang="en-US" sz="11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100" dirty="0">
                          <a:solidFill>
                            <a:srgbClr val="04737B"/>
                          </a:solidFill>
                          <a:effectLst/>
                          <a:latin typeface="Consolas" panose="020B0609020204030204" pitchFamily="49" charset="0"/>
                          <a:ea typeface="Times New Roman" panose="02020603050405020304" pitchFamily="18" charset="0"/>
                          <a:cs typeface="Consolas" panose="020B0609020204030204" pitchFamily="49" charset="0"/>
                        </a:rPr>
                        <a:t>9</a:t>
                      </a:r>
                      <a:r>
                        <a:rPr lang="en-US" sz="11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100" dirty="0">
                          <a:solidFill>
                            <a:srgbClr val="04737B"/>
                          </a:solidFill>
                          <a:effectLst/>
                          <a:latin typeface="Consolas" panose="020B0609020204030204" pitchFamily="49" charset="0"/>
                          <a:ea typeface="Times New Roman" panose="02020603050405020304" pitchFamily="18" charset="0"/>
                          <a:cs typeface="Consolas" panose="020B0609020204030204" pitchFamily="49" charset="0"/>
                        </a:rPr>
                        <a:t>0</a:t>
                      </a:r>
                      <a:r>
                        <a:rPr lang="en-US" sz="11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100" dirty="0">
                          <a:solidFill>
                            <a:srgbClr val="04737B"/>
                          </a:solidFill>
                          <a:effectLst/>
                          <a:latin typeface="Consolas" panose="020B0609020204030204" pitchFamily="49" charset="0"/>
                          <a:ea typeface="Times New Roman" panose="02020603050405020304" pitchFamily="18" charset="0"/>
                          <a:cs typeface="Consolas" panose="020B0609020204030204" pitchFamily="49" charset="0"/>
                        </a:rPr>
                        <a:t>1</a:t>
                      </a:r>
                      <a:r>
                        <a:rPr lang="en-US" sz="11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100" dirty="0">
                          <a:solidFill>
                            <a:srgbClr val="04737B"/>
                          </a:solidFill>
                          <a:effectLst/>
                          <a:latin typeface="Consolas" panose="020B0609020204030204" pitchFamily="49" charset="0"/>
                          <a:ea typeface="Times New Roman" panose="02020603050405020304" pitchFamily="18" charset="0"/>
                          <a:cs typeface="Consolas" panose="020B0609020204030204" pitchFamily="49" charset="0"/>
                        </a:rPr>
                        <a:t>1</a:t>
                      </a:r>
                      <a:r>
                        <a:rPr lang="en-US" sz="11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a:t>
                      </a:r>
                      <a:endParaRPr lang="en-IN" sz="1100" dirty="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US" sz="11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100" dirty="0">
                          <a:solidFill>
                            <a:srgbClr val="04737B"/>
                          </a:solidFill>
                          <a:effectLst/>
                          <a:latin typeface="Consolas" panose="020B0609020204030204" pitchFamily="49" charset="0"/>
                          <a:ea typeface="Times New Roman" panose="02020603050405020304" pitchFamily="18" charset="0"/>
                          <a:cs typeface="Consolas" panose="020B0609020204030204" pitchFamily="49" charset="0"/>
                        </a:rPr>
                        <a:t>1</a:t>
                      </a:r>
                      <a:r>
                        <a:rPr lang="en-US" sz="11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100" dirty="0">
                          <a:solidFill>
                            <a:srgbClr val="04737B"/>
                          </a:solidFill>
                          <a:effectLst/>
                          <a:latin typeface="Consolas" panose="020B0609020204030204" pitchFamily="49" charset="0"/>
                          <a:ea typeface="Times New Roman" panose="02020603050405020304" pitchFamily="18" charset="0"/>
                          <a:cs typeface="Consolas" panose="020B0609020204030204" pitchFamily="49" charset="0"/>
                        </a:rPr>
                        <a:t>0</a:t>
                      </a:r>
                      <a:r>
                        <a:rPr lang="en-US" sz="11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100" dirty="0">
                          <a:solidFill>
                            <a:srgbClr val="04737B"/>
                          </a:solidFill>
                          <a:effectLst/>
                          <a:latin typeface="Consolas" panose="020B0609020204030204" pitchFamily="49" charset="0"/>
                          <a:ea typeface="Times New Roman" panose="02020603050405020304" pitchFamily="18" charset="0"/>
                          <a:cs typeface="Consolas" panose="020B0609020204030204" pitchFamily="49" charset="0"/>
                        </a:rPr>
                        <a:t>1</a:t>
                      </a:r>
                      <a:r>
                        <a:rPr lang="en-US" sz="11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100" dirty="0">
                          <a:solidFill>
                            <a:srgbClr val="04737B"/>
                          </a:solidFill>
                          <a:effectLst/>
                          <a:latin typeface="Consolas" panose="020B0609020204030204" pitchFamily="49" charset="0"/>
                          <a:ea typeface="Times New Roman" panose="02020603050405020304" pitchFamily="18" charset="0"/>
                          <a:cs typeface="Consolas" panose="020B0609020204030204" pitchFamily="49" charset="0"/>
                        </a:rPr>
                        <a:t>10</a:t>
                      </a:r>
                      <a:r>
                        <a:rPr lang="en-US" sz="11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100" dirty="0">
                          <a:solidFill>
                            <a:srgbClr val="04737B"/>
                          </a:solidFill>
                          <a:effectLst/>
                          <a:latin typeface="Consolas" panose="020B0609020204030204" pitchFamily="49" charset="0"/>
                          <a:ea typeface="Times New Roman" panose="02020603050405020304" pitchFamily="18" charset="0"/>
                          <a:cs typeface="Consolas" panose="020B0609020204030204" pitchFamily="49" charset="0"/>
                        </a:rPr>
                        <a:t>8</a:t>
                      </a:r>
                      <a:r>
                        <a:rPr lang="en-US" sz="11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100" dirty="0">
                          <a:solidFill>
                            <a:srgbClr val="04737B"/>
                          </a:solidFill>
                          <a:effectLst/>
                          <a:latin typeface="Consolas" panose="020B0609020204030204" pitchFamily="49" charset="0"/>
                          <a:ea typeface="Times New Roman" panose="02020603050405020304" pitchFamily="18" charset="0"/>
                          <a:cs typeface="Consolas" panose="020B0609020204030204" pitchFamily="49" charset="0"/>
                        </a:rPr>
                        <a:t>1</a:t>
                      </a:r>
                      <a:r>
                        <a:rPr lang="en-US" sz="11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a:t>
                      </a:r>
                      <a:endParaRPr lang="en-IN" sz="1100" dirty="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US" sz="11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100" dirty="0">
                          <a:solidFill>
                            <a:srgbClr val="04737B"/>
                          </a:solidFill>
                          <a:effectLst/>
                          <a:latin typeface="Consolas" panose="020B0609020204030204" pitchFamily="49" charset="0"/>
                          <a:ea typeface="Times New Roman" panose="02020603050405020304" pitchFamily="18" charset="0"/>
                          <a:cs typeface="Consolas" panose="020B0609020204030204" pitchFamily="49" charset="0"/>
                        </a:rPr>
                        <a:t>0</a:t>
                      </a:r>
                      <a:r>
                        <a:rPr lang="en-US" sz="11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100" dirty="0">
                          <a:solidFill>
                            <a:srgbClr val="04737B"/>
                          </a:solidFill>
                          <a:effectLst/>
                          <a:latin typeface="Consolas" panose="020B0609020204030204" pitchFamily="49" charset="0"/>
                          <a:ea typeface="Times New Roman" panose="02020603050405020304" pitchFamily="18" charset="0"/>
                          <a:cs typeface="Consolas" panose="020B0609020204030204" pitchFamily="49" charset="0"/>
                        </a:rPr>
                        <a:t>1</a:t>
                      </a:r>
                      <a:r>
                        <a:rPr lang="en-US" sz="11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100" dirty="0">
                          <a:solidFill>
                            <a:srgbClr val="04737B"/>
                          </a:solidFill>
                          <a:effectLst/>
                          <a:latin typeface="Consolas" panose="020B0609020204030204" pitchFamily="49" charset="0"/>
                          <a:ea typeface="Times New Roman" panose="02020603050405020304" pitchFamily="18" charset="0"/>
                          <a:cs typeface="Consolas" panose="020B0609020204030204" pitchFamily="49" charset="0"/>
                        </a:rPr>
                        <a:t>1</a:t>
                      </a:r>
                      <a:r>
                        <a:rPr lang="en-US" sz="11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100" dirty="0">
                          <a:solidFill>
                            <a:srgbClr val="04737B"/>
                          </a:solidFill>
                          <a:effectLst/>
                          <a:latin typeface="Consolas" panose="020B0609020204030204" pitchFamily="49" charset="0"/>
                          <a:ea typeface="Times New Roman" panose="02020603050405020304" pitchFamily="18" charset="0"/>
                          <a:cs typeface="Consolas" panose="020B0609020204030204" pitchFamily="49" charset="0"/>
                        </a:rPr>
                        <a:t>9</a:t>
                      </a:r>
                      <a:r>
                        <a:rPr lang="en-US" sz="11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100" dirty="0">
                          <a:solidFill>
                            <a:srgbClr val="04737B"/>
                          </a:solidFill>
                          <a:effectLst/>
                          <a:latin typeface="Consolas" panose="020B0609020204030204" pitchFamily="49" charset="0"/>
                          <a:ea typeface="Times New Roman" panose="02020603050405020304" pitchFamily="18" charset="0"/>
                          <a:cs typeface="Consolas" panose="020B0609020204030204" pitchFamily="49" charset="0"/>
                        </a:rPr>
                        <a:t>8</a:t>
                      </a:r>
                      <a:r>
                        <a:rPr lang="en-US" sz="11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100" dirty="0">
                          <a:solidFill>
                            <a:srgbClr val="04737B"/>
                          </a:solidFill>
                          <a:effectLst/>
                          <a:latin typeface="Consolas" panose="020B0609020204030204" pitchFamily="49" charset="0"/>
                          <a:ea typeface="Times New Roman" panose="02020603050405020304" pitchFamily="18" charset="0"/>
                          <a:cs typeface="Consolas" panose="020B0609020204030204" pitchFamily="49" charset="0"/>
                        </a:rPr>
                        <a:t>0</a:t>
                      </a:r>
                      <a:r>
                        <a:rPr lang="en-US" sz="11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a:t>
                      </a:r>
                      <a:endParaRPr lang="en-IN" sz="1100" dirty="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US" sz="1100" dirty="0">
                          <a:solidFill>
                            <a:srgbClr val="FF0000"/>
                          </a:solidFill>
                          <a:effectLst/>
                          <a:latin typeface="Consolas" panose="020B0609020204030204" pitchFamily="49" charset="0"/>
                          <a:ea typeface="Times New Roman" panose="02020603050405020304" pitchFamily="18" charset="0"/>
                          <a:cs typeface="Consolas" panose="020B0609020204030204" pitchFamily="49" charset="0"/>
                        </a:rPr>
                        <a:t># 1---Create SVD of matrix A and convert S from 1_d array to matrix---</a:t>
                      </a:r>
                      <a:endParaRPr lang="en-IN" sz="1100" dirty="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US" sz="1100" dirty="0">
                          <a:solidFill>
                            <a:srgbClr val="FF0000"/>
                          </a:solidFill>
                          <a:effectLst/>
                          <a:latin typeface="Consolas" panose="020B0609020204030204" pitchFamily="49" charset="0"/>
                          <a:ea typeface="Times New Roman" panose="02020603050405020304" pitchFamily="18" charset="0"/>
                          <a:cs typeface="Consolas" panose="020B0609020204030204" pitchFamily="49" charset="0"/>
                        </a:rPr>
                        <a:t>#1(a)---SVD of A </a:t>
                      </a:r>
                      <a:r>
                        <a:rPr lang="en-US" sz="1100" dirty="0" err="1">
                          <a:solidFill>
                            <a:srgbClr val="FF0000"/>
                          </a:solidFill>
                          <a:effectLst/>
                          <a:latin typeface="Consolas" panose="020B0609020204030204" pitchFamily="49" charset="0"/>
                          <a:ea typeface="Times New Roman" panose="02020603050405020304" pitchFamily="18" charset="0"/>
                          <a:cs typeface="Consolas" panose="020B0609020204030204" pitchFamily="49" charset="0"/>
                        </a:rPr>
                        <a:t>ie</a:t>
                      </a:r>
                      <a:r>
                        <a:rPr lang="en-US" sz="1100" dirty="0">
                          <a:solidFill>
                            <a:srgbClr val="FF0000"/>
                          </a:solidFill>
                          <a:effectLst/>
                          <a:latin typeface="Consolas" panose="020B0609020204030204" pitchFamily="49" charset="0"/>
                          <a:ea typeface="Times New Roman" panose="02020603050405020304" pitchFamily="18" charset="0"/>
                          <a:cs typeface="Consolas" panose="020B0609020204030204" pitchFamily="49" charset="0"/>
                        </a:rPr>
                        <a:t> A = </a:t>
                      </a:r>
                      <a:r>
                        <a:rPr lang="en-US" sz="1100" dirty="0" err="1">
                          <a:solidFill>
                            <a:srgbClr val="FF0000"/>
                          </a:solidFill>
                          <a:effectLst/>
                          <a:latin typeface="Consolas" panose="020B0609020204030204" pitchFamily="49" charset="0"/>
                          <a:ea typeface="Times New Roman" panose="02020603050405020304" pitchFamily="18" charset="0"/>
                          <a:cs typeface="Consolas" panose="020B0609020204030204" pitchFamily="49" charset="0"/>
                        </a:rPr>
                        <a:t>U.S.Vt</a:t>
                      </a:r>
                      <a:endParaRPr lang="en-IN" sz="1100" dirty="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US" sz="11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U, S, Vt = </a:t>
                      </a:r>
                      <a:r>
                        <a:rPr lang="en-US" sz="1100" dirty="0" err="1">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linalg.svd</a:t>
                      </a:r>
                      <a:r>
                        <a:rPr lang="en-US" sz="11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(A)</a:t>
                      </a:r>
                      <a:endParaRPr lang="en-IN" sz="1100" dirty="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US" sz="1100" dirty="0">
                          <a:solidFill>
                            <a:srgbClr val="0000FF"/>
                          </a:solidFill>
                          <a:effectLst/>
                          <a:latin typeface="Consolas" panose="020B0609020204030204" pitchFamily="49" charset="0"/>
                          <a:ea typeface="Times New Roman" panose="02020603050405020304" pitchFamily="18" charset="0"/>
                          <a:cs typeface="Consolas" panose="020B0609020204030204" pitchFamily="49" charset="0"/>
                        </a:rPr>
                        <a:t>print</a:t>
                      </a:r>
                      <a:r>
                        <a:rPr lang="en-US" sz="11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a:t>
                      </a:r>
                      <a:r>
                        <a:rPr lang="en-US" sz="1100" i="1" dirty="0">
                          <a:solidFill>
                            <a:srgbClr val="00AA00"/>
                          </a:solidFill>
                          <a:effectLst/>
                          <a:latin typeface="Consolas" panose="020B0609020204030204" pitchFamily="49" charset="0"/>
                          <a:ea typeface="Times New Roman" panose="02020603050405020304" pitchFamily="18" charset="0"/>
                          <a:cs typeface="Consolas" panose="020B0609020204030204" pitchFamily="49" charset="0"/>
                        </a:rPr>
                        <a:t>'U-&gt;'</a:t>
                      </a:r>
                      <a:r>
                        <a:rPr lang="en-US" sz="11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U)</a:t>
                      </a:r>
                      <a:endParaRPr lang="en-IN" sz="1100" dirty="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US" sz="1100" dirty="0">
                          <a:solidFill>
                            <a:srgbClr val="0000FF"/>
                          </a:solidFill>
                          <a:effectLst/>
                          <a:latin typeface="Consolas" panose="020B0609020204030204" pitchFamily="49" charset="0"/>
                          <a:ea typeface="Times New Roman" panose="02020603050405020304" pitchFamily="18" charset="0"/>
                          <a:cs typeface="Consolas" panose="020B0609020204030204" pitchFamily="49" charset="0"/>
                        </a:rPr>
                        <a:t>print</a:t>
                      </a:r>
                      <a:r>
                        <a:rPr lang="en-US" sz="11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a:t>
                      </a:r>
                      <a:r>
                        <a:rPr lang="en-US" sz="1100" i="1" dirty="0">
                          <a:solidFill>
                            <a:srgbClr val="00AA00"/>
                          </a:solidFill>
                          <a:effectLst/>
                          <a:latin typeface="Consolas" panose="020B0609020204030204" pitchFamily="49" charset="0"/>
                          <a:ea typeface="Times New Roman" panose="02020603050405020304" pitchFamily="18" charset="0"/>
                          <a:cs typeface="Consolas" panose="020B0609020204030204" pitchFamily="49" charset="0"/>
                        </a:rPr>
                        <a:t>'S-&gt;'</a:t>
                      </a:r>
                      <a:r>
                        <a:rPr lang="en-US" sz="11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S)</a:t>
                      </a:r>
                      <a:endParaRPr lang="en-IN" sz="1100" dirty="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US" sz="1100" dirty="0">
                          <a:solidFill>
                            <a:srgbClr val="0000FF"/>
                          </a:solidFill>
                          <a:effectLst/>
                          <a:latin typeface="Consolas" panose="020B0609020204030204" pitchFamily="49" charset="0"/>
                          <a:ea typeface="Times New Roman" panose="02020603050405020304" pitchFamily="18" charset="0"/>
                          <a:cs typeface="Consolas" panose="020B0609020204030204" pitchFamily="49" charset="0"/>
                        </a:rPr>
                        <a:t>print</a:t>
                      </a:r>
                      <a:r>
                        <a:rPr lang="en-US" sz="11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a:t>
                      </a:r>
                      <a:r>
                        <a:rPr lang="en-US" sz="1100" i="1" dirty="0">
                          <a:solidFill>
                            <a:srgbClr val="00AA00"/>
                          </a:solidFill>
                          <a:effectLst/>
                          <a:latin typeface="Consolas" panose="020B0609020204030204" pitchFamily="49" charset="0"/>
                          <a:ea typeface="Times New Roman" panose="02020603050405020304" pitchFamily="18" charset="0"/>
                          <a:cs typeface="Consolas" panose="020B0609020204030204" pitchFamily="49" charset="0"/>
                        </a:rPr>
                        <a:t>'Vt-&gt;'</a:t>
                      </a:r>
                      <a:r>
                        <a:rPr lang="en-US" sz="11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Vt)</a:t>
                      </a:r>
                      <a:endParaRPr lang="en-IN" sz="1100" dirty="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US" sz="1100" dirty="0">
                          <a:solidFill>
                            <a:srgbClr val="0000FF"/>
                          </a:solidFill>
                          <a:effectLst/>
                          <a:latin typeface="Consolas" panose="020B0609020204030204" pitchFamily="49" charset="0"/>
                          <a:ea typeface="Times New Roman" panose="02020603050405020304" pitchFamily="18" charset="0"/>
                          <a:cs typeface="Consolas" panose="020B0609020204030204" pitchFamily="49" charset="0"/>
                        </a:rPr>
                        <a:t>print</a:t>
                      </a:r>
                      <a:r>
                        <a:rPr lang="en-US" sz="11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(type(S))</a:t>
                      </a:r>
                      <a:endParaRPr lang="en-IN" sz="1100" dirty="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US" sz="1100" dirty="0">
                          <a:solidFill>
                            <a:srgbClr val="FF0000"/>
                          </a:solidFill>
                          <a:effectLst/>
                          <a:latin typeface="Consolas" panose="020B0609020204030204" pitchFamily="49" charset="0"/>
                          <a:ea typeface="Times New Roman" panose="02020603050405020304" pitchFamily="18" charset="0"/>
                          <a:cs typeface="Consolas" panose="020B0609020204030204" pitchFamily="49" charset="0"/>
                        </a:rPr>
                        <a:t># 1(b) ---Create </a:t>
                      </a:r>
                      <a:r>
                        <a:rPr lang="en-US" sz="1100" dirty="0" err="1">
                          <a:solidFill>
                            <a:srgbClr val="FF0000"/>
                          </a:solidFill>
                          <a:effectLst/>
                          <a:latin typeface="Consolas" panose="020B0609020204030204" pitchFamily="49" charset="0"/>
                          <a:ea typeface="Times New Roman" panose="02020603050405020304" pitchFamily="18" charset="0"/>
                          <a:cs typeface="Consolas" panose="020B0609020204030204" pitchFamily="49" charset="0"/>
                        </a:rPr>
                        <a:t>Sm</a:t>
                      </a:r>
                      <a:r>
                        <a:rPr lang="en-US" sz="1100" dirty="0">
                          <a:solidFill>
                            <a:srgbClr val="FF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100" dirty="0" err="1">
                          <a:solidFill>
                            <a:srgbClr val="FF0000"/>
                          </a:solidFill>
                          <a:effectLst/>
                          <a:latin typeface="Consolas" panose="020B0609020204030204" pitchFamily="49" charset="0"/>
                          <a:ea typeface="Times New Roman" panose="02020603050405020304" pitchFamily="18" charset="0"/>
                          <a:cs typeface="Consolas" panose="020B0609020204030204" pitchFamily="49" charset="0"/>
                        </a:rPr>
                        <a:t>ie</a:t>
                      </a:r>
                      <a:r>
                        <a:rPr lang="en-US" sz="1100" dirty="0">
                          <a:solidFill>
                            <a:srgbClr val="FF0000"/>
                          </a:solidFill>
                          <a:effectLst/>
                          <a:latin typeface="Consolas" panose="020B0609020204030204" pitchFamily="49" charset="0"/>
                          <a:ea typeface="Times New Roman" panose="02020603050405020304" pitchFamily="18" charset="0"/>
                          <a:cs typeface="Consolas" panose="020B0609020204030204" pitchFamily="49" charset="0"/>
                        </a:rPr>
                        <a:t> matrix from linear 1-D array S----</a:t>
                      </a:r>
                      <a:endParaRPr lang="en-IN" sz="1100" dirty="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US" sz="11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M,N = </a:t>
                      </a:r>
                      <a:r>
                        <a:rPr lang="en-US" sz="1100" dirty="0" err="1">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A.shape</a:t>
                      </a:r>
                      <a:endParaRPr lang="en-IN" sz="1100" dirty="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US" sz="1100" dirty="0" err="1">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Sm</a:t>
                      </a:r>
                      <a:r>
                        <a:rPr lang="en-US" sz="11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 </a:t>
                      </a:r>
                      <a:r>
                        <a:rPr lang="en-US" sz="1100" dirty="0" err="1">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linalg.diagsvd</a:t>
                      </a:r>
                      <a:r>
                        <a:rPr lang="en-US" sz="11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(S,M,N)</a:t>
                      </a:r>
                      <a:endParaRPr lang="en-IN" sz="1100" dirty="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US" sz="1100" dirty="0">
                          <a:solidFill>
                            <a:srgbClr val="0000FF"/>
                          </a:solidFill>
                          <a:effectLst/>
                          <a:latin typeface="Consolas" panose="020B0609020204030204" pitchFamily="49" charset="0"/>
                          <a:ea typeface="Times New Roman" panose="02020603050405020304" pitchFamily="18" charset="0"/>
                          <a:cs typeface="Consolas" panose="020B0609020204030204" pitchFamily="49" charset="0"/>
                        </a:rPr>
                        <a:t>print</a:t>
                      </a:r>
                      <a:r>
                        <a:rPr lang="en-US" sz="11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a:t>
                      </a:r>
                      <a:r>
                        <a:rPr lang="en-US" sz="1100" i="1" dirty="0">
                          <a:solidFill>
                            <a:srgbClr val="00AA00"/>
                          </a:solidFill>
                          <a:effectLst/>
                          <a:latin typeface="Consolas" panose="020B0609020204030204" pitchFamily="49" charset="0"/>
                          <a:ea typeface="Times New Roman" panose="02020603050405020304" pitchFamily="18" charset="0"/>
                          <a:cs typeface="Consolas" panose="020B0609020204030204" pitchFamily="49" charset="0"/>
                        </a:rPr>
                        <a:t>'</a:t>
                      </a:r>
                      <a:r>
                        <a:rPr lang="en-US" sz="1100" i="1" dirty="0" err="1">
                          <a:solidFill>
                            <a:srgbClr val="00AA00"/>
                          </a:solidFill>
                          <a:effectLst/>
                          <a:latin typeface="Consolas" panose="020B0609020204030204" pitchFamily="49" charset="0"/>
                          <a:ea typeface="Times New Roman" panose="02020603050405020304" pitchFamily="18" charset="0"/>
                          <a:cs typeface="Consolas" panose="020B0609020204030204" pitchFamily="49" charset="0"/>
                        </a:rPr>
                        <a:t>Sm</a:t>
                      </a:r>
                      <a:r>
                        <a:rPr lang="en-US" sz="1100" i="1" dirty="0">
                          <a:solidFill>
                            <a:srgbClr val="00AA00"/>
                          </a:solidFill>
                          <a:effectLst/>
                          <a:latin typeface="Consolas" panose="020B0609020204030204" pitchFamily="49" charset="0"/>
                          <a:ea typeface="Times New Roman" panose="02020603050405020304" pitchFamily="18" charset="0"/>
                          <a:cs typeface="Consolas" panose="020B0609020204030204" pitchFamily="49" charset="0"/>
                        </a:rPr>
                        <a:t>-&gt;'</a:t>
                      </a:r>
                      <a:r>
                        <a:rPr lang="en-US" sz="11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100" dirty="0" err="1">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Sm</a:t>
                      </a:r>
                      <a:r>
                        <a:rPr lang="en-US" sz="11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a:t>
                      </a:r>
                      <a:endParaRPr lang="en-IN" sz="1100" dirty="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US" sz="1100" dirty="0">
                          <a:solidFill>
                            <a:srgbClr val="FF0000"/>
                          </a:solidFill>
                          <a:effectLst/>
                          <a:latin typeface="Consolas" panose="020B0609020204030204" pitchFamily="49" charset="0"/>
                          <a:ea typeface="Times New Roman" panose="02020603050405020304" pitchFamily="18" charset="0"/>
                          <a:cs typeface="Consolas" panose="020B0609020204030204" pitchFamily="49" charset="0"/>
                        </a:rPr>
                        <a:t>#2 Modify Vt to have 2 rows. Modify S to be 2x2. Modify Y to have 2 columns</a:t>
                      </a:r>
                      <a:endParaRPr lang="en-IN" sz="1100" dirty="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US" sz="11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S2 = </a:t>
                      </a:r>
                      <a:r>
                        <a:rPr lang="en-US" sz="1100" dirty="0" err="1">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Sm</a:t>
                      </a:r>
                      <a:r>
                        <a:rPr lang="en-US" sz="11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a:t>
                      </a:r>
                      <a:r>
                        <a:rPr lang="en-US" sz="1100" dirty="0">
                          <a:solidFill>
                            <a:srgbClr val="04737B"/>
                          </a:solidFill>
                          <a:effectLst/>
                          <a:latin typeface="Consolas" panose="020B0609020204030204" pitchFamily="49" charset="0"/>
                          <a:ea typeface="Times New Roman" panose="02020603050405020304" pitchFamily="18" charset="0"/>
                          <a:cs typeface="Consolas" panose="020B0609020204030204" pitchFamily="49" charset="0"/>
                        </a:rPr>
                        <a:t>2</a:t>
                      </a:r>
                      <a:r>
                        <a:rPr lang="en-US" sz="11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100" dirty="0">
                          <a:solidFill>
                            <a:srgbClr val="04737B"/>
                          </a:solidFill>
                          <a:effectLst/>
                          <a:latin typeface="Consolas" panose="020B0609020204030204" pitchFamily="49" charset="0"/>
                          <a:ea typeface="Times New Roman" panose="02020603050405020304" pitchFamily="18" charset="0"/>
                          <a:cs typeface="Consolas" panose="020B0609020204030204" pitchFamily="49" charset="0"/>
                        </a:rPr>
                        <a:t>2</a:t>
                      </a:r>
                      <a:r>
                        <a:rPr lang="en-US" sz="11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a:t>
                      </a:r>
                      <a:endParaRPr lang="en-IN" sz="1100" dirty="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US" sz="11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Vt2 = Vt[:</a:t>
                      </a:r>
                      <a:r>
                        <a:rPr lang="en-US" sz="1100" dirty="0">
                          <a:solidFill>
                            <a:srgbClr val="04737B"/>
                          </a:solidFill>
                          <a:effectLst/>
                          <a:latin typeface="Consolas" panose="020B0609020204030204" pitchFamily="49" charset="0"/>
                          <a:ea typeface="Times New Roman" panose="02020603050405020304" pitchFamily="18" charset="0"/>
                          <a:cs typeface="Consolas" panose="020B0609020204030204" pitchFamily="49" charset="0"/>
                        </a:rPr>
                        <a:t>2</a:t>
                      </a:r>
                      <a:r>
                        <a:rPr lang="en-US" sz="11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endParaRPr lang="en-IN" sz="1100" dirty="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US" sz="11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U2 = U[:, :</a:t>
                      </a:r>
                      <a:r>
                        <a:rPr lang="en-US" sz="1100" dirty="0">
                          <a:solidFill>
                            <a:srgbClr val="04737B"/>
                          </a:solidFill>
                          <a:effectLst/>
                          <a:latin typeface="Consolas" panose="020B0609020204030204" pitchFamily="49" charset="0"/>
                          <a:ea typeface="Times New Roman" panose="02020603050405020304" pitchFamily="18" charset="0"/>
                          <a:cs typeface="Consolas" panose="020B0609020204030204" pitchFamily="49" charset="0"/>
                        </a:rPr>
                        <a:t>2</a:t>
                      </a:r>
                      <a:r>
                        <a:rPr lang="en-US" sz="11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a:t>
                      </a:r>
                      <a:endParaRPr lang="en-IN" sz="1100" dirty="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US" sz="1100" dirty="0">
                          <a:solidFill>
                            <a:srgbClr val="0000FF"/>
                          </a:solidFill>
                          <a:effectLst/>
                          <a:latin typeface="Consolas" panose="020B0609020204030204" pitchFamily="49" charset="0"/>
                          <a:ea typeface="Times New Roman" panose="02020603050405020304" pitchFamily="18" charset="0"/>
                          <a:cs typeface="Consolas" panose="020B0609020204030204" pitchFamily="49" charset="0"/>
                        </a:rPr>
                        <a:t>print</a:t>
                      </a:r>
                      <a:r>
                        <a:rPr lang="en-US" sz="11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a:t>
                      </a:r>
                      <a:r>
                        <a:rPr lang="en-US" sz="1100" i="1" dirty="0">
                          <a:solidFill>
                            <a:srgbClr val="00AA00"/>
                          </a:solidFill>
                          <a:effectLst/>
                          <a:latin typeface="Consolas" panose="020B0609020204030204" pitchFamily="49" charset="0"/>
                          <a:ea typeface="Times New Roman" panose="02020603050405020304" pitchFamily="18" charset="0"/>
                          <a:cs typeface="Consolas" panose="020B0609020204030204" pitchFamily="49" charset="0"/>
                        </a:rPr>
                        <a:t>'Vt2-&gt;'</a:t>
                      </a:r>
                      <a:r>
                        <a:rPr lang="en-US" sz="11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Vt2) </a:t>
                      </a:r>
                      <a:r>
                        <a:rPr lang="en-US" sz="1100" dirty="0">
                          <a:solidFill>
                            <a:srgbClr val="FF0000"/>
                          </a:solidFill>
                          <a:effectLst/>
                          <a:latin typeface="Consolas" panose="020B0609020204030204" pitchFamily="49" charset="0"/>
                          <a:ea typeface="Times New Roman" panose="02020603050405020304" pitchFamily="18" charset="0"/>
                          <a:cs typeface="Consolas" panose="020B0609020204030204" pitchFamily="49" charset="0"/>
                        </a:rPr>
                        <a:t># Confirm Vt2 has 2 rows</a:t>
                      </a:r>
                      <a:endParaRPr lang="en-IN" sz="1100" dirty="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US" sz="1100" dirty="0">
                          <a:solidFill>
                            <a:srgbClr val="0000FF"/>
                          </a:solidFill>
                          <a:effectLst/>
                          <a:latin typeface="Consolas" panose="020B0609020204030204" pitchFamily="49" charset="0"/>
                          <a:ea typeface="Times New Roman" panose="02020603050405020304" pitchFamily="18" charset="0"/>
                          <a:cs typeface="Consolas" panose="020B0609020204030204" pitchFamily="49" charset="0"/>
                        </a:rPr>
                        <a:t>print</a:t>
                      </a:r>
                      <a:r>
                        <a:rPr lang="en-US" sz="11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a:t>
                      </a:r>
                      <a:r>
                        <a:rPr lang="en-US" sz="1100" i="1" dirty="0">
                          <a:solidFill>
                            <a:srgbClr val="00AA00"/>
                          </a:solidFill>
                          <a:effectLst/>
                          <a:latin typeface="Consolas" panose="020B0609020204030204" pitchFamily="49" charset="0"/>
                          <a:ea typeface="Times New Roman" panose="02020603050405020304" pitchFamily="18" charset="0"/>
                          <a:cs typeface="Consolas" panose="020B0609020204030204" pitchFamily="49" charset="0"/>
                        </a:rPr>
                        <a:t>'S2-&gt;'</a:t>
                      </a:r>
                      <a:r>
                        <a:rPr lang="en-US" sz="11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S2) </a:t>
                      </a:r>
                      <a:r>
                        <a:rPr lang="en-US" sz="1100" dirty="0">
                          <a:solidFill>
                            <a:srgbClr val="FF0000"/>
                          </a:solidFill>
                          <a:effectLst/>
                          <a:latin typeface="Consolas" panose="020B0609020204030204" pitchFamily="49" charset="0"/>
                          <a:ea typeface="Times New Roman" panose="02020603050405020304" pitchFamily="18" charset="0"/>
                          <a:cs typeface="Consolas" panose="020B0609020204030204" pitchFamily="49" charset="0"/>
                        </a:rPr>
                        <a:t># Confirm S2 is 2 x 2</a:t>
                      </a:r>
                      <a:endParaRPr lang="en-IN" sz="1100" dirty="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US" sz="1100" dirty="0">
                          <a:solidFill>
                            <a:srgbClr val="0000FF"/>
                          </a:solidFill>
                          <a:effectLst/>
                          <a:latin typeface="Consolas" panose="020B0609020204030204" pitchFamily="49" charset="0"/>
                          <a:ea typeface="Times New Roman" panose="02020603050405020304" pitchFamily="18" charset="0"/>
                          <a:cs typeface="Consolas" panose="020B0609020204030204" pitchFamily="49" charset="0"/>
                        </a:rPr>
                        <a:t>print</a:t>
                      </a:r>
                      <a:r>
                        <a:rPr lang="en-US" sz="11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a:t>
                      </a:r>
                      <a:r>
                        <a:rPr lang="en-US" sz="1100" i="1" dirty="0">
                          <a:solidFill>
                            <a:srgbClr val="00AA00"/>
                          </a:solidFill>
                          <a:effectLst/>
                          <a:latin typeface="Consolas" panose="020B0609020204030204" pitchFamily="49" charset="0"/>
                          <a:ea typeface="Times New Roman" panose="02020603050405020304" pitchFamily="18" charset="0"/>
                          <a:cs typeface="Consolas" panose="020B0609020204030204" pitchFamily="49" charset="0"/>
                        </a:rPr>
                        <a:t>'U2-&gt;'</a:t>
                      </a:r>
                      <a:r>
                        <a:rPr lang="en-US" sz="11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U2)</a:t>
                      </a:r>
                      <a:r>
                        <a:rPr lang="en-US" sz="1100" dirty="0">
                          <a:solidFill>
                            <a:srgbClr val="FF0000"/>
                          </a:solidFill>
                          <a:effectLst/>
                          <a:latin typeface="Consolas" panose="020B0609020204030204" pitchFamily="49" charset="0"/>
                          <a:ea typeface="Times New Roman" panose="02020603050405020304" pitchFamily="18" charset="0"/>
                          <a:cs typeface="Consolas" panose="020B0609020204030204" pitchFamily="49" charset="0"/>
                        </a:rPr>
                        <a:t># Confirm U2 has 2 columns</a:t>
                      </a:r>
                      <a:endParaRPr lang="en-IN" sz="1100" dirty="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US" sz="1100" dirty="0">
                          <a:solidFill>
                            <a:srgbClr val="FF0000"/>
                          </a:solidFill>
                          <a:effectLst/>
                          <a:latin typeface="Consolas" panose="020B0609020204030204" pitchFamily="49" charset="0"/>
                          <a:ea typeface="Times New Roman" panose="02020603050405020304" pitchFamily="18" charset="0"/>
                          <a:cs typeface="Consolas" panose="020B0609020204030204" pitchFamily="49" charset="0"/>
                        </a:rPr>
                        <a:t>#3------- Reconstruct Y = U2.S2.Vt2 ---</a:t>
                      </a:r>
                      <a:endParaRPr lang="en-IN" sz="1100" dirty="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US" sz="1100" dirty="0">
                          <a:solidFill>
                            <a:srgbClr val="FF0000"/>
                          </a:solidFill>
                          <a:effectLst/>
                          <a:latin typeface="Consolas" panose="020B0609020204030204" pitchFamily="49" charset="0"/>
                          <a:ea typeface="Times New Roman" panose="02020603050405020304" pitchFamily="18" charset="0"/>
                          <a:cs typeface="Consolas" panose="020B0609020204030204" pitchFamily="49" charset="0"/>
                        </a:rPr>
                        <a:t>#3(a)----X is an intermediate dot product S2.Vt2</a:t>
                      </a:r>
                      <a:endParaRPr lang="en-IN" sz="1100" dirty="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US" sz="11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X = S2.dot(Vt2)</a:t>
                      </a:r>
                      <a:endParaRPr lang="en-IN" sz="1100" dirty="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US" sz="1100" dirty="0">
                          <a:solidFill>
                            <a:srgbClr val="FF0000"/>
                          </a:solidFill>
                          <a:effectLst/>
                          <a:latin typeface="Consolas" panose="020B0609020204030204" pitchFamily="49" charset="0"/>
                          <a:ea typeface="Times New Roman" panose="02020603050405020304" pitchFamily="18" charset="0"/>
                          <a:cs typeface="Consolas" panose="020B0609020204030204" pitchFamily="49" charset="0"/>
                        </a:rPr>
                        <a:t>#3(b)-----Y = ((U2.(S2.Vt2)) </a:t>
                      </a:r>
                      <a:r>
                        <a:rPr lang="en-US" sz="1100" dirty="0" err="1">
                          <a:solidFill>
                            <a:srgbClr val="FF0000"/>
                          </a:solidFill>
                          <a:effectLst/>
                          <a:latin typeface="Consolas" panose="020B0609020204030204" pitchFamily="49" charset="0"/>
                          <a:ea typeface="Times New Roman" panose="02020603050405020304" pitchFamily="18" charset="0"/>
                          <a:cs typeface="Consolas" panose="020B0609020204030204" pitchFamily="49" charset="0"/>
                        </a:rPr>
                        <a:t>ie</a:t>
                      </a:r>
                      <a:r>
                        <a:rPr lang="en-US" sz="1100" dirty="0">
                          <a:solidFill>
                            <a:srgbClr val="FF0000"/>
                          </a:solidFill>
                          <a:effectLst/>
                          <a:latin typeface="Consolas" panose="020B0609020204030204" pitchFamily="49" charset="0"/>
                          <a:ea typeface="Times New Roman" panose="02020603050405020304" pitchFamily="18" charset="0"/>
                          <a:cs typeface="Consolas" panose="020B0609020204030204" pitchFamily="49" charset="0"/>
                        </a:rPr>
                        <a:t> Y = U2.X -----</a:t>
                      </a:r>
                      <a:endParaRPr lang="en-IN" sz="1100" dirty="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US" sz="11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Y = U2.dot(X)</a:t>
                      </a:r>
                      <a:endParaRPr lang="en-IN" sz="1100" dirty="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US" sz="1100" dirty="0">
                          <a:solidFill>
                            <a:srgbClr val="0000FF"/>
                          </a:solidFill>
                          <a:effectLst/>
                          <a:latin typeface="Consolas" panose="020B0609020204030204" pitchFamily="49" charset="0"/>
                          <a:ea typeface="Times New Roman" panose="02020603050405020304" pitchFamily="18" charset="0"/>
                          <a:cs typeface="Consolas" panose="020B0609020204030204" pitchFamily="49" charset="0"/>
                        </a:rPr>
                        <a:t>print</a:t>
                      </a:r>
                      <a:r>
                        <a:rPr lang="en-US" sz="11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a:t>
                      </a:r>
                      <a:r>
                        <a:rPr lang="en-US" sz="1100" i="1" dirty="0">
                          <a:solidFill>
                            <a:srgbClr val="00AA00"/>
                          </a:solidFill>
                          <a:effectLst/>
                          <a:latin typeface="Consolas" panose="020B0609020204030204" pitchFamily="49" charset="0"/>
                          <a:ea typeface="Times New Roman" panose="02020603050405020304" pitchFamily="18" charset="0"/>
                          <a:cs typeface="Consolas" panose="020B0609020204030204" pitchFamily="49" charset="0"/>
                        </a:rPr>
                        <a:t>'Y-&gt;'</a:t>
                      </a:r>
                      <a:r>
                        <a:rPr lang="en-US" sz="11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Y)</a:t>
                      </a:r>
                      <a:endParaRPr lang="en-IN" sz="1100" dirty="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US" sz="1100" dirty="0">
                          <a:solidFill>
                            <a:srgbClr val="FF0000"/>
                          </a:solidFill>
                          <a:effectLst/>
                          <a:latin typeface="Consolas" panose="020B0609020204030204" pitchFamily="49" charset="0"/>
                          <a:ea typeface="Times New Roman" panose="02020603050405020304" pitchFamily="18" charset="0"/>
                          <a:cs typeface="Consolas" panose="020B0609020204030204" pitchFamily="49" charset="0"/>
                        </a:rPr>
                        <a:t>#4---Compare original matrix A to matrix Y using </a:t>
                      </a:r>
                      <a:r>
                        <a:rPr lang="en-US" sz="1100" dirty="0" err="1">
                          <a:solidFill>
                            <a:srgbClr val="FF0000"/>
                          </a:solidFill>
                          <a:effectLst/>
                          <a:latin typeface="Consolas" panose="020B0609020204030204" pitchFamily="49" charset="0"/>
                          <a:ea typeface="Times New Roman" panose="02020603050405020304" pitchFamily="18" charset="0"/>
                          <a:cs typeface="Consolas" panose="020B0609020204030204" pitchFamily="49" charset="0"/>
                        </a:rPr>
                        <a:t>Frobenius</a:t>
                      </a:r>
                      <a:r>
                        <a:rPr lang="en-US" sz="1100" dirty="0">
                          <a:solidFill>
                            <a:srgbClr val="FF0000"/>
                          </a:solidFill>
                          <a:effectLst/>
                          <a:latin typeface="Consolas" panose="020B0609020204030204" pitchFamily="49" charset="0"/>
                          <a:ea typeface="Times New Roman" panose="02020603050405020304" pitchFamily="18" charset="0"/>
                          <a:cs typeface="Consolas" panose="020B0609020204030204" pitchFamily="49" charset="0"/>
                        </a:rPr>
                        <a:t> norm</a:t>
                      </a:r>
                      <a:endParaRPr lang="en-IN" sz="1100" dirty="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US" sz="1100" dirty="0" err="1">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Frob_Y</a:t>
                      </a:r>
                      <a:r>
                        <a:rPr lang="en-US" sz="11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 </a:t>
                      </a:r>
                      <a:r>
                        <a:rPr lang="en-US" sz="1100" dirty="0" err="1">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linalg.norm</a:t>
                      </a:r>
                      <a:r>
                        <a:rPr lang="en-US" sz="11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(Y)</a:t>
                      </a:r>
                      <a:endParaRPr lang="en-IN" sz="1100" dirty="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US" sz="1100" dirty="0">
                          <a:solidFill>
                            <a:srgbClr val="0000FF"/>
                          </a:solidFill>
                          <a:effectLst/>
                          <a:latin typeface="Consolas" panose="020B0609020204030204" pitchFamily="49" charset="0"/>
                          <a:ea typeface="Times New Roman" panose="02020603050405020304" pitchFamily="18" charset="0"/>
                          <a:cs typeface="Consolas" panose="020B0609020204030204" pitchFamily="49" charset="0"/>
                        </a:rPr>
                        <a:t>print</a:t>
                      </a:r>
                      <a:r>
                        <a:rPr lang="en-US" sz="11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a:t>
                      </a:r>
                      <a:r>
                        <a:rPr lang="en-US" sz="1100" i="1" dirty="0">
                          <a:solidFill>
                            <a:srgbClr val="00AA00"/>
                          </a:solidFill>
                          <a:effectLst/>
                          <a:latin typeface="Consolas" panose="020B0609020204030204" pitchFamily="49" charset="0"/>
                          <a:ea typeface="Times New Roman" panose="02020603050405020304" pitchFamily="18" charset="0"/>
                          <a:cs typeface="Consolas" panose="020B0609020204030204" pitchFamily="49" charset="0"/>
                        </a:rPr>
                        <a:t>'</a:t>
                      </a:r>
                      <a:r>
                        <a:rPr lang="en-US" sz="1100" i="1" dirty="0" err="1">
                          <a:solidFill>
                            <a:srgbClr val="00AA00"/>
                          </a:solidFill>
                          <a:effectLst/>
                          <a:latin typeface="Consolas" panose="020B0609020204030204" pitchFamily="49" charset="0"/>
                          <a:ea typeface="Times New Roman" panose="02020603050405020304" pitchFamily="18" charset="0"/>
                          <a:cs typeface="Consolas" panose="020B0609020204030204" pitchFamily="49" charset="0"/>
                        </a:rPr>
                        <a:t>Frobenius</a:t>
                      </a:r>
                      <a:r>
                        <a:rPr lang="en-US" sz="1100" i="1" dirty="0">
                          <a:solidFill>
                            <a:srgbClr val="00AA00"/>
                          </a:solidFill>
                          <a:effectLst/>
                          <a:latin typeface="Consolas" panose="020B0609020204030204" pitchFamily="49" charset="0"/>
                          <a:ea typeface="Times New Roman" panose="02020603050405020304" pitchFamily="18" charset="0"/>
                          <a:cs typeface="Consolas" panose="020B0609020204030204" pitchFamily="49" charset="0"/>
                        </a:rPr>
                        <a:t> norm of Y-&gt;'</a:t>
                      </a:r>
                      <a:r>
                        <a:rPr lang="en-US" sz="11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100" dirty="0" err="1">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Frob_Y</a:t>
                      </a:r>
                      <a:r>
                        <a:rPr lang="en-US" sz="11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a:t>
                      </a:r>
                      <a:endParaRPr lang="en-IN" sz="1100" dirty="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US" sz="1100" dirty="0" err="1">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Frob_A</a:t>
                      </a:r>
                      <a:r>
                        <a:rPr lang="en-US" sz="11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 </a:t>
                      </a:r>
                      <a:r>
                        <a:rPr lang="en-US" sz="1100" dirty="0" err="1">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linalg.norm</a:t>
                      </a:r>
                      <a:r>
                        <a:rPr lang="en-US" sz="11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(A)</a:t>
                      </a:r>
                      <a:endParaRPr lang="en-IN" sz="1100" dirty="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US" sz="1100" dirty="0">
                          <a:solidFill>
                            <a:srgbClr val="0000FF"/>
                          </a:solidFill>
                          <a:effectLst/>
                          <a:latin typeface="Consolas" panose="020B0609020204030204" pitchFamily="49" charset="0"/>
                          <a:ea typeface="Times New Roman" panose="02020603050405020304" pitchFamily="18" charset="0"/>
                          <a:cs typeface="Consolas" panose="020B0609020204030204" pitchFamily="49" charset="0"/>
                        </a:rPr>
                        <a:t>print</a:t>
                      </a:r>
                      <a:r>
                        <a:rPr lang="en-US" sz="11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a:t>
                      </a:r>
                      <a:r>
                        <a:rPr lang="en-US" sz="1100" i="1" dirty="0">
                          <a:solidFill>
                            <a:srgbClr val="00AA00"/>
                          </a:solidFill>
                          <a:effectLst/>
                          <a:latin typeface="Consolas" panose="020B0609020204030204" pitchFamily="49" charset="0"/>
                          <a:ea typeface="Times New Roman" panose="02020603050405020304" pitchFamily="18" charset="0"/>
                          <a:cs typeface="Consolas" panose="020B0609020204030204" pitchFamily="49" charset="0"/>
                        </a:rPr>
                        <a:t>'</a:t>
                      </a:r>
                      <a:r>
                        <a:rPr lang="en-US" sz="1100" i="1" dirty="0" err="1">
                          <a:solidFill>
                            <a:srgbClr val="00AA00"/>
                          </a:solidFill>
                          <a:effectLst/>
                          <a:latin typeface="Consolas" panose="020B0609020204030204" pitchFamily="49" charset="0"/>
                          <a:ea typeface="Times New Roman" panose="02020603050405020304" pitchFamily="18" charset="0"/>
                          <a:cs typeface="Consolas" panose="020B0609020204030204" pitchFamily="49" charset="0"/>
                        </a:rPr>
                        <a:t>Frobenius</a:t>
                      </a:r>
                      <a:r>
                        <a:rPr lang="en-US" sz="1100" i="1" dirty="0">
                          <a:solidFill>
                            <a:srgbClr val="00AA00"/>
                          </a:solidFill>
                          <a:effectLst/>
                          <a:latin typeface="Consolas" panose="020B0609020204030204" pitchFamily="49" charset="0"/>
                          <a:ea typeface="Times New Roman" panose="02020603050405020304" pitchFamily="18" charset="0"/>
                          <a:cs typeface="Consolas" panose="020B0609020204030204" pitchFamily="49" charset="0"/>
                        </a:rPr>
                        <a:t> norm of A-&gt;'</a:t>
                      </a:r>
                      <a:r>
                        <a:rPr lang="en-US" sz="11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100" dirty="0" err="1">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Frob_A</a:t>
                      </a:r>
                      <a:r>
                        <a:rPr lang="en-US" sz="11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a:t>
                      </a:r>
                      <a:endParaRPr lang="en-IN" sz="1100" dirty="0">
                        <a:effectLst/>
                        <a:latin typeface="Consolas" panose="020B0609020204030204" pitchFamily="49" charset="0"/>
                        <a:ea typeface="Times New Roman" panose="02020603050405020304" pitchFamily="18" charset="0"/>
                        <a:cs typeface="Mangal" panose="02040503050203030202" pitchFamily="18" charset="0"/>
                      </a:endParaRPr>
                    </a:p>
                  </a:txBody>
                  <a:tcPr marL="55946" marR="5594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164408206"/>
                  </a:ext>
                </a:extLst>
              </a:tr>
            </a:tbl>
          </a:graphicData>
        </a:graphic>
      </p:graphicFrame>
    </p:spTree>
    <p:extLst>
      <p:ext uri="{BB962C8B-B14F-4D97-AF65-F5344CB8AC3E}">
        <p14:creationId xmlns:p14="http://schemas.microsoft.com/office/powerpoint/2010/main" val="84886197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
          </p:nvPr>
        </p:nvSpPr>
        <p:spPr/>
        <p:txBody>
          <a:bodyPr/>
          <a:lstStyle/>
          <a:p>
            <a:fld id="{40BFEAB2-FD83-41F2-9787-AD5D1A1760CD}" type="slidenum">
              <a:rPr lang="en-US" smtClean="0"/>
              <a:pPr/>
              <a:t>119</a:t>
            </a:fld>
            <a:endParaRPr lang="en-US" dirty="0"/>
          </a:p>
        </p:txBody>
      </p:sp>
      <p:sp>
        <p:nvSpPr>
          <p:cNvPr id="7" name="Footer Placeholder 4">
            <a:extLst>
              <a:ext uri="{FF2B5EF4-FFF2-40B4-BE49-F238E27FC236}">
                <a16:creationId xmlns:a16="http://schemas.microsoft.com/office/drawing/2014/main" id="{CBE507B5-C7FD-44CE-8A2A-A513808930E9}"/>
              </a:ext>
            </a:extLst>
          </p:cNvPr>
          <p:cNvSpPr txBox="1">
            <a:spLocks/>
          </p:cNvSpPr>
          <p:nvPr/>
        </p:nvSpPr>
        <p:spPr>
          <a:xfrm>
            <a:off x="2761201" y="6528816"/>
            <a:ext cx="5486400" cy="228600"/>
          </a:xfrm>
          <a:prstGeom prst="rect">
            <a:avLst/>
          </a:prstGeom>
        </p:spPr>
        <p:txBody>
          <a:bodyPr vert="horz" lIns="91440" tIns="45720" rIns="91440" bIns="45720" rtlCol="0" anchor="ctr"/>
          <a:lstStyle>
            <a:defPPr>
              <a:defRPr lang="en-US"/>
            </a:defPPr>
            <a:lvl1pPr marL="0" algn="l" defTabSz="914400" rtl="0" eaLnBrk="1" latinLnBrk="0" hangingPunct="1">
              <a:defRPr sz="9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2"/>
                </a:solidFill>
              </a:rPr>
              <a:t>Python Programming: Problem  Solving, Packages </a:t>
            </a:r>
            <a:r>
              <a:rPr lang="en-US">
                <a:solidFill>
                  <a:schemeClr val="tx2"/>
                </a:solidFill>
              </a:rPr>
              <a:t>and Libraries</a:t>
            </a:r>
            <a:endParaRPr lang="en-US" dirty="0">
              <a:solidFill>
                <a:schemeClr val="tx2"/>
              </a:solidFill>
            </a:endParaRPr>
          </a:p>
        </p:txBody>
      </p:sp>
      <p:sp>
        <p:nvSpPr>
          <p:cNvPr id="2" name="TextBox 1">
            <a:extLst>
              <a:ext uri="{FF2B5EF4-FFF2-40B4-BE49-F238E27FC236}">
                <a16:creationId xmlns:a16="http://schemas.microsoft.com/office/drawing/2014/main" id="{5EDD151E-EC29-4C0E-B57D-FD522400755A}"/>
              </a:ext>
            </a:extLst>
          </p:cNvPr>
          <p:cNvSpPr txBox="1"/>
          <p:nvPr/>
        </p:nvSpPr>
        <p:spPr>
          <a:xfrm>
            <a:off x="2232563" y="942975"/>
            <a:ext cx="6543675" cy="1323439"/>
          </a:xfrm>
          <a:prstGeom prst="rect">
            <a:avLst/>
          </a:prstGeom>
          <a:solidFill>
            <a:schemeClr val="accent2"/>
          </a:solidFill>
          <a:ln w="28575">
            <a:solidFill>
              <a:schemeClr val="accent1"/>
            </a:solidFill>
          </a:ln>
        </p:spPr>
        <p:txBody>
          <a:bodyPr wrap="square" rtlCol="0">
            <a:spAutoFit/>
          </a:bodyPr>
          <a:lstStyle/>
          <a:p>
            <a:pPr algn="ctr"/>
            <a:r>
              <a:rPr lang="en-US" sz="8000" b="1" dirty="0">
                <a:latin typeface="Calibri" pitchFamily="34" charset="0"/>
                <a:cs typeface="Calibri" pitchFamily="34" charset="0"/>
              </a:rPr>
              <a:t>PANDAS</a:t>
            </a:r>
            <a:endParaRPr lang="en-IN" sz="8000" dirty="0"/>
          </a:p>
        </p:txBody>
      </p:sp>
      <p:sp>
        <p:nvSpPr>
          <p:cNvPr id="3" name="TextBox 2">
            <a:extLst>
              <a:ext uri="{FF2B5EF4-FFF2-40B4-BE49-F238E27FC236}">
                <a16:creationId xmlns:a16="http://schemas.microsoft.com/office/drawing/2014/main" id="{FF44B074-7D76-4C0F-BA7E-82DCF0ACEF27}"/>
              </a:ext>
            </a:extLst>
          </p:cNvPr>
          <p:cNvSpPr txBox="1"/>
          <p:nvPr/>
        </p:nvSpPr>
        <p:spPr>
          <a:xfrm>
            <a:off x="476249" y="4191000"/>
            <a:ext cx="11553825" cy="1077218"/>
          </a:xfrm>
          <a:prstGeom prst="rect">
            <a:avLst/>
          </a:prstGeom>
          <a:solidFill>
            <a:schemeClr val="accent2"/>
          </a:solidFill>
          <a:ln w="19050">
            <a:solidFill>
              <a:schemeClr val="accent1"/>
            </a:solidFill>
          </a:ln>
        </p:spPr>
        <p:txBody>
          <a:bodyPr wrap="square" rtlCol="0">
            <a:spAutoFit/>
          </a:bodyPr>
          <a:lstStyle/>
          <a:p>
            <a:r>
              <a:rPr lang="en-IN" sz="2800" dirty="0">
                <a:latin typeface="Calibri" panose="020F0502020204030204" pitchFamily="34" charset="0"/>
                <a:cs typeface="Calibri" panose="020F0502020204030204" pitchFamily="34" charset="0"/>
              </a:rPr>
              <a:t>The complete PPT on </a:t>
            </a:r>
            <a:r>
              <a:rPr lang="en-IN" sz="2800" dirty="0" err="1">
                <a:latin typeface="Calibri" panose="020F0502020204030204" pitchFamily="34" charset="0"/>
                <a:cs typeface="Calibri" panose="020F0502020204030204" pitchFamily="34" charset="0"/>
              </a:rPr>
              <a:t>Numpy</a:t>
            </a:r>
            <a:r>
              <a:rPr lang="en-IN" sz="2800" dirty="0">
                <a:latin typeface="Calibri" panose="020F0502020204030204" pitchFamily="34" charset="0"/>
                <a:cs typeface="Calibri" panose="020F0502020204030204" pitchFamily="34" charset="0"/>
              </a:rPr>
              <a:t>/ </a:t>
            </a:r>
            <a:r>
              <a:rPr lang="en-IN" sz="2800" dirty="0" err="1">
                <a:latin typeface="Calibri" panose="020F0502020204030204" pitchFamily="34" charset="0"/>
                <a:cs typeface="Calibri" panose="020F0502020204030204" pitchFamily="34" charset="0"/>
              </a:rPr>
              <a:t>Scipy</a:t>
            </a:r>
            <a:r>
              <a:rPr lang="en-IN" sz="2800" dirty="0">
                <a:latin typeface="Calibri" panose="020F0502020204030204" pitchFamily="34" charset="0"/>
                <a:cs typeface="Calibri" panose="020F0502020204030204" pitchFamily="34" charset="0"/>
              </a:rPr>
              <a:t> (In pdf format) is available at:-</a:t>
            </a:r>
          </a:p>
          <a:p>
            <a:r>
              <a:rPr lang="en-IN" dirty="0">
                <a:latin typeface="Calibri" panose="020F0502020204030204" pitchFamily="34" charset="0"/>
                <a:cs typeface="Calibri" panose="020F0502020204030204" pitchFamily="34" charset="0"/>
                <a:hlinkClick r:id="rId2"/>
              </a:rPr>
              <a:t>https://github.com/ag999git/Book-Python-Programming-Problem-Solving-Packages-and-Libraries/blob/master/PPT-notes-as-pdf/Ch-20-pandas-Open-Source-Data-Analysis-and-Manipulation-Tool.pdf</a:t>
            </a:r>
            <a:r>
              <a:rPr lang="en-IN" dirty="0">
                <a:latin typeface="Calibri" panose="020F0502020204030204" pitchFamily="34" charset="0"/>
                <a:cs typeface="Calibri" panose="020F0502020204030204" pitchFamily="34" charset="0"/>
              </a:rPr>
              <a:t>  </a:t>
            </a:r>
          </a:p>
        </p:txBody>
      </p:sp>
    </p:spTree>
    <p:extLst>
      <p:ext uri="{BB962C8B-B14F-4D97-AF65-F5344CB8AC3E}">
        <p14:creationId xmlns:p14="http://schemas.microsoft.com/office/powerpoint/2010/main" val="27050323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1B357CC2-DC49-4893-A47E-06A3B6BD12CB}"/>
              </a:ext>
            </a:extLst>
          </p:cNvPr>
          <p:cNvSpPr>
            <a:spLocks noGrp="1"/>
          </p:cNvSpPr>
          <p:nvPr>
            <p:ph type="ftr" sz="quarter" idx="3"/>
          </p:nvPr>
        </p:nvSpPr>
        <p:spPr/>
        <p:txBody>
          <a:bodyPr/>
          <a:lstStyle/>
          <a:p>
            <a:r>
              <a:rPr lang="en-US"/>
              <a:t>Webinar on Python World</a:t>
            </a:r>
            <a:endParaRPr lang="en-US" dirty="0"/>
          </a:p>
        </p:txBody>
      </p:sp>
      <p:sp>
        <p:nvSpPr>
          <p:cNvPr id="8" name="TextBox 7">
            <a:extLst>
              <a:ext uri="{FF2B5EF4-FFF2-40B4-BE49-F238E27FC236}">
                <a16:creationId xmlns:a16="http://schemas.microsoft.com/office/drawing/2014/main" id="{F393ABA8-224D-4899-88D9-92B5DCCCE23A}"/>
              </a:ext>
            </a:extLst>
          </p:cNvPr>
          <p:cNvSpPr txBox="1"/>
          <p:nvPr/>
        </p:nvSpPr>
        <p:spPr>
          <a:xfrm>
            <a:off x="191464" y="5916467"/>
            <a:ext cx="11743361" cy="369332"/>
          </a:xfrm>
          <a:prstGeom prst="rect">
            <a:avLst/>
          </a:prstGeom>
          <a:solidFill>
            <a:schemeClr val="bg1">
              <a:lumMod val="85000"/>
            </a:schemeClr>
          </a:solidFill>
          <a:ln>
            <a:solidFill>
              <a:schemeClr val="accent1"/>
            </a:solidFill>
          </a:ln>
        </p:spPr>
        <p:txBody>
          <a:bodyPr wrap="square" rtlCol="0">
            <a:spAutoFit/>
          </a:bodyPr>
          <a:lstStyle/>
          <a:p>
            <a:r>
              <a:rPr lang="en-IN" b="1" dirty="0">
                <a:latin typeface="Calibri" panose="020F0502020204030204" pitchFamily="34" charset="0"/>
                <a:cs typeface="Calibri" panose="020F0502020204030204" pitchFamily="34" charset="0"/>
              </a:rPr>
              <a:t>Taken from:- </a:t>
            </a:r>
            <a:r>
              <a:rPr lang="en-IN" b="1" dirty="0">
                <a:latin typeface="Calibri" panose="020F0502020204030204" pitchFamily="34" charset="0"/>
                <a:cs typeface="Calibri" panose="020F0502020204030204" pitchFamily="34" charset="0"/>
                <a:hlinkClick r:id="rId2"/>
              </a:rPr>
              <a:t>https://developer.ibm.com/technologies/artificial-intelligence/articles/cc-models-machine-learning/</a:t>
            </a:r>
            <a:r>
              <a:rPr lang="en-IN" b="1" dirty="0">
                <a:latin typeface="Calibri" panose="020F0502020204030204" pitchFamily="34" charset="0"/>
                <a:cs typeface="Calibri" panose="020F0502020204030204" pitchFamily="34" charset="0"/>
              </a:rPr>
              <a:t> </a:t>
            </a:r>
          </a:p>
        </p:txBody>
      </p:sp>
      <p:sp>
        <p:nvSpPr>
          <p:cNvPr id="9" name="TextBox 8">
            <a:extLst>
              <a:ext uri="{FF2B5EF4-FFF2-40B4-BE49-F238E27FC236}">
                <a16:creationId xmlns:a16="http://schemas.microsoft.com/office/drawing/2014/main" id="{251C72EB-A1B9-4D53-BE5F-850B0A0272BB}"/>
              </a:ext>
            </a:extLst>
          </p:cNvPr>
          <p:cNvSpPr txBox="1"/>
          <p:nvPr/>
        </p:nvSpPr>
        <p:spPr>
          <a:xfrm>
            <a:off x="819150" y="3583"/>
            <a:ext cx="9417268" cy="707886"/>
          </a:xfrm>
          <a:prstGeom prst="rect">
            <a:avLst/>
          </a:prstGeom>
          <a:solidFill>
            <a:schemeClr val="accent2"/>
          </a:solidFill>
          <a:ln>
            <a:solidFill>
              <a:schemeClr val="accent1"/>
            </a:solidFill>
          </a:ln>
        </p:spPr>
        <p:txBody>
          <a:bodyPr wrap="square" rtlCol="0">
            <a:spAutoFit/>
          </a:bodyPr>
          <a:lstStyle/>
          <a:p>
            <a:pPr algn="ctr"/>
            <a:r>
              <a:rPr lang="en-IN" sz="4000" dirty="0">
                <a:latin typeface="Calibri" panose="020F0502020204030204" pitchFamily="34" charset="0"/>
                <a:cs typeface="Calibri" panose="020F0502020204030204" pitchFamily="34" charset="0"/>
              </a:rPr>
              <a:t>Types of Machine Learning Algorithms</a:t>
            </a:r>
          </a:p>
        </p:txBody>
      </p:sp>
      <p:sp>
        <p:nvSpPr>
          <p:cNvPr id="2" name="TextBox 1">
            <a:extLst>
              <a:ext uri="{FF2B5EF4-FFF2-40B4-BE49-F238E27FC236}">
                <a16:creationId xmlns:a16="http://schemas.microsoft.com/office/drawing/2014/main" id="{86D26EF7-D226-4D90-94D1-74A349796DC0}"/>
              </a:ext>
            </a:extLst>
          </p:cNvPr>
          <p:cNvSpPr txBox="1"/>
          <p:nvPr/>
        </p:nvSpPr>
        <p:spPr>
          <a:xfrm>
            <a:off x="76201" y="779608"/>
            <a:ext cx="11924336" cy="5016758"/>
          </a:xfrm>
          <a:prstGeom prst="rect">
            <a:avLst/>
          </a:prstGeom>
          <a:solidFill>
            <a:schemeClr val="accent2"/>
          </a:solidFill>
          <a:ln>
            <a:solidFill>
              <a:schemeClr val="accent1"/>
            </a:solidFill>
          </a:ln>
        </p:spPr>
        <p:txBody>
          <a:bodyPr wrap="square" rtlCol="0">
            <a:spAutoFit/>
          </a:bodyPr>
          <a:lstStyle/>
          <a:p>
            <a:pPr algn="l" fontAlgn="base"/>
            <a:r>
              <a:rPr lang="en-US" sz="2000" b="1" i="0" dirty="0">
                <a:solidFill>
                  <a:srgbClr val="171717"/>
                </a:solidFill>
                <a:effectLst/>
                <a:latin typeface="Calibri" panose="020F0502020204030204" pitchFamily="34" charset="0"/>
                <a:cs typeface="Calibri" panose="020F0502020204030204" pitchFamily="34" charset="0"/>
              </a:rPr>
              <a:t>In supervised learning</a:t>
            </a:r>
          </a:p>
          <a:p>
            <a:pPr marL="285750" indent="-285750" algn="l" fontAlgn="base">
              <a:buFont typeface="Arial" panose="020B0604020202020204" pitchFamily="34" charset="0"/>
              <a:buChar char="•"/>
            </a:pPr>
            <a:r>
              <a:rPr lang="en-US" sz="2000" b="0" i="0" dirty="0">
                <a:solidFill>
                  <a:srgbClr val="171717"/>
                </a:solidFill>
                <a:effectLst/>
                <a:latin typeface="Calibri" panose="020F0502020204030204" pitchFamily="34" charset="0"/>
                <a:cs typeface="Calibri" panose="020F0502020204030204" pitchFamily="34" charset="0"/>
              </a:rPr>
              <a:t>a data set includes its desired outputs (or </a:t>
            </a:r>
            <a:r>
              <a:rPr lang="en-US" sz="2000" b="0" i="1" dirty="0">
                <a:solidFill>
                  <a:srgbClr val="171717"/>
                </a:solidFill>
                <a:effectLst/>
                <a:latin typeface="Calibri" panose="020F0502020204030204" pitchFamily="34" charset="0"/>
                <a:cs typeface="Calibri" panose="020F0502020204030204" pitchFamily="34" charset="0"/>
              </a:rPr>
              <a:t>labels</a:t>
            </a:r>
            <a:r>
              <a:rPr lang="en-US" sz="2000" b="0" i="0" dirty="0">
                <a:solidFill>
                  <a:srgbClr val="171717"/>
                </a:solidFill>
                <a:effectLst/>
                <a:latin typeface="Calibri" panose="020F0502020204030204" pitchFamily="34" charset="0"/>
                <a:cs typeface="Calibri" panose="020F0502020204030204" pitchFamily="34" charset="0"/>
              </a:rPr>
              <a:t>) such that a function can calculate an error for a given prediction. </a:t>
            </a:r>
          </a:p>
          <a:p>
            <a:pPr marL="285750" indent="-285750" algn="l" fontAlgn="base">
              <a:buFont typeface="Arial" panose="020B0604020202020204" pitchFamily="34" charset="0"/>
              <a:buChar char="•"/>
            </a:pPr>
            <a:r>
              <a:rPr lang="en-US" sz="2000" b="0" i="0" dirty="0">
                <a:solidFill>
                  <a:srgbClr val="171717"/>
                </a:solidFill>
                <a:effectLst/>
                <a:latin typeface="Calibri" panose="020F0502020204030204" pitchFamily="34" charset="0"/>
                <a:cs typeface="Calibri" panose="020F0502020204030204" pitchFamily="34" charset="0"/>
              </a:rPr>
              <a:t>The supervision comes when a prediction is made and an error produced (actual vs. desired) to alter the function and learn the mapping.</a:t>
            </a:r>
          </a:p>
          <a:p>
            <a:pPr algn="l" fontAlgn="base"/>
            <a:r>
              <a:rPr lang="en-US" sz="2000" b="1" i="0" dirty="0">
                <a:solidFill>
                  <a:srgbClr val="171717"/>
                </a:solidFill>
                <a:effectLst/>
                <a:latin typeface="Calibri" panose="020F0502020204030204" pitchFamily="34" charset="0"/>
                <a:cs typeface="Calibri" panose="020F0502020204030204" pitchFamily="34" charset="0"/>
              </a:rPr>
              <a:t>In unsupervised learning</a:t>
            </a:r>
          </a:p>
          <a:p>
            <a:pPr marL="285750" indent="-285750" algn="l" fontAlgn="base">
              <a:buFont typeface="Arial" panose="020B0604020202020204" pitchFamily="34" charset="0"/>
              <a:buChar char="•"/>
            </a:pPr>
            <a:r>
              <a:rPr lang="en-US" sz="2000" b="0" i="0" dirty="0">
                <a:solidFill>
                  <a:srgbClr val="171717"/>
                </a:solidFill>
                <a:effectLst/>
                <a:latin typeface="Calibri" panose="020F0502020204030204" pitchFamily="34" charset="0"/>
                <a:cs typeface="Calibri" panose="020F0502020204030204" pitchFamily="34" charset="0"/>
              </a:rPr>
              <a:t>a data set doesn’t include a desired output; </a:t>
            </a:r>
          </a:p>
          <a:p>
            <a:pPr marL="285750" indent="-285750" algn="l" fontAlgn="base">
              <a:buFont typeface="Arial" panose="020B0604020202020204" pitchFamily="34" charset="0"/>
              <a:buChar char="•"/>
            </a:pPr>
            <a:r>
              <a:rPr lang="en-US" sz="2000" b="0" i="0" dirty="0">
                <a:solidFill>
                  <a:srgbClr val="171717"/>
                </a:solidFill>
                <a:effectLst/>
                <a:latin typeface="Calibri" panose="020F0502020204030204" pitchFamily="34" charset="0"/>
                <a:cs typeface="Calibri" panose="020F0502020204030204" pitchFamily="34" charset="0"/>
              </a:rPr>
              <a:t>therefore, there’s no way to supervise the function. </a:t>
            </a:r>
          </a:p>
          <a:p>
            <a:pPr marL="285750" indent="-285750" algn="l" fontAlgn="base">
              <a:buFont typeface="Arial" panose="020B0604020202020204" pitchFamily="34" charset="0"/>
              <a:buChar char="•"/>
            </a:pPr>
            <a:r>
              <a:rPr lang="en-US" sz="2000" b="0" i="0" dirty="0">
                <a:solidFill>
                  <a:srgbClr val="171717"/>
                </a:solidFill>
                <a:effectLst/>
                <a:latin typeface="Calibri" panose="020F0502020204030204" pitchFamily="34" charset="0"/>
                <a:cs typeface="Calibri" panose="020F0502020204030204" pitchFamily="34" charset="0"/>
              </a:rPr>
              <a:t>Instead, the function attempts to segment the data set into “classes” so that each class contains a portion of the data set with common features.</a:t>
            </a:r>
          </a:p>
          <a:p>
            <a:pPr algn="l" fontAlgn="base"/>
            <a:r>
              <a:rPr lang="en-US" sz="2000" b="1" dirty="0">
                <a:solidFill>
                  <a:srgbClr val="171717"/>
                </a:solidFill>
                <a:latin typeface="Calibri" panose="020F0502020204030204" pitchFamily="34" charset="0"/>
                <a:cs typeface="Calibri" panose="020F0502020204030204" pitchFamily="34" charset="0"/>
              </a:rPr>
              <a:t>I</a:t>
            </a:r>
            <a:r>
              <a:rPr lang="en-US" sz="2000" b="1" i="0" dirty="0">
                <a:solidFill>
                  <a:srgbClr val="171717"/>
                </a:solidFill>
                <a:effectLst/>
                <a:latin typeface="Calibri" panose="020F0502020204030204" pitchFamily="34" charset="0"/>
                <a:cs typeface="Calibri" panose="020F0502020204030204" pitchFamily="34" charset="0"/>
              </a:rPr>
              <a:t>n reinforcement learning </a:t>
            </a:r>
          </a:p>
          <a:p>
            <a:pPr marL="285750" indent="-285750" algn="l" fontAlgn="base">
              <a:buFont typeface="Arial" panose="020B0604020202020204" pitchFamily="34" charset="0"/>
              <a:buChar char="•"/>
            </a:pPr>
            <a:r>
              <a:rPr lang="en-US" sz="2000" b="0" i="0" dirty="0">
                <a:solidFill>
                  <a:srgbClr val="171717"/>
                </a:solidFill>
                <a:effectLst/>
                <a:latin typeface="Calibri" panose="020F0502020204030204" pitchFamily="34" charset="0"/>
                <a:cs typeface="Calibri" panose="020F0502020204030204" pitchFamily="34" charset="0"/>
              </a:rPr>
              <a:t>the algorithm attempts to learn actions for a given set of states that lead to a goal state. </a:t>
            </a:r>
          </a:p>
          <a:p>
            <a:pPr marL="285750" indent="-285750" algn="l" fontAlgn="base">
              <a:buFont typeface="Arial" panose="020B0604020202020204" pitchFamily="34" charset="0"/>
              <a:buChar char="•"/>
            </a:pPr>
            <a:r>
              <a:rPr lang="en-US" sz="2000" b="0" i="0" dirty="0">
                <a:solidFill>
                  <a:srgbClr val="171717"/>
                </a:solidFill>
                <a:effectLst/>
                <a:latin typeface="Calibri" panose="020F0502020204030204" pitchFamily="34" charset="0"/>
                <a:cs typeface="Calibri" panose="020F0502020204030204" pitchFamily="34" charset="0"/>
              </a:rPr>
              <a:t>An error is provided not after each example (as is the case for supervised learning) but instead on receipt of a reinforcement signal (such as reaching the goal state). </a:t>
            </a:r>
          </a:p>
          <a:p>
            <a:pPr marL="285750" indent="-285750" algn="l" fontAlgn="base">
              <a:buFont typeface="Arial" panose="020B0604020202020204" pitchFamily="34" charset="0"/>
              <a:buChar char="•"/>
            </a:pPr>
            <a:r>
              <a:rPr lang="en-US" sz="2000" b="0" i="0" dirty="0">
                <a:solidFill>
                  <a:srgbClr val="171717"/>
                </a:solidFill>
                <a:effectLst/>
                <a:latin typeface="Calibri" panose="020F0502020204030204" pitchFamily="34" charset="0"/>
                <a:cs typeface="Calibri" panose="020F0502020204030204" pitchFamily="34" charset="0"/>
              </a:rPr>
              <a:t>This behavior is similar to human learning, where feedback isn’t necessarily provided for all actions but when a reward is warranted.</a:t>
            </a:r>
            <a:endParaRPr lang="en-IN"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07183492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
          </p:nvPr>
        </p:nvSpPr>
        <p:spPr/>
        <p:txBody>
          <a:bodyPr/>
          <a:lstStyle/>
          <a:p>
            <a:fld id="{40BFEAB2-FD83-41F2-9787-AD5D1A1760CD}" type="slidenum">
              <a:rPr lang="en-US" smtClean="0"/>
              <a:pPr/>
              <a:t>120</a:t>
            </a:fld>
            <a:endParaRPr lang="en-US" dirty="0"/>
          </a:p>
        </p:txBody>
      </p:sp>
      <p:sp>
        <p:nvSpPr>
          <p:cNvPr id="7" name="Footer Placeholder 4">
            <a:extLst>
              <a:ext uri="{FF2B5EF4-FFF2-40B4-BE49-F238E27FC236}">
                <a16:creationId xmlns:a16="http://schemas.microsoft.com/office/drawing/2014/main" id="{CBE507B5-C7FD-44CE-8A2A-A513808930E9}"/>
              </a:ext>
            </a:extLst>
          </p:cNvPr>
          <p:cNvSpPr txBox="1">
            <a:spLocks/>
          </p:cNvSpPr>
          <p:nvPr/>
        </p:nvSpPr>
        <p:spPr>
          <a:xfrm>
            <a:off x="2761201" y="6528816"/>
            <a:ext cx="5486400" cy="228600"/>
          </a:xfrm>
          <a:prstGeom prst="rect">
            <a:avLst/>
          </a:prstGeom>
        </p:spPr>
        <p:txBody>
          <a:bodyPr vert="horz" lIns="91440" tIns="45720" rIns="91440" bIns="45720" rtlCol="0" anchor="ctr"/>
          <a:lstStyle>
            <a:defPPr>
              <a:defRPr lang="en-US"/>
            </a:defPPr>
            <a:lvl1pPr marL="0" algn="l" defTabSz="914400" rtl="0" eaLnBrk="1" latinLnBrk="0" hangingPunct="1">
              <a:defRPr sz="9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2"/>
                </a:solidFill>
              </a:rPr>
              <a:t>Python Programming: Problem  Solving, Packages </a:t>
            </a:r>
            <a:r>
              <a:rPr lang="en-US">
                <a:solidFill>
                  <a:schemeClr val="tx2"/>
                </a:solidFill>
              </a:rPr>
              <a:t>and Libraries</a:t>
            </a:r>
            <a:endParaRPr lang="en-US" dirty="0">
              <a:solidFill>
                <a:schemeClr val="tx2"/>
              </a:solidFill>
            </a:endParaRPr>
          </a:p>
        </p:txBody>
      </p:sp>
      <p:pic>
        <p:nvPicPr>
          <p:cNvPr id="3" name="Picture 2">
            <a:extLst>
              <a:ext uri="{FF2B5EF4-FFF2-40B4-BE49-F238E27FC236}">
                <a16:creationId xmlns:a16="http://schemas.microsoft.com/office/drawing/2014/main" id="{B44BABAD-310E-44EF-9BE2-6097440735F3}"/>
              </a:ext>
            </a:extLst>
          </p:cNvPr>
          <p:cNvPicPr>
            <a:picLocks noChangeAspect="1"/>
          </p:cNvPicPr>
          <p:nvPr/>
        </p:nvPicPr>
        <p:blipFill>
          <a:blip r:embed="rId2"/>
          <a:stretch>
            <a:fillRect/>
          </a:stretch>
        </p:blipFill>
        <p:spPr>
          <a:xfrm>
            <a:off x="1701574" y="690880"/>
            <a:ext cx="8788852" cy="3118010"/>
          </a:xfrm>
          <a:prstGeom prst="rect">
            <a:avLst/>
          </a:prstGeom>
        </p:spPr>
      </p:pic>
      <p:sp>
        <p:nvSpPr>
          <p:cNvPr id="4" name="Subtitle 3"/>
          <p:cNvSpPr>
            <a:spLocks noGrp="1"/>
          </p:cNvSpPr>
          <p:nvPr>
            <p:ph type="subTitle" idx="1"/>
          </p:nvPr>
        </p:nvSpPr>
        <p:spPr>
          <a:xfrm>
            <a:off x="1648692" y="5602410"/>
            <a:ext cx="8811491" cy="564711"/>
          </a:xfrm>
          <a:solidFill>
            <a:srgbClr val="FAD1D3">
              <a:alpha val="70980"/>
            </a:srgbClr>
          </a:solidFill>
          <a:ln>
            <a:solidFill>
              <a:schemeClr val="accent1"/>
            </a:solidFill>
          </a:ln>
        </p:spPr>
        <p:txBody>
          <a:bodyPr/>
          <a:lstStyle/>
          <a:p>
            <a:endParaRPr lang="en-US" dirty="0">
              <a:latin typeface="Calibri" pitchFamily="34" charset="0"/>
              <a:cs typeface="Calibri" pitchFamily="34" charset="0"/>
            </a:endParaRPr>
          </a:p>
        </p:txBody>
      </p:sp>
      <p:sp>
        <p:nvSpPr>
          <p:cNvPr id="6" name="Title 5"/>
          <p:cNvSpPr>
            <a:spLocks noGrp="1"/>
          </p:cNvSpPr>
          <p:nvPr>
            <p:ph type="ctrTitle"/>
          </p:nvPr>
        </p:nvSpPr>
        <p:spPr>
          <a:xfrm>
            <a:off x="1648692" y="2"/>
            <a:ext cx="8811491" cy="564711"/>
          </a:xfrm>
          <a:solidFill>
            <a:srgbClr val="FFF0CC">
              <a:alpha val="80000"/>
            </a:srgbClr>
          </a:solidFill>
        </p:spPr>
        <p:txBody>
          <a:bodyPr/>
          <a:lstStyle/>
          <a:p>
            <a:pPr lvl="2" algn="ctr" rtl="0">
              <a:spcBef>
                <a:spcPct val="0"/>
              </a:spcBef>
            </a:pPr>
            <a:r>
              <a:rPr lang="en-US" sz="2800" b="1" dirty="0">
                <a:latin typeface="Calibri" pitchFamily="34" charset="0"/>
                <a:cs typeface="Calibri" pitchFamily="34" charset="0"/>
              </a:rPr>
              <a:t>Pandas - - Learning Objectives</a:t>
            </a:r>
          </a:p>
        </p:txBody>
      </p:sp>
    </p:spTree>
    <p:extLst>
      <p:ext uri="{BB962C8B-B14F-4D97-AF65-F5344CB8AC3E}">
        <p14:creationId xmlns:p14="http://schemas.microsoft.com/office/powerpoint/2010/main" val="428918902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
          </p:nvPr>
        </p:nvSpPr>
        <p:spPr/>
        <p:txBody>
          <a:bodyPr/>
          <a:lstStyle/>
          <a:p>
            <a:fld id="{40BFEAB2-FD83-41F2-9787-AD5D1A1760CD}" type="slidenum">
              <a:rPr lang="en-US" smtClean="0"/>
              <a:pPr/>
              <a:t>121</a:t>
            </a:fld>
            <a:endParaRPr lang="en-US" dirty="0"/>
          </a:p>
        </p:txBody>
      </p:sp>
      <p:sp>
        <p:nvSpPr>
          <p:cNvPr id="7" name="Footer Placeholder 4">
            <a:extLst>
              <a:ext uri="{FF2B5EF4-FFF2-40B4-BE49-F238E27FC236}">
                <a16:creationId xmlns:a16="http://schemas.microsoft.com/office/drawing/2014/main" id="{CBE507B5-C7FD-44CE-8A2A-A513808930E9}"/>
              </a:ext>
            </a:extLst>
          </p:cNvPr>
          <p:cNvSpPr txBox="1">
            <a:spLocks/>
          </p:cNvSpPr>
          <p:nvPr/>
        </p:nvSpPr>
        <p:spPr>
          <a:xfrm>
            <a:off x="2761201" y="6528816"/>
            <a:ext cx="5486400" cy="228600"/>
          </a:xfrm>
          <a:prstGeom prst="rect">
            <a:avLst/>
          </a:prstGeom>
        </p:spPr>
        <p:txBody>
          <a:bodyPr vert="horz" lIns="91440" tIns="45720" rIns="91440" bIns="45720" rtlCol="0" anchor="ctr"/>
          <a:lstStyle>
            <a:defPPr>
              <a:defRPr lang="en-US"/>
            </a:defPPr>
            <a:lvl1pPr marL="0" algn="l" defTabSz="914400" rtl="0" eaLnBrk="1" latinLnBrk="0" hangingPunct="1">
              <a:defRPr sz="9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2"/>
                </a:solidFill>
              </a:rPr>
              <a:t>Python Programming: Problem  Solving, Packages </a:t>
            </a:r>
            <a:r>
              <a:rPr lang="en-US">
                <a:solidFill>
                  <a:schemeClr val="tx2"/>
                </a:solidFill>
              </a:rPr>
              <a:t>and Libraries</a:t>
            </a:r>
            <a:endParaRPr lang="en-US" dirty="0">
              <a:solidFill>
                <a:schemeClr val="tx2"/>
              </a:solidFill>
            </a:endParaRPr>
          </a:p>
        </p:txBody>
      </p:sp>
      <p:sp>
        <p:nvSpPr>
          <p:cNvPr id="4" name="Subtitle 3"/>
          <p:cNvSpPr>
            <a:spLocks noGrp="1"/>
          </p:cNvSpPr>
          <p:nvPr>
            <p:ph type="subTitle" idx="1"/>
          </p:nvPr>
        </p:nvSpPr>
        <p:spPr>
          <a:xfrm>
            <a:off x="1648692" y="726441"/>
            <a:ext cx="8811491" cy="5405119"/>
          </a:xfrm>
          <a:solidFill>
            <a:srgbClr val="FAD1D3">
              <a:alpha val="70980"/>
            </a:srgbClr>
          </a:solidFill>
          <a:ln>
            <a:solidFill>
              <a:schemeClr val="accent1"/>
            </a:solidFill>
          </a:ln>
        </p:spPr>
        <p:txBody>
          <a:bodyPr/>
          <a:lstStyle/>
          <a:p>
            <a:pPr marL="342900" indent="-342900">
              <a:spcBef>
                <a:spcPts val="600"/>
              </a:spcBef>
              <a:buFont typeface="Arial" panose="020B0604020202020204" pitchFamily="34" charset="0"/>
              <a:buChar char="•"/>
            </a:pPr>
            <a:r>
              <a:rPr lang="en-IN" sz="2500" dirty="0">
                <a:latin typeface="Calibri" panose="020F0502020204030204" pitchFamily="34" charset="0"/>
                <a:cs typeface="Calibri" panose="020F0502020204030204" pitchFamily="34" charset="0"/>
              </a:rPr>
              <a:t>Pandas is streamlined for data representation. This is especially true for data stored in files or available on a web resource. </a:t>
            </a:r>
          </a:p>
          <a:p>
            <a:pPr marL="342900" indent="-342900">
              <a:spcBef>
                <a:spcPts val="600"/>
              </a:spcBef>
              <a:buFont typeface="Arial" panose="020B0604020202020204" pitchFamily="34" charset="0"/>
              <a:buChar char="•"/>
            </a:pPr>
            <a:r>
              <a:rPr lang="en-IN" sz="2500" dirty="0">
                <a:latin typeface="Calibri" panose="020F0502020204030204" pitchFamily="34" charset="0"/>
                <a:cs typeface="Calibri" panose="020F0502020204030204" pitchFamily="34" charset="0"/>
              </a:rPr>
              <a:t>Pandas has a number of methods for input/output operations. It can directly load data in various formats like csv, html and json and therefore can easily do data analysis on data in various formats.</a:t>
            </a:r>
          </a:p>
          <a:p>
            <a:pPr marL="342900" indent="-342900">
              <a:spcBef>
                <a:spcPts val="600"/>
              </a:spcBef>
              <a:buFont typeface="Arial" panose="020B0604020202020204" pitchFamily="34" charset="0"/>
              <a:buChar char="•"/>
            </a:pPr>
            <a:r>
              <a:rPr lang="en-IN" sz="2500" dirty="0">
                <a:latin typeface="Calibri" panose="020F0502020204030204" pitchFamily="34" charset="0"/>
                <a:cs typeface="Calibri" panose="020F0502020204030204" pitchFamily="34" charset="0"/>
              </a:rPr>
              <a:t>Pandas also has a number of built-in features for data filtering.</a:t>
            </a:r>
          </a:p>
          <a:p>
            <a:pPr marL="342900" indent="-342900">
              <a:spcBef>
                <a:spcPts val="600"/>
              </a:spcBef>
              <a:buFont typeface="Arial" panose="020B0604020202020204" pitchFamily="34" charset="0"/>
              <a:buChar char="•"/>
            </a:pPr>
            <a:r>
              <a:rPr lang="en-IN" sz="2500" dirty="0">
                <a:latin typeface="Calibri" panose="020F0502020204030204" pitchFamily="34" charset="0"/>
                <a:cs typeface="Calibri" panose="020F0502020204030204" pitchFamily="34" charset="0"/>
              </a:rPr>
              <a:t>The pandas library is basically Python’s answer to the statistical analysis capabilities of the R programming language.</a:t>
            </a:r>
          </a:p>
          <a:p>
            <a:pPr marL="342900" indent="-342900">
              <a:spcBef>
                <a:spcPts val="600"/>
              </a:spcBef>
              <a:buFont typeface="Arial" panose="020B0604020202020204" pitchFamily="34" charset="0"/>
              <a:buChar char="•"/>
            </a:pPr>
            <a:r>
              <a:rPr lang="en-IN" sz="2500" dirty="0">
                <a:latin typeface="Calibri" panose="020F0502020204030204" pitchFamily="34" charset="0"/>
                <a:cs typeface="Calibri" panose="020F0502020204030204" pitchFamily="34" charset="0"/>
              </a:rPr>
              <a:t>If you want to pursue a course in data science or machine learning, then pandas is a very helpful library.</a:t>
            </a:r>
          </a:p>
          <a:p>
            <a:endParaRPr lang="en-US" dirty="0">
              <a:latin typeface="Calibri" pitchFamily="34" charset="0"/>
              <a:cs typeface="Calibri" pitchFamily="34" charset="0"/>
            </a:endParaRPr>
          </a:p>
        </p:txBody>
      </p:sp>
      <p:sp>
        <p:nvSpPr>
          <p:cNvPr id="6" name="Title 5"/>
          <p:cNvSpPr>
            <a:spLocks noGrp="1"/>
          </p:cNvSpPr>
          <p:nvPr>
            <p:ph type="ctrTitle"/>
          </p:nvPr>
        </p:nvSpPr>
        <p:spPr>
          <a:xfrm>
            <a:off x="1648692" y="2"/>
            <a:ext cx="8811491" cy="564711"/>
          </a:xfrm>
          <a:solidFill>
            <a:srgbClr val="FFF0CC">
              <a:alpha val="80000"/>
            </a:srgbClr>
          </a:solidFill>
        </p:spPr>
        <p:txBody>
          <a:bodyPr/>
          <a:lstStyle/>
          <a:p>
            <a:pPr lvl="2" algn="ctr" rtl="0">
              <a:spcBef>
                <a:spcPct val="0"/>
              </a:spcBef>
            </a:pPr>
            <a:r>
              <a:rPr lang="en-US" sz="2800" b="1" dirty="0">
                <a:latin typeface="Calibri" pitchFamily="34" charset="0"/>
                <a:cs typeface="Calibri" pitchFamily="34" charset="0"/>
              </a:rPr>
              <a:t>Need for a library like Pandas</a:t>
            </a:r>
          </a:p>
        </p:txBody>
      </p:sp>
    </p:spTree>
    <p:extLst>
      <p:ext uri="{BB962C8B-B14F-4D97-AF65-F5344CB8AC3E}">
        <p14:creationId xmlns:p14="http://schemas.microsoft.com/office/powerpoint/2010/main" val="350755836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
          </p:nvPr>
        </p:nvSpPr>
        <p:spPr/>
        <p:txBody>
          <a:bodyPr/>
          <a:lstStyle/>
          <a:p>
            <a:fld id="{40BFEAB2-FD83-41F2-9787-AD5D1A1760CD}" type="slidenum">
              <a:rPr lang="en-US" smtClean="0"/>
              <a:pPr/>
              <a:t>122</a:t>
            </a:fld>
            <a:endParaRPr lang="en-US" dirty="0"/>
          </a:p>
        </p:txBody>
      </p:sp>
      <p:sp>
        <p:nvSpPr>
          <p:cNvPr id="7" name="Footer Placeholder 4">
            <a:extLst>
              <a:ext uri="{FF2B5EF4-FFF2-40B4-BE49-F238E27FC236}">
                <a16:creationId xmlns:a16="http://schemas.microsoft.com/office/drawing/2014/main" id="{CBE507B5-C7FD-44CE-8A2A-A513808930E9}"/>
              </a:ext>
            </a:extLst>
          </p:cNvPr>
          <p:cNvSpPr txBox="1">
            <a:spLocks/>
          </p:cNvSpPr>
          <p:nvPr/>
        </p:nvSpPr>
        <p:spPr>
          <a:xfrm>
            <a:off x="2761201" y="6528816"/>
            <a:ext cx="5486400" cy="228600"/>
          </a:xfrm>
          <a:prstGeom prst="rect">
            <a:avLst/>
          </a:prstGeom>
        </p:spPr>
        <p:txBody>
          <a:bodyPr vert="horz" lIns="91440" tIns="45720" rIns="91440" bIns="45720" rtlCol="0" anchor="ctr"/>
          <a:lstStyle>
            <a:defPPr>
              <a:defRPr lang="en-US"/>
            </a:defPPr>
            <a:lvl1pPr marL="0" algn="l" defTabSz="914400" rtl="0" eaLnBrk="1" latinLnBrk="0" hangingPunct="1">
              <a:defRPr sz="9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2"/>
                </a:solidFill>
              </a:rPr>
              <a:t>Python Programming: Problem  Solving, Packages </a:t>
            </a:r>
            <a:r>
              <a:rPr lang="en-US">
                <a:solidFill>
                  <a:schemeClr val="tx2"/>
                </a:solidFill>
              </a:rPr>
              <a:t>and Libraries</a:t>
            </a:r>
            <a:endParaRPr lang="en-US" dirty="0">
              <a:solidFill>
                <a:schemeClr val="tx2"/>
              </a:solidFill>
            </a:endParaRPr>
          </a:p>
        </p:txBody>
      </p:sp>
      <p:sp>
        <p:nvSpPr>
          <p:cNvPr id="4" name="Subtitle 3"/>
          <p:cNvSpPr>
            <a:spLocks noGrp="1"/>
          </p:cNvSpPr>
          <p:nvPr>
            <p:ph type="subTitle" idx="1"/>
          </p:nvPr>
        </p:nvSpPr>
        <p:spPr>
          <a:xfrm>
            <a:off x="1648692" y="660401"/>
            <a:ext cx="8811491" cy="5766814"/>
          </a:xfrm>
          <a:solidFill>
            <a:srgbClr val="FAD1D3">
              <a:alpha val="70980"/>
            </a:srgbClr>
          </a:solidFill>
          <a:ln>
            <a:solidFill>
              <a:schemeClr val="accent1"/>
            </a:solidFill>
          </a:ln>
        </p:spPr>
        <p:txBody>
          <a:bodyPr/>
          <a:lstStyle/>
          <a:p>
            <a:pPr>
              <a:spcBef>
                <a:spcPts val="0"/>
              </a:spcBef>
            </a:pPr>
            <a:r>
              <a:rPr lang="en-IN" sz="2200" dirty="0">
                <a:latin typeface="Calibri" panose="020F0502020204030204" pitchFamily="34" charset="0"/>
                <a:cs typeface="Calibri" panose="020F0502020204030204" pitchFamily="34" charset="0"/>
              </a:rPr>
              <a:t>There are basically three types of data structures in pandas: Series, </a:t>
            </a:r>
            <a:r>
              <a:rPr lang="en-IN" sz="2200" dirty="0" err="1">
                <a:latin typeface="Calibri" panose="020F0502020204030204" pitchFamily="34" charset="0"/>
                <a:cs typeface="Calibri" panose="020F0502020204030204" pitchFamily="34" charset="0"/>
              </a:rPr>
              <a:t>DataFrame</a:t>
            </a:r>
            <a:r>
              <a:rPr lang="en-IN" sz="2200" dirty="0">
                <a:latin typeface="Calibri" panose="020F0502020204030204" pitchFamily="34" charset="0"/>
                <a:cs typeface="Calibri" panose="020F0502020204030204" pitchFamily="34" charset="0"/>
              </a:rPr>
              <a:t> and Panel. </a:t>
            </a:r>
          </a:p>
          <a:p>
            <a:pPr marL="342900" indent="-342900">
              <a:spcBef>
                <a:spcPts val="0"/>
              </a:spcBef>
              <a:buFont typeface="Arial" panose="020B0604020202020204" pitchFamily="34" charset="0"/>
              <a:buChar char="•"/>
            </a:pPr>
            <a:r>
              <a:rPr lang="en-IN" sz="2200" dirty="0">
                <a:latin typeface="Calibri" panose="020F0502020204030204" pitchFamily="34" charset="0"/>
                <a:cs typeface="Calibri" panose="020F0502020204030204" pitchFamily="34" charset="0"/>
              </a:rPr>
              <a:t>Series is a one-dimensional array with a label. It can hold data of almost any type including strings, numbers and Python objects. You can visualize Series as a column of data, such as observations on a single variable.</a:t>
            </a:r>
          </a:p>
          <a:p>
            <a:pPr marL="342900" indent="-342900">
              <a:spcBef>
                <a:spcPts val="0"/>
              </a:spcBef>
              <a:buFont typeface="Arial" panose="020B0604020202020204" pitchFamily="34" charset="0"/>
              <a:buChar char="•"/>
            </a:pPr>
            <a:r>
              <a:rPr lang="en-IN" sz="2200" dirty="0" err="1">
                <a:latin typeface="Calibri" panose="020F0502020204030204" pitchFamily="34" charset="0"/>
                <a:cs typeface="Calibri" panose="020F0502020204030204" pitchFamily="34" charset="0"/>
              </a:rPr>
              <a:t>DataFrame</a:t>
            </a:r>
            <a:r>
              <a:rPr lang="en-IN" sz="2200" dirty="0">
                <a:latin typeface="Calibri" panose="020F0502020204030204" pitchFamily="34" charset="0"/>
                <a:cs typeface="Calibri" panose="020F0502020204030204" pitchFamily="34" charset="0"/>
              </a:rPr>
              <a:t> is a two-dimensional (2D) data structure whose axes have labels. The two dimensions can hold data of different types. </a:t>
            </a:r>
            <a:r>
              <a:rPr lang="en-IN" sz="2200" dirty="0" err="1">
                <a:latin typeface="Calibri" panose="020F0502020204030204" pitchFamily="34" charset="0"/>
                <a:cs typeface="Calibri" panose="020F0502020204030204" pitchFamily="34" charset="0"/>
              </a:rPr>
              <a:t>DataFrame</a:t>
            </a:r>
            <a:r>
              <a:rPr lang="en-IN" sz="2200" dirty="0">
                <a:latin typeface="Calibri" panose="020F0502020204030204" pitchFamily="34" charset="0"/>
                <a:cs typeface="Calibri" panose="020F0502020204030204" pitchFamily="34" charset="0"/>
              </a:rPr>
              <a:t> can be thought of as similar to an Excel spread sheet. </a:t>
            </a:r>
            <a:r>
              <a:rPr lang="en-IN" sz="2200" dirty="0" err="1">
                <a:latin typeface="Calibri" panose="020F0502020204030204" pitchFamily="34" charset="0"/>
                <a:cs typeface="Calibri" panose="020F0502020204030204" pitchFamily="34" charset="0"/>
              </a:rPr>
              <a:t>DataFrame</a:t>
            </a:r>
            <a:r>
              <a:rPr lang="en-IN" sz="2200" dirty="0">
                <a:latin typeface="Calibri" panose="020F0502020204030204" pitchFamily="34" charset="0"/>
                <a:cs typeface="Calibri" panose="020F0502020204030204" pitchFamily="34" charset="0"/>
              </a:rPr>
              <a:t> is the most commonly used pandas object.</a:t>
            </a:r>
          </a:p>
          <a:p>
            <a:pPr marL="342900" indent="-342900">
              <a:spcBef>
                <a:spcPts val="0"/>
              </a:spcBef>
              <a:buFont typeface="Arial" panose="020B0604020202020204" pitchFamily="34" charset="0"/>
              <a:buChar char="•"/>
            </a:pPr>
            <a:r>
              <a:rPr lang="en-US" sz="2200" dirty="0">
                <a:latin typeface="Calibri" panose="020F0502020204030204" pitchFamily="34" charset="0"/>
                <a:cs typeface="Calibri" panose="020F0502020204030204" pitchFamily="34" charset="0"/>
              </a:rPr>
              <a:t>Panel is a container for three-dimensional data. It can have heterogeneous data. A panel can be thought of as a container for </a:t>
            </a:r>
            <a:r>
              <a:rPr lang="en-US" sz="2200" dirty="0" err="1">
                <a:latin typeface="Calibri" panose="020F0502020204030204" pitchFamily="34" charset="0"/>
                <a:cs typeface="Calibri" panose="020F0502020204030204" pitchFamily="34" charset="0"/>
              </a:rPr>
              <a:t>DataFrames</a:t>
            </a:r>
            <a:r>
              <a:rPr lang="en-US" sz="2200" dirty="0">
                <a:latin typeface="Calibri" panose="020F0502020204030204" pitchFamily="34" charset="0"/>
                <a:cs typeface="Calibri" panose="020F0502020204030204" pitchFamily="34" charset="0"/>
              </a:rPr>
              <a:t>. A panel has three axis. Axis0 (also called items) represents the individual </a:t>
            </a:r>
            <a:r>
              <a:rPr lang="en-US" sz="2200" dirty="0" err="1">
                <a:latin typeface="Calibri" panose="020F0502020204030204" pitchFamily="34" charset="0"/>
                <a:cs typeface="Calibri" panose="020F0502020204030204" pitchFamily="34" charset="0"/>
              </a:rPr>
              <a:t>dataframes</a:t>
            </a:r>
            <a:r>
              <a:rPr lang="en-US" sz="2200" dirty="0">
                <a:latin typeface="Calibri" panose="020F0502020204030204" pitchFamily="34" charset="0"/>
                <a:cs typeface="Calibri" panose="020F0502020204030204" pitchFamily="34" charset="0"/>
              </a:rPr>
              <a:t> contained in the panel. Axis1 (also called </a:t>
            </a:r>
            <a:r>
              <a:rPr lang="en-US" sz="2200" dirty="0" err="1">
                <a:latin typeface="Calibri" panose="020F0502020204030204" pitchFamily="34" charset="0"/>
                <a:cs typeface="Calibri" panose="020F0502020204030204" pitchFamily="34" charset="0"/>
              </a:rPr>
              <a:t>major_axis</a:t>
            </a:r>
            <a:r>
              <a:rPr lang="en-US" sz="2200" dirty="0">
                <a:latin typeface="Calibri" panose="020F0502020204030204" pitchFamily="34" charset="0"/>
                <a:cs typeface="Calibri" panose="020F0502020204030204" pitchFamily="34" charset="0"/>
              </a:rPr>
              <a:t>) represents the row index of each individual </a:t>
            </a:r>
            <a:r>
              <a:rPr lang="en-US" sz="2200" dirty="0" err="1">
                <a:latin typeface="Calibri" panose="020F0502020204030204" pitchFamily="34" charset="0"/>
                <a:cs typeface="Calibri" panose="020F0502020204030204" pitchFamily="34" charset="0"/>
              </a:rPr>
              <a:t>dataframe</a:t>
            </a:r>
            <a:r>
              <a:rPr lang="en-US" sz="2200" dirty="0">
                <a:latin typeface="Calibri" panose="020F0502020204030204" pitchFamily="34" charset="0"/>
                <a:cs typeface="Calibri" panose="020F0502020204030204" pitchFamily="34" charset="0"/>
              </a:rPr>
              <a:t> and Axis2 (Also called </a:t>
            </a:r>
            <a:r>
              <a:rPr lang="en-US" sz="2200" dirty="0" err="1">
                <a:latin typeface="Calibri" panose="020F0502020204030204" pitchFamily="34" charset="0"/>
                <a:cs typeface="Calibri" panose="020F0502020204030204" pitchFamily="34" charset="0"/>
              </a:rPr>
              <a:t>minor_axis</a:t>
            </a:r>
            <a:r>
              <a:rPr lang="en-US" sz="2200" dirty="0">
                <a:latin typeface="Calibri" panose="020F0502020204030204" pitchFamily="34" charset="0"/>
                <a:cs typeface="Calibri" panose="020F0502020204030204" pitchFamily="34" charset="0"/>
              </a:rPr>
              <a:t>) represents the columns for each of the individual </a:t>
            </a:r>
            <a:r>
              <a:rPr lang="en-US" sz="2200" dirty="0" err="1">
                <a:latin typeface="Calibri" panose="020F0502020204030204" pitchFamily="34" charset="0"/>
                <a:cs typeface="Calibri" panose="020F0502020204030204" pitchFamily="34" charset="0"/>
              </a:rPr>
              <a:t>dataframes</a:t>
            </a:r>
            <a:r>
              <a:rPr lang="en-US" sz="2200" dirty="0">
                <a:latin typeface="Calibri" panose="020F0502020204030204" pitchFamily="34" charset="0"/>
                <a:cs typeface="Calibri" panose="020F0502020204030204" pitchFamily="34" charset="0"/>
              </a:rPr>
              <a:t>.</a:t>
            </a:r>
            <a:endParaRPr lang="en-IN" sz="2200" dirty="0">
              <a:latin typeface="Calibri" panose="020F0502020204030204" pitchFamily="34" charset="0"/>
              <a:cs typeface="Calibri" panose="020F0502020204030204" pitchFamily="34" charset="0"/>
            </a:endParaRPr>
          </a:p>
          <a:p>
            <a:pPr>
              <a:spcBef>
                <a:spcPts val="0"/>
              </a:spcBef>
            </a:pPr>
            <a:endParaRPr lang="en-US" sz="2200" dirty="0">
              <a:latin typeface="Calibri" panose="020F0502020204030204" pitchFamily="34" charset="0"/>
              <a:cs typeface="Calibri" pitchFamily="34" charset="0"/>
            </a:endParaRPr>
          </a:p>
        </p:txBody>
      </p:sp>
      <p:sp>
        <p:nvSpPr>
          <p:cNvPr id="6" name="Title 5"/>
          <p:cNvSpPr>
            <a:spLocks noGrp="1"/>
          </p:cNvSpPr>
          <p:nvPr>
            <p:ph type="ctrTitle"/>
          </p:nvPr>
        </p:nvSpPr>
        <p:spPr>
          <a:xfrm>
            <a:off x="1648692" y="2"/>
            <a:ext cx="8811491" cy="564711"/>
          </a:xfrm>
          <a:solidFill>
            <a:srgbClr val="FFF0CC">
              <a:alpha val="80000"/>
            </a:srgbClr>
          </a:solidFill>
        </p:spPr>
        <p:txBody>
          <a:bodyPr/>
          <a:lstStyle/>
          <a:p>
            <a:pPr lvl="2" algn="ctr" rtl="0">
              <a:spcBef>
                <a:spcPct val="0"/>
              </a:spcBef>
            </a:pPr>
            <a:r>
              <a:rPr lang="en-US" sz="2800" b="1" dirty="0">
                <a:latin typeface="Calibri" pitchFamily="34" charset="0"/>
                <a:cs typeface="Calibri" pitchFamily="34" charset="0"/>
              </a:rPr>
              <a:t>Various data structures in Pandas</a:t>
            </a:r>
          </a:p>
        </p:txBody>
      </p:sp>
    </p:spTree>
    <p:extLst>
      <p:ext uri="{BB962C8B-B14F-4D97-AF65-F5344CB8AC3E}">
        <p14:creationId xmlns:p14="http://schemas.microsoft.com/office/powerpoint/2010/main" val="99556447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
          </p:nvPr>
        </p:nvSpPr>
        <p:spPr/>
        <p:txBody>
          <a:bodyPr/>
          <a:lstStyle/>
          <a:p>
            <a:fld id="{40BFEAB2-FD83-41F2-9787-AD5D1A1760CD}" type="slidenum">
              <a:rPr lang="en-US" smtClean="0"/>
              <a:pPr/>
              <a:t>123</a:t>
            </a:fld>
            <a:endParaRPr lang="en-US" dirty="0"/>
          </a:p>
        </p:txBody>
      </p:sp>
      <p:sp>
        <p:nvSpPr>
          <p:cNvPr id="7" name="Footer Placeholder 4">
            <a:extLst>
              <a:ext uri="{FF2B5EF4-FFF2-40B4-BE49-F238E27FC236}">
                <a16:creationId xmlns:a16="http://schemas.microsoft.com/office/drawing/2014/main" id="{CBE507B5-C7FD-44CE-8A2A-A513808930E9}"/>
              </a:ext>
            </a:extLst>
          </p:cNvPr>
          <p:cNvSpPr txBox="1">
            <a:spLocks/>
          </p:cNvSpPr>
          <p:nvPr/>
        </p:nvSpPr>
        <p:spPr>
          <a:xfrm>
            <a:off x="2761201" y="6528816"/>
            <a:ext cx="5486400" cy="228600"/>
          </a:xfrm>
          <a:prstGeom prst="rect">
            <a:avLst/>
          </a:prstGeom>
        </p:spPr>
        <p:txBody>
          <a:bodyPr vert="horz" lIns="91440" tIns="45720" rIns="91440" bIns="45720" rtlCol="0" anchor="ctr"/>
          <a:lstStyle>
            <a:defPPr>
              <a:defRPr lang="en-US"/>
            </a:defPPr>
            <a:lvl1pPr marL="0" algn="l" defTabSz="914400" rtl="0" eaLnBrk="1" latinLnBrk="0" hangingPunct="1">
              <a:defRPr sz="9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2"/>
                </a:solidFill>
              </a:rPr>
              <a:t>Python Programming: Problem  Solving, Packages </a:t>
            </a:r>
            <a:r>
              <a:rPr lang="en-US">
                <a:solidFill>
                  <a:schemeClr val="tx2"/>
                </a:solidFill>
              </a:rPr>
              <a:t>and Libraries</a:t>
            </a:r>
            <a:endParaRPr lang="en-US" dirty="0">
              <a:solidFill>
                <a:schemeClr val="tx2"/>
              </a:solidFill>
            </a:endParaRPr>
          </a:p>
        </p:txBody>
      </p:sp>
      <p:sp>
        <p:nvSpPr>
          <p:cNvPr id="4" name="Subtitle 3"/>
          <p:cNvSpPr>
            <a:spLocks noGrp="1"/>
          </p:cNvSpPr>
          <p:nvPr>
            <p:ph type="subTitle" idx="1"/>
          </p:nvPr>
        </p:nvSpPr>
        <p:spPr>
          <a:xfrm>
            <a:off x="1648692" y="447041"/>
            <a:ext cx="8811491" cy="1929504"/>
          </a:xfrm>
          <a:solidFill>
            <a:srgbClr val="FAD1D3">
              <a:alpha val="70980"/>
            </a:srgbClr>
          </a:solidFill>
          <a:ln>
            <a:solidFill>
              <a:schemeClr val="accent1"/>
            </a:solidFill>
          </a:ln>
        </p:spPr>
        <p:txBody>
          <a:bodyPr/>
          <a:lstStyle/>
          <a:p>
            <a:pPr marL="342900" indent="-342900">
              <a:spcBef>
                <a:spcPts val="0"/>
              </a:spcBef>
              <a:buFont typeface="Arial" panose="020B0604020202020204" pitchFamily="34" charset="0"/>
              <a:buChar char="•"/>
            </a:pPr>
            <a:r>
              <a:rPr lang="en-IN" dirty="0" err="1"/>
              <a:t>DataFrame</a:t>
            </a:r>
            <a:r>
              <a:rPr lang="en-IN" dirty="0"/>
              <a:t> is the most widely used data structure of pandas. </a:t>
            </a:r>
          </a:p>
          <a:p>
            <a:pPr marL="342900" indent="-342900">
              <a:spcBef>
                <a:spcPts val="0"/>
              </a:spcBef>
              <a:buFont typeface="Arial" panose="020B0604020202020204" pitchFamily="34" charset="0"/>
              <a:buChar char="•"/>
            </a:pPr>
            <a:r>
              <a:rPr lang="en-IN" dirty="0"/>
              <a:t>This is because for reading tables and csv files, one generally needs a 2D object. </a:t>
            </a:r>
          </a:p>
          <a:p>
            <a:pPr marL="342900" indent="-342900">
              <a:spcBef>
                <a:spcPts val="0"/>
              </a:spcBef>
              <a:buFont typeface="Arial" panose="020B0604020202020204" pitchFamily="34" charset="0"/>
              <a:buChar char="•"/>
            </a:pPr>
            <a:r>
              <a:rPr lang="en-IN" dirty="0"/>
              <a:t>Further, all the spread sheets and text files are read as </a:t>
            </a:r>
            <a:r>
              <a:rPr lang="en-IN" dirty="0" err="1"/>
              <a:t>DataFrame</a:t>
            </a:r>
            <a:r>
              <a:rPr lang="en-IN" dirty="0"/>
              <a:t>, therefore it is a very important data structure of pandas.</a:t>
            </a:r>
            <a:endParaRPr lang="en-IN" sz="1800" dirty="0"/>
          </a:p>
          <a:p>
            <a:pPr marL="342900" indent="-342900">
              <a:spcBef>
                <a:spcPts val="0"/>
              </a:spcBef>
              <a:buFont typeface="Arial" panose="020B0604020202020204" pitchFamily="34" charset="0"/>
              <a:buChar char="•"/>
            </a:pPr>
            <a:r>
              <a:rPr lang="en-IN" dirty="0"/>
              <a:t>One can understand a </a:t>
            </a:r>
            <a:r>
              <a:rPr lang="en-IN" dirty="0" err="1"/>
              <a:t>DataFrame</a:t>
            </a:r>
            <a:r>
              <a:rPr lang="en-IN" dirty="0"/>
              <a:t> by looking at Table 20.1.</a:t>
            </a:r>
            <a:endParaRPr lang="en-IN" sz="1800" dirty="0"/>
          </a:p>
          <a:p>
            <a:pPr marL="342900" indent="-342900">
              <a:spcBef>
                <a:spcPts val="0"/>
              </a:spcBef>
              <a:buFont typeface="Arial" panose="020B0604020202020204" pitchFamily="34" charset="0"/>
              <a:buChar char="•"/>
            </a:pPr>
            <a:endParaRPr lang="en-US" dirty="0">
              <a:latin typeface="Calibri" pitchFamily="34" charset="0"/>
              <a:cs typeface="Calibri" pitchFamily="34" charset="0"/>
            </a:endParaRPr>
          </a:p>
        </p:txBody>
      </p:sp>
      <p:sp>
        <p:nvSpPr>
          <p:cNvPr id="6" name="Title 5"/>
          <p:cNvSpPr>
            <a:spLocks noGrp="1"/>
          </p:cNvSpPr>
          <p:nvPr>
            <p:ph type="ctrTitle"/>
          </p:nvPr>
        </p:nvSpPr>
        <p:spPr>
          <a:xfrm>
            <a:off x="1648692" y="2"/>
            <a:ext cx="8811491" cy="416559"/>
          </a:xfrm>
          <a:solidFill>
            <a:srgbClr val="FFF0CC">
              <a:alpha val="80000"/>
            </a:srgbClr>
          </a:solidFill>
        </p:spPr>
        <p:txBody>
          <a:bodyPr/>
          <a:lstStyle/>
          <a:p>
            <a:pPr lvl="2" algn="ctr" rtl="0">
              <a:spcBef>
                <a:spcPct val="0"/>
              </a:spcBef>
            </a:pPr>
            <a:r>
              <a:rPr lang="en-IN" sz="2800" b="1" dirty="0"/>
              <a:t>We will talk only about DataFrame - - 1</a:t>
            </a:r>
            <a:endParaRPr lang="en-US" sz="2800" b="1" dirty="0">
              <a:latin typeface="Calibri" pitchFamily="34" charset="0"/>
              <a:cs typeface="Calibri" pitchFamily="34" charset="0"/>
            </a:endParaRPr>
          </a:p>
        </p:txBody>
      </p:sp>
      <p:pic>
        <p:nvPicPr>
          <p:cNvPr id="2" name="Picture 1">
            <a:extLst>
              <a:ext uri="{FF2B5EF4-FFF2-40B4-BE49-F238E27FC236}">
                <a16:creationId xmlns:a16="http://schemas.microsoft.com/office/drawing/2014/main" id="{2A740927-72BA-48C4-8FE6-CE09C6F9AE7B}"/>
              </a:ext>
            </a:extLst>
          </p:cNvPr>
          <p:cNvPicPr>
            <a:picLocks noChangeAspect="1"/>
          </p:cNvPicPr>
          <p:nvPr/>
        </p:nvPicPr>
        <p:blipFill>
          <a:blip r:embed="rId2"/>
          <a:stretch>
            <a:fillRect/>
          </a:stretch>
        </p:blipFill>
        <p:spPr>
          <a:xfrm>
            <a:off x="1648692" y="2447666"/>
            <a:ext cx="8358909" cy="2251639"/>
          </a:xfrm>
          <a:prstGeom prst="rect">
            <a:avLst/>
          </a:prstGeom>
        </p:spPr>
      </p:pic>
      <p:sp>
        <p:nvSpPr>
          <p:cNvPr id="8" name="Subtitle 3">
            <a:extLst>
              <a:ext uri="{FF2B5EF4-FFF2-40B4-BE49-F238E27FC236}">
                <a16:creationId xmlns:a16="http://schemas.microsoft.com/office/drawing/2014/main" id="{E8AFA645-8647-4829-89B5-BE4A9FCB3016}"/>
              </a:ext>
            </a:extLst>
          </p:cNvPr>
          <p:cNvSpPr txBox="1">
            <a:spLocks/>
          </p:cNvSpPr>
          <p:nvPr/>
        </p:nvSpPr>
        <p:spPr>
          <a:xfrm>
            <a:off x="1690255" y="4775649"/>
            <a:ext cx="8811491" cy="1509327"/>
          </a:xfrm>
          <a:prstGeom prst="rect">
            <a:avLst/>
          </a:prstGeom>
          <a:solidFill>
            <a:srgbClr val="FAD1D3">
              <a:alpha val="70980"/>
            </a:srgbClr>
          </a:solidFill>
          <a:ln>
            <a:solidFill>
              <a:schemeClr val="accent1"/>
            </a:solidFill>
          </a:ln>
        </p:spPr>
        <p:txBody>
          <a:bodyPr vert="horz" lIns="91440" tIns="45720" rIns="91440" bIns="45720" rtlCol="0">
            <a:noAutofit/>
          </a:bodyPr>
          <a:lstStyle>
            <a:lvl1pPr marL="0" indent="0" algn="l" defTabSz="914400" rtl="0" eaLnBrk="1" latinLnBrk="0" hangingPunct="1">
              <a:lnSpc>
                <a:spcPct val="100000"/>
              </a:lnSpc>
              <a:spcBef>
                <a:spcPts val="1200"/>
              </a:spcBef>
              <a:buFont typeface="Arial" panose="020B0604020202020204" pitchFamily="34" charset="0"/>
              <a:buNone/>
              <a:defRPr sz="2000" b="1" kern="1200">
                <a:solidFill>
                  <a:schemeClr val="tx2"/>
                </a:solidFill>
                <a:latin typeface="+mn-lt"/>
                <a:ea typeface="+mn-ea"/>
                <a:cs typeface="+mn-cs"/>
              </a:defRPr>
            </a:lvl1pPr>
            <a:lvl2pPr marL="457200" indent="0" algn="ctr" defTabSz="914400" rtl="0" eaLnBrk="1" latinLnBrk="0" hangingPunct="1">
              <a:lnSpc>
                <a:spcPct val="100000"/>
              </a:lnSpc>
              <a:spcBef>
                <a:spcPts val="800"/>
              </a:spcBef>
              <a:buClrTx/>
              <a:buFont typeface="Arial" panose="020B0604020202020204" pitchFamily="34" charset="0"/>
              <a:buNone/>
              <a:defRPr sz="2000" kern="1200">
                <a:solidFill>
                  <a:schemeClr val="tx2"/>
                </a:solidFill>
                <a:latin typeface="+mn-lt"/>
                <a:ea typeface="+mn-ea"/>
                <a:cs typeface="+mn-cs"/>
              </a:defRPr>
            </a:lvl2pPr>
            <a:lvl3pPr marL="914400" indent="0" algn="ctr" defTabSz="914400" rtl="0" eaLnBrk="1" latinLnBrk="0" hangingPunct="1">
              <a:lnSpc>
                <a:spcPct val="100000"/>
              </a:lnSpc>
              <a:spcBef>
                <a:spcPts val="800"/>
              </a:spcBef>
              <a:buFont typeface="Arial" panose="020B0604020202020204" pitchFamily="34" charset="0"/>
              <a:buNone/>
              <a:defRPr sz="1800" kern="1200">
                <a:solidFill>
                  <a:schemeClr val="tx2"/>
                </a:solidFill>
                <a:latin typeface="+mn-lt"/>
                <a:ea typeface="+mn-ea"/>
                <a:cs typeface="+mn-cs"/>
              </a:defRPr>
            </a:lvl3pPr>
            <a:lvl4pPr marL="1371600" indent="0" algn="ctr" defTabSz="914400" rtl="0" eaLnBrk="1" latinLnBrk="0" hangingPunct="1">
              <a:lnSpc>
                <a:spcPct val="100000"/>
              </a:lnSpc>
              <a:spcBef>
                <a:spcPts val="8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00000"/>
              </a:lnSpc>
              <a:spcBef>
                <a:spcPts val="8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spcBef>
                <a:spcPts val="0"/>
              </a:spcBef>
            </a:pPr>
            <a:r>
              <a:rPr lang="en-IN" sz="1600" dirty="0">
                <a:latin typeface="Calibri" panose="020F0502020204030204" pitchFamily="34" charset="0"/>
                <a:cs typeface="Calibri" panose="020F0502020204030204" pitchFamily="34" charset="0"/>
              </a:rPr>
              <a:t>Now in Table 20.1, each row can be thought of as a list. For example, the data for Earth could be represented as [Earth, 5.97, 12756, 24.0, 149.6]. Or the data for Earth could also be represented as Earth → [5.97, 12756, 24.0, 149.6] where Earth is the index of the list. Further you could represent the data as five columns, i.e., [Planet, Mass, </a:t>
            </a:r>
            <a:r>
              <a:rPr lang="en-IN" sz="1600" dirty="0" err="1">
                <a:latin typeface="Calibri" panose="020F0502020204030204" pitchFamily="34" charset="0"/>
                <a:cs typeface="Calibri" panose="020F0502020204030204" pitchFamily="34" charset="0"/>
              </a:rPr>
              <a:t>Dia</a:t>
            </a:r>
            <a:r>
              <a:rPr lang="en-IN" sz="1600" dirty="0">
                <a:latin typeface="Calibri" panose="020F0502020204030204" pitchFamily="34" charset="0"/>
                <a:cs typeface="Calibri" panose="020F0502020204030204" pitchFamily="34" charset="0"/>
              </a:rPr>
              <a:t>, </a:t>
            </a:r>
            <a:r>
              <a:rPr lang="en-IN" sz="1600" dirty="0" err="1">
                <a:latin typeface="Calibri" panose="020F0502020204030204" pitchFamily="34" charset="0"/>
                <a:cs typeface="Calibri" panose="020F0502020204030204" pitchFamily="34" charset="0"/>
              </a:rPr>
              <a:t>Len_day</a:t>
            </a:r>
            <a:r>
              <a:rPr lang="en-IN" sz="1600" dirty="0">
                <a:latin typeface="Calibri" panose="020F0502020204030204" pitchFamily="34" charset="0"/>
                <a:cs typeface="Calibri" panose="020F0502020204030204" pitchFamily="34" charset="0"/>
              </a:rPr>
              <a:t>, </a:t>
            </a:r>
            <a:r>
              <a:rPr lang="en-IN" sz="1600" dirty="0" err="1">
                <a:latin typeface="Calibri" panose="020F0502020204030204" pitchFamily="34" charset="0"/>
                <a:cs typeface="Calibri" panose="020F0502020204030204" pitchFamily="34" charset="0"/>
              </a:rPr>
              <a:t>Dist_from_sun</a:t>
            </a:r>
            <a:r>
              <a:rPr lang="en-IN" sz="1600" dirty="0">
                <a:latin typeface="Calibri" panose="020F0502020204030204" pitchFamily="34" charset="0"/>
                <a:cs typeface="Calibri" panose="020F0502020204030204" pitchFamily="34" charset="0"/>
              </a:rPr>
              <a:t>]. But in case you want to use the first column as index of each row then you need only four columns, i.e., [Mass, </a:t>
            </a:r>
            <a:r>
              <a:rPr lang="en-IN" sz="1600" dirty="0" err="1">
                <a:latin typeface="Calibri" panose="020F0502020204030204" pitchFamily="34" charset="0"/>
                <a:cs typeface="Calibri" panose="020F0502020204030204" pitchFamily="34" charset="0"/>
              </a:rPr>
              <a:t>Dia</a:t>
            </a:r>
            <a:r>
              <a:rPr lang="en-IN" sz="1600" dirty="0">
                <a:latin typeface="Calibri" panose="020F0502020204030204" pitchFamily="34" charset="0"/>
                <a:cs typeface="Calibri" panose="020F0502020204030204" pitchFamily="34" charset="0"/>
              </a:rPr>
              <a:t>, </a:t>
            </a:r>
            <a:r>
              <a:rPr lang="en-IN" sz="1600" dirty="0" err="1">
                <a:latin typeface="Calibri" panose="020F0502020204030204" pitchFamily="34" charset="0"/>
                <a:cs typeface="Calibri" panose="020F0502020204030204" pitchFamily="34" charset="0"/>
              </a:rPr>
              <a:t>Len_day</a:t>
            </a:r>
            <a:r>
              <a:rPr lang="en-IN" sz="1600" dirty="0">
                <a:latin typeface="Calibri" panose="020F0502020204030204" pitchFamily="34" charset="0"/>
                <a:cs typeface="Calibri" panose="020F0502020204030204" pitchFamily="34" charset="0"/>
              </a:rPr>
              <a:t>, </a:t>
            </a:r>
            <a:r>
              <a:rPr lang="en-IN" sz="1600" dirty="0" err="1">
                <a:latin typeface="Calibri" panose="020F0502020204030204" pitchFamily="34" charset="0"/>
                <a:cs typeface="Calibri" panose="020F0502020204030204" pitchFamily="34" charset="0"/>
              </a:rPr>
              <a:t>Dist_from_sun</a:t>
            </a:r>
            <a:r>
              <a:rPr lang="en-IN" sz="1600" dirty="0">
                <a:latin typeface="Calibri" panose="020F0502020204030204" pitchFamily="34" charset="0"/>
                <a:cs typeface="Calibri" panose="020F0502020204030204" pitchFamily="34" charset="0"/>
              </a:rPr>
              <a:t>]. </a:t>
            </a:r>
            <a:endParaRPr lang="en-US" sz="1600" dirty="0">
              <a:latin typeface="Calibri" panose="020F0502020204030204" pitchFamily="34" charset="0"/>
              <a:cs typeface="Calibri" pitchFamily="34" charset="0"/>
            </a:endParaRPr>
          </a:p>
        </p:txBody>
      </p:sp>
    </p:spTree>
    <p:extLst>
      <p:ext uri="{BB962C8B-B14F-4D97-AF65-F5344CB8AC3E}">
        <p14:creationId xmlns:p14="http://schemas.microsoft.com/office/powerpoint/2010/main" val="2074274036"/>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
          </p:nvPr>
        </p:nvSpPr>
        <p:spPr/>
        <p:txBody>
          <a:bodyPr/>
          <a:lstStyle/>
          <a:p>
            <a:fld id="{40BFEAB2-FD83-41F2-9787-AD5D1A1760CD}" type="slidenum">
              <a:rPr lang="en-US" smtClean="0"/>
              <a:pPr/>
              <a:t>124</a:t>
            </a:fld>
            <a:endParaRPr lang="en-US" dirty="0"/>
          </a:p>
        </p:txBody>
      </p:sp>
      <p:sp>
        <p:nvSpPr>
          <p:cNvPr id="7" name="Footer Placeholder 4">
            <a:extLst>
              <a:ext uri="{FF2B5EF4-FFF2-40B4-BE49-F238E27FC236}">
                <a16:creationId xmlns:a16="http://schemas.microsoft.com/office/drawing/2014/main" id="{CBE507B5-C7FD-44CE-8A2A-A513808930E9}"/>
              </a:ext>
            </a:extLst>
          </p:cNvPr>
          <p:cNvSpPr txBox="1">
            <a:spLocks/>
          </p:cNvSpPr>
          <p:nvPr/>
        </p:nvSpPr>
        <p:spPr>
          <a:xfrm>
            <a:off x="2761201" y="6528816"/>
            <a:ext cx="5486400" cy="228600"/>
          </a:xfrm>
          <a:prstGeom prst="rect">
            <a:avLst/>
          </a:prstGeom>
        </p:spPr>
        <p:txBody>
          <a:bodyPr vert="horz" lIns="91440" tIns="45720" rIns="91440" bIns="45720" rtlCol="0" anchor="ctr"/>
          <a:lstStyle>
            <a:defPPr>
              <a:defRPr lang="en-US"/>
            </a:defPPr>
            <a:lvl1pPr marL="0" algn="l" defTabSz="914400" rtl="0" eaLnBrk="1" latinLnBrk="0" hangingPunct="1">
              <a:defRPr sz="9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2"/>
                </a:solidFill>
              </a:rPr>
              <a:t>Python Programming: Problem  Solving, Packages </a:t>
            </a:r>
            <a:r>
              <a:rPr lang="en-US">
                <a:solidFill>
                  <a:schemeClr val="tx2"/>
                </a:solidFill>
              </a:rPr>
              <a:t>and Libraries</a:t>
            </a:r>
            <a:endParaRPr lang="en-US" dirty="0">
              <a:solidFill>
                <a:schemeClr val="tx2"/>
              </a:solidFill>
            </a:endParaRPr>
          </a:p>
        </p:txBody>
      </p:sp>
      <p:sp>
        <p:nvSpPr>
          <p:cNvPr id="4" name="Subtitle 3"/>
          <p:cNvSpPr>
            <a:spLocks noGrp="1"/>
          </p:cNvSpPr>
          <p:nvPr>
            <p:ph type="subTitle" idx="1"/>
          </p:nvPr>
        </p:nvSpPr>
        <p:spPr>
          <a:xfrm>
            <a:off x="1648692" y="589282"/>
            <a:ext cx="8811491" cy="1605279"/>
          </a:xfrm>
          <a:solidFill>
            <a:srgbClr val="FAD1D3">
              <a:alpha val="70980"/>
            </a:srgbClr>
          </a:solidFill>
          <a:ln>
            <a:solidFill>
              <a:schemeClr val="accent1"/>
            </a:solidFill>
          </a:ln>
        </p:spPr>
        <p:txBody>
          <a:bodyPr/>
          <a:lstStyle/>
          <a:p>
            <a:r>
              <a:rPr lang="en-IN" dirty="0"/>
              <a:t>You can represent the entire table above as a list of lists. Table 20.2 shows two tables giving each of the two possible formats. In the first table, the index is automatically generated by pandas and starts from 0. In the second table, you have to explicitly provide the names of each item in the index.</a:t>
            </a:r>
          </a:p>
          <a:p>
            <a:endParaRPr lang="en-US" dirty="0">
              <a:latin typeface="Calibri" pitchFamily="34" charset="0"/>
              <a:cs typeface="Calibri" pitchFamily="34" charset="0"/>
            </a:endParaRPr>
          </a:p>
        </p:txBody>
      </p:sp>
      <p:sp>
        <p:nvSpPr>
          <p:cNvPr id="6" name="Title 5"/>
          <p:cNvSpPr>
            <a:spLocks noGrp="1"/>
          </p:cNvSpPr>
          <p:nvPr>
            <p:ph type="ctrTitle"/>
          </p:nvPr>
        </p:nvSpPr>
        <p:spPr>
          <a:xfrm>
            <a:off x="1648692" y="2"/>
            <a:ext cx="8811491" cy="564711"/>
          </a:xfrm>
          <a:solidFill>
            <a:srgbClr val="FFF0CC">
              <a:alpha val="80000"/>
            </a:srgbClr>
          </a:solidFill>
        </p:spPr>
        <p:txBody>
          <a:bodyPr/>
          <a:lstStyle/>
          <a:p>
            <a:pPr lvl="2" algn="ctr" rtl="0">
              <a:spcBef>
                <a:spcPct val="0"/>
              </a:spcBef>
            </a:pPr>
            <a:r>
              <a:rPr lang="en-IN" sz="2800" b="1" dirty="0" err="1"/>
              <a:t>DataFrame</a:t>
            </a:r>
            <a:r>
              <a:rPr lang="en-IN" sz="2800" b="1" dirty="0"/>
              <a:t> - - 2</a:t>
            </a:r>
            <a:endParaRPr lang="en-US" sz="2800" b="1" dirty="0">
              <a:latin typeface="Calibri" pitchFamily="34" charset="0"/>
              <a:cs typeface="Calibri" pitchFamily="34" charset="0"/>
            </a:endParaRPr>
          </a:p>
        </p:txBody>
      </p:sp>
      <p:pic>
        <p:nvPicPr>
          <p:cNvPr id="2" name="Picture 1">
            <a:extLst>
              <a:ext uri="{FF2B5EF4-FFF2-40B4-BE49-F238E27FC236}">
                <a16:creationId xmlns:a16="http://schemas.microsoft.com/office/drawing/2014/main" id="{2ACB1B8A-E1E5-4A18-B5CF-616F351E2269}"/>
              </a:ext>
            </a:extLst>
          </p:cNvPr>
          <p:cNvPicPr>
            <a:picLocks noChangeAspect="1"/>
          </p:cNvPicPr>
          <p:nvPr/>
        </p:nvPicPr>
        <p:blipFill>
          <a:blip r:embed="rId2"/>
          <a:stretch>
            <a:fillRect/>
          </a:stretch>
        </p:blipFill>
        <p:spPr>
          <a:xfrm>
            <a:off x="1728484" y="2338021"/>
            <a:ext cx="8731699" cy="1917799"/>
          </a:xfrm>
          <a:prstGeom prst="rect">
            <a:avLst/>
          </a:prstGeom>
        </p:spPr>
      </p:pic>
      <p:sp>
        <p:nvSpPr>
          <p:cNvPr id="8" name="Subtitle 3">
            <a:extLst>
              <a:ext uri="{FF2B5EF4-FFF2-40B4-BE49-F238E27FC236}">
                <a16:creationId xmlns:a16="http://schemas.microsoft.com/office/drawing/2014/main" id="{C47B52BB-3165-482F-8645-EF80D4747457}"/>
              </a:ext>
            </a:extLst>
          </p:cNvPr>
          <p:cNvSpPr txBox="1">
            <a:spLocks/>
          </p:cNvSpPr>
          <p:nvPr/>
        </p:nvSpPr>
        <p:spPr>
          <a:xfrm>
            <a:off x="1648692" y="4399280"/>
            <a:ext cx="8811491" cy="1917799"/>
          </a:xfrm>
          <a:prstGeom prst="rect">
            <a:avLst/>
          </a:prstGeom>
          <a:solidFill>
            <a:srgbClr val="FAD1D3">
              <a:alpha val="70980"/>
            </a:srgbClr>
          </a:solidFill>
          <a:ln>
            <a:solidFill>
              <a:schemeClr val="accent1"/>
            </a:solidFill>
          </a:ln>
        </p:spPr>
        <p:txBody>
          <a:bodyPr vert="horz" lIns="91440" tIns="45720" rIns="91440" bIns="45720" rtlCol="0">
            <a:noAutofit/>
          </a:bodyPr>
          <a:lstStyle>
            <a:lvl1pPr marL="0" indent="0" algn="l" defTabSz="914400" rtl="0" eaLnBrk="1" latinLnBrk="0" hangingPunct="1">
              <a:lnSpc>
                <a:spcPct val="100000"/>
              </a:lnSpc>
              <a:spcBef>
                <a:spcPts val="1200"/>
              </a:spcBef>
              <a:buFont typeface="Arial" panose="020B0604020202020204" pitchFamily="34" charset="0"/>
              <a:buNone/>
              <a:defRPr sz="2000" b="1" kern="1200">
                <a:solidFill>
                  <a:schemeClr val="tx2"/>
                </a:solidFill>
                <a:latin typeface="+mn-lt"/>
                <a:ea typeface="+mn-ea"/>
                <a:cs typeface="+mn-cs"/>
              </a:defRPr>
            </a:lvl1pPr>
            <a:lvl2pPr marL="457200" indent="0" algn="ctr" defTabSz="914400" rtl="0" eaLnBrk="1" latinLnBrk="0" hangingPunct="1">
              <a:lnSpc>
                <a:spcPct val="100000"/>
              </a:lnSpc>
              <a:spcBef>
                <a:spcPts val="800"/>
              </a:spcBef>
              <a:buClrTx/>
              <a:buFont typeface="Arial" panose="020B0604020202020204" pitchFamily="34" charset="0"/>
              <a:buNone/>
              <a:defRPr sz="2000" kern="1200">
                <a:solidFill>
                  <a:schemeClr val="tx2"/>
                </a:solidFill>
                <a:latin typeface="+mn-lt"/>
                <a:ea typeface="+mn-ea"/>
                <a:cs typeface="+mn-cs"/>
              </a:defRPr>
            </a:lvl2pPr>
            <a:lvl3pPr marL="914400" indent="0" algn="ctr" defTabSz="914400" rtl="0" eaLnBrk="1" latinLnBrk="0" hangingPunct="1">
              <a:lnSpc>
                <a:spcPct val="100000"/>
              </a:lnSpc>
              <a:spcBef>
                <a:spcPts val="800"/>
              </a:spcBef>
              <a:buFont typeface="Arial" panose="020B0604020202020204" pitchFamily="34" charset="0"/>
              <a:buNone/>
              <a:defRPr sz="1800" kern="1200">
                <a:solidFill>
                  <a:schemeClr val="tx2"/>
                </a:solidFill>
                <a:latin typeface="+mn-lt"/>
                <a:ea typeface="+mn-ea"/>
                <a:cs typeface="+mn-cs"/>
              </a:defRPr>
            </a:lvl3pPr>
            <a:lvl4pPr marL="1371600" indent="0" algn="ctr" defTabSz="914400" rtl="0" eaLnBrk="1" latinLnBrk="0" hangingPunct="1">
              <a:lnSpc>
                <a:spcPct val="100000"/>
              </a:lnSpc>
              <a:spcBef>
                <a:spcPts val="8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00000"/>
              </a:lnSpc>
              <a:spcBef>
                <a:spcPts val="8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spcBef>
                <a:spcPts val="0"/>
              </a:spcBef>
            </a:pPr>
            <a:r>
              <a:rPr lang="en-IN" dirty="0"/>
              <a:t>You may use the above data to create </a:t>
            </a:r>
            <a:r>
              <a:rPr lang="en-IN" dirty="0" err="1"/>
              <a:t>DataFrame</a:t>
            </a:r>
            <a:r>
              <a:rPr lang="en-IN" dirty="0"/>
              <a:t>. You can do it in two ways:</a:t>
            </a:r>
          </a:p>
          <a:p>
            <a:pPr marL="342900" indent="-342900">
              <a:spcBef>
                <a:spcPts val="0"/>
              </a:spcBef>
              <a:buFont typeface="Arial" panose="020B0604020202020204" pitchFamily="34" charset="0"/>
              <a:buChar char="•"/>
            </a:pPr>
            <a:r>
              <a:rPr lang="en-IN" dirty="0"/>
              <a:t>First: You may create a data frame where the name of the planet will be a part of the list and the index of each row then will be 0 to 3. </a:t>
            </a:r>
          </a:p>
          <a:p>
            <a:pPr marL="342900" indent="-342900">
              <a:spcBef>
                <a:spcPts val="0"/>
              </a:spcBef>
              <a:buFont typeface="Arial" panose="020B0604020202020204" pitchFamily="34" charset="0"/>
              <a:buChar char="•"/>
            </a:pPr>
            <a:r>
              <a:rPr lang="en-IN" dirty="0"/>
              <a:t>Second: You may create a list where the planet name will not be part of the list but will be the index of each list. </a:t>
            </a:r>
          </a:p>
        </p:txBody>
      </p:sp>
    </p:spTree>
    <p:extLst>
      <p:ext uri="{BB962C8B-B14F-4D97-AF65-F5344CB8AC3E}">
        <p14:creationId xmlns:p14="http://schemas.microsoft.com/office/powerpoint/2010/main" val="4273654994"/>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
          </p:nvPr>
        </p:nvSpPr>
        <p:spPr/>
        <p:txBody>
          <a:bodyPr/>
          <a:lstStyle/>
          <a:p>
            <a:fld id="{40BFEAB2-FD83-41F2-9787-AD5D1A1760CD}" type="slidenum">
              <a:rPr lang="en-US" smtClean="0"/>
              <a:pPr/>
              <a:t>125</a:t>
            </a:fld>
            <a:endParaRPr lang="en-US" dirty="0"/>
          </a:p>
        </p:txBody>
      </p:sp>
      <p:sp>
        <p:nvSpPr>
          <p:cNvPr id="7" name="Footer Placeholder 4">
            <a:extLst>
              <a:ext uri="{FF2B5EF4-FFF2-40B4-BE49-F238E27FC236}">
                <a16:creationId xmlns:a16="http://schemas.microsoft.com/office/drawing/2014/main" id="{CBE507B5-C7FD-44CE-8A2A-A513808930E9}"/>
              </a:ext>
            </a:extLst>
          </p:cNvPr>
          <p:cNvSpPr txBox="1">
            <a:spLocks/>
          </p:cNvSpPr>
          <p:nvPr/>
        </p:nvSpPr>
        <p:spPr>
          <a:xfrm>
            <a:off x="2761201" y="6528816"/>
            <a:ext cx="5486400" cy="228600"/>
          </a:xfrm>
          <a:prstGeom prst="rect">
            <a:avLst/>
          </a:prstGeom>
        </p:spPr>
        <p:txBody>
          <a:bodyPr vert="horz" lIns="91440" tIns="45720" rIns="91440" bIns="45720" rtlCol="0" anchor="ctr"/>
          <a:lstStyle>
            <a:defPPr>
              <a:defRPr lang="en-US"/>
            </a:defPPr>
            <a:lvl1pPr marL="0" algn="l" defTabSz="914400" rtl="0" eaLnBrk="1" latinLnBrk="0" hangingPunct="1">
              <a:defRPr sz="9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2"/>
                </a:solidFill>
              </a:rPr>
              <a:t>Python Programming: Problem  Solving, Packages </a:t>
            </a:r>
            <a:r>
              <a:rPr lang="en-US">
                <a:solidFill>
                  <a:schemeClr val="tx2"/>
                </a:solidFill>
              </a:rPr>
              <a:t>and Libraries</a:t>
            </a:r>
            <a:endParaRPr lang="en-US" dirty="0">
              <a:solidFill>
                <a:schemeClr val="tx2"/>
              </a:solidFill>
            </a:endParaRPr>
          </a:p>
        </p:txBody>
      </p:sp>
      <p:sp>
        <p:nvSpPr>
          <p:cNvPr id="4" name="Subtitle 3"/>
          <p:cNvSpPr>
            <a:spLocks noGrp="1"/>
          </p:cNvSpPr>
          <p:nvPr>
            <p:ph type="subTitle" idx="1"/>
          </p:nvPr>
        </p:nvSpPr>
        <p:spPr>
          <a:xfrm>
            <a:off x="1648692" y="762002"/>
            <a:ext cx="8811491" cy="5405119"/>
          </a:xfrm>
          <a:solidFill>
            <a:srgbClr val="FAD1D3">
              <a:alpha val="70980"/>
            </a:srgbClr>
          </a:solidFill>
          <a:ln>
            <a:solidFill>
              <a:schemeClr val="accent1"/>
            </a:solidFill>
          </a:ln>
        </p:spPr>
        <p:txBody>
          <a:bodyPr/>
          <a:lstStyle/>
          <a:p>
            <a:r>
              <a:rPr lang="en-US" dirty="0">
                <a:latin typeface="Calibri" pitchFamily="34" charset="0"/>
                <a:cs typeface="Calibri" pitchFamily="34" charset="0"/>
              </a:rPr>
              <a:t>Method 1:- </a:t>
            </a:r>
          </a:p>
          <a:p>
            <a:pPr marL="342900" indent="-342900">
              <a:buFont typeface="Arial" panose="020B0604020202020204" pitchFamily="34" charset="0"/>
              <a:buChar char="•"/>
            </a:pPr>
            <a:r>
              <a:rPr lang="en-US" dirty="0">
                <a:latin typeface="Calibri" pitchFamily="34" charset="0"/>
                <a:cs typeface="Calibri" pitchFamily="34" charset="0"/>
              </a:rPr>
              <a:t>Here a </a:t>
            </a:r>
            <a:r>
              <a:rPr lang="en-US" dirty="0" err="1">
                <a:latin typeface="Calibri" pitchFamily="34" charset="0"/>
                <a:cs typeface="Calibri" pitchFamily="34" charset="0"/>
              </a:rPr>
              <a:t>DataFrame</a:t>
            </a:r>
            <a:r>
              <a:rPr lang="en-US" dirty="0">
                <a:latin typeface="Calibri" pitchFamily="34" charset="0"/>
                <a:cs typeface="Calibri" pitchFamily="34" charset="0"/>
              </a:rPr>
              <a:t> object is created which has a “list of lists” of 4 planets. </a:t>
            </a:r>
          </a:p>
          <a:p>
            <a:pPr marL="342900" indent="-342900">
              <a:buFont typeface="Arial" panose="020B0604020202020204" pitchFamily="34" charset="0"/>
              <a:buChar char="•"/>
            </a:pPr>
            <a:r>
              <a:rPr lang="en-US" dirty="0">
                <a:latin typeface="Calibri" pitchFamily="34" charset="0"/>
                <a:cs typeface="Calibri" pitchFamily="34" charset="0"/>
              </a:rPr>
              <a:t>The point to note here is that the index of each inner list is from 0 to 3</a:t>
            </a:r>
          </a:p>
        </p:txBody>
      </p:sp>
      <p:sp>
        <p:nvSpPr>
          <p:cNvPr id="6" name="Title 5"/>
          <p:cNvSpPr>
            <a:spLocks noGrp="1"/>
          </p:cNvSpPr>
          <p:nvPr>
            <p:ph type="ctrTitle"/>
          </p:nvPr>
        </p:nvSpPr>
        <p:spPr>
          <a:xfrm>
            <a:off x="1648692" y="2"/>
            <a:ext cx="8811491" cy="564711"/>
          </a:xfrm>
          <a:solidFill>
            <a:srgbClr val="FFF0CC">
              <a:alpha val="80000"/>
            </a:srgbClr>
          </a:solidFill>
        </p:spPr>
        <p:txBody>
          <a:bodyPr/>
          <a:lstStyle/>
          <a:p>
            <a:pPr lvl="2" algn="ctr" rtl="0">
              <a:spcBef>
                <a:spcPct val="0"/>
              </a:spcBef>
            </a:pPr>
            <a:r>
              <a:rPr lang="en-US" sz="2800" b="1" dirty="0">
                <a:latin typeface="Calibri" pitchFamily="34" charset="0"/>
                <a:cs typeface="Calibri" pitchFamily="34" charset="0"/>
              </a:rPr>
              <a:t>Example code for creating a </a:t>
            </a:r>
            <a:r>
              <a:rPr lang="en-US" sz="2800" b="1" dirty="0" err="1">
                <a:latin typeface="Calibri" pitchFamily="34" charset="0"/>
                <a:cs typeface="Calibri" pitchFamily="34" charset="0"/>
              </a:rPr>
              <a:t>DataFrame</a:t>
            </a:r>
            <a:r>
              <a:rPr lang="en-US" sz="2800" b="1" dirty="0">
                <a:latin typeface="Calibri" pitchFamily="34" charset="0"/>
                <a:cs typeface="Calibri" pitchFamily="34" charset="0"/>
              </a:rPr>
              <a:t> object - - 1</a:t>
            </a:r>
          </a:p>
        </p:txBody>
      </p:sp>
      <p:graphicFrame>
        <p:nvGraphicFramePr>
          <p:cNvPr id="3" name="Table 2">
            <a:extLst>
              <a:ext uri="{FF2B5EF4-FFF2-40B4-BE49-F238E27FC236}">
                <a16:creationId xmlns:a16="http://schemas.microsoft.com/office/drawing/2014/main" id="{8D9D2936-04B5-4573-95E0-1F3FE363C809}"/>
              </a:ext>
            </a:extLst>
          </p:cNvPr>
          <p:cNvGraphicFramePr>
            <a:graphicFrameLocks noGrp="1"/>
          </p:cNvGraphicFramePr>
          <p:nvPr/>
        </p:nvGraphicFramePr>
        <p:xfrm>
          <a:off x="1995836" y="2078514"/>
          <a:ext cx="8200186" cy="3901440"/>
        </p:xfrm>
        <a:graphic>
          <a:graphicData uri="http://schemas.openxmlformats.org/drawingml/2006/table">
            <a:tbl>
              <a:tblPr firstRow="1" firstCol="1" bandRow="1"/>
              <a:tblGrid>
                <a:gridCol w="371444">
                  <a:extLst>
                    <a:ext uri="{9D8B030D-6E8A-4147-A177-3AD203B41FA5}">
                      <a16:colId xmlns:a16="http://schemas.microsoft.com/office/drawing/2014/main" val="1522267647"/>
                    </a:ext>
                  </a:extLst>
                </a:gridCol>
                <a:gridCol w="7828742">
                  <a:extLst>
                    <a:ext uri="{9D8B030D-6E8A-4147-A177-3AD203B41FA5}">
                      <a16:colId xmlns:a16="http://schemas.microsoft.com/office/drawing/2014/main" val="207616711"/>
                    </a:ext>
                  </a:extLst>
                </a:gridCol>
              </a:tblGrid>
              <a:tr h="0">
                <a:tc>
                  <a:txBody>
                    <a:bodyPr/>
                    <a:lstStyle/>
                    <a:p>
                      <a:pPr>
                        <a:spcAft>
                          <a:spcPts val="0"/>
                        </a:spcAft>
                      </a:pPr>
                      <a:r>
                        <a:rPr lang="en-IN" sz="1600">
                          <a:solidFill>
                            <a:srgbClr val="548DD4"/>
                          </a:solidFill>
                          <a:effectLst/>
                          <a:latin typeface="Consolas" panose="020B0609020204030204" pitchFamily="49" charset="0"/>
                          <a:ea typeface="Times New Roman" panose="02020603050405020304" pitchFamily="18" charset="0"/>
                          <a:cs typeface="Consolas" panose="020B0609020204030204" pitchFamily="49" charset="0"/>
                        </a:rPr>
                        <a:t>1</a:t>
                      </a:r>
                      <a:endParaRPr lang="en-IN" sz="160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IN" sz="1600">
                          <a:solidFill>
                            <a:srgbClr val="548DD4"/>
                          </a:solidFill>
                          <a:effectLst/>
                          <a:latin typeface="Consolas" panose="020B0609020204030204" pitchFamily="49" charset="0"/>
                          <a:ea typeface="Times New Roman" panose="02020603050405020304" pitchFamily="18" charset="0"/>
                          <a:cs typeface="Consolas" panose="020B0609020204030204" pitchFamily="49" charset="0"/>
                        </a:rPr>
                        <a:t>2</a:t>
                      </a:r>
                      <a:endParaRPr lang="en-IN" sz="160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IN" sz="1600">
                          <a:solidFill>
                            <a:srgbClr val="548DD4"/>
                          </a:solidFill>
                          <a:effectLst/>
                          <a:latin typeface="Consolas" panose="020B0609020204030204" pitchFamily="49" charset="0"/>
                          <a:ea typeface="Times New Roman" panose="02020603050405020304" pitchFamily="18" charset="0"/>
                          <a:cs typeface="Consolas" panose="020B0609020204030204" pitchFamily="49" charset="0"/>
                        </a:rPr>
                        <a:t>3</a:t>
                      </a:r>
                      <a:endParaRPr lang="en-IN" sz="160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IN" sz="1600">
                          <a:solidFill>
                            <a:srgbClr val="548DD4"/>
                          </a:solidFill>
                          <a:effectLst/>
                          <a:latin typeface="Consolas" panose="020B0609020204030204" pitchFamily="49" charset="0"/>
                          <a:ea typeface="Times New Roman" panose="02020603050405020304" pitchFamily="18" charset="0"/>
                          <a:cs typeface="Consolas" panose="020B0609020204030204" pitchFamily="49" charset="0"/>
                        </a:rPr>
                        <a:t>4</a:t>
                      </a:r>
                      <a:endParaRPr lang="en-IN" sz="160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IN" sz="1600">
                          <a:solidFill>
                            <a:srgbClr val="548DD4"/>
                          </a:solidFill>
                          <a:effectLst/>
                          <a:latin typeface="Consolas" panose="020B0609020204030204" pitchFamily="49" charset="0"/>
                          <a:ea typeface="Times New Roman" panose="02020603050405020304" pitchFamily="18" charset="0"/>
                          <a:cs typeface="Consolas" panose="020B0609020204030204" pitchFamily="49" charset="0"/>
                        </a:rPr>
                        <a:t>5</a:t>
                      </a:r>
                      <a:endParaRPr lang="en-IN" sz="160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IN" sz="1600">
                          <a:solidFill>
                            <a:srgbClr val="548DD4"/>
                          </a:solidFill>
                          <a:effectLst/>
                          <a:latin typeface="Consolas" panose="020B0609020204030204" pitchFamily="49" charset="0"/>
                          <a:ea typeface="Times New Roman" panose="02020603050405020304" pitchFamily="18" charset="0"/>
                          <a:cs typeface="Consolas" panose="020B0609020204030204" pitchFamily="49" charset="0"/>
                        </a:rPr>
                        <a:t>6</a:t>
                      </a:r>
                      <a:endParaRPr lang="en-IN" sz="160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IN" sz="1600">
                          <a:solidFill>
                            <a:srgbClr val="548DD4"/>
                          </a:solidFill>
                          <a:effectLst/>
                          <a:latin typeface="Consolas" panose="020B0609020204030204" pitchFamily="49" charset="0"/>
                          <a:ea typeface="Times New Roman" panose="02020603050405020304" pitchFamily="18" charset="0"/>
                          <a:cs typeface="Consolas" panose="020B0609020204030204" pitchFamily="49" charset="0"/>
                        </a:rPr>
                        <a:t>7</a:t>
                      </a:r>
                      <a:endParaRPr lang="en-IN" sz="160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IN" sz="1600">
                          <a:solidFill>
                            <a:srgbClr val="548DD4"/>
                          </a:solidFill>
                          <a:effectLst/>
                          <a:latin typeface="Consolas" panose="020B0609020204030204" pitchFamily="49" charset="0"/>
                          <a:ea typeface="Times New Roman" panose="02020603050405020304" pitchFamily="18" charset="0"/>
                          <a:cs typeface="Consolas" panose="020B0609020204030204" pitchFamily="49" charset="0"/>
                        </a:rPr>
                        <a:t>8</a:t>
                      </a:r>
                      <a:endParaRPr lang="en-IN" sz="160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IN" sz="1600">
                          <a:solidFill>
                            <a:srgbClr val="548DD4"/>
                          </a:solidFill>
                          <a:effectLst/>
                          <a:latin typeface="Consolas" panose="020B0609020204030204" pitchFamily="49" charset="0"/>
                          <a:ea typeface="Times New Roman" panose="02020603050405020304" pitchFamily="18" charset="0"/>
                          <a:cs typeface="Consolas" panose="020B0609020204030204" pitchFamily="49" charset="0"/>
                        </a:rPr>
                        <a:t>9</a:t>
                      </a:r>
                      <a:endParaRPr lang="en-IN" sz="160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IN" sz="1600">
                          <a:solidFill>
                            <a:srgbClr val="548DD4"/>
                          </a:solidFill>
                          <a:effectLst/>
                          <a:latin typeface="Consolas" panose="020B0609020204030204" pitchFamily="49" charset="0"/>
                          <a:ea typeface="Times New Roman" panose="02020603050405020304" pitchFamily="18" charset="0"/>
                          <a:cs typeface="Consolas" panose="020B0609020204030204" pitchFamily="49" charset="0"/>
                        </a:rPr>
                        <a:t>10</a:t>
                      </a:r>
                      <a:endParaRPr lang="en-IN" sz="1600">
                        <a:effectLst/>
                        <a:latin typeface="Consolas" panose="020B0609020204030204" pitchFamily="49" charset="0"/>
                        <a:ea typeface="Times New Roman" panose="02020603050405020304" pitchFamily="18" charset="0"/>
                        <a:cs typeface="Mangal" panose="02040503050203030202"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spcAft>
                          <a:spcPts val="0"/>
                        </a:spcAft>
                      </a:pPr>
                      <a:r>
                        <a:rPr lang="en-US" sz="1600">
                          <a:solidFill>
                            <a:srgbClr val="0000FF"/>
                          </a:solidFill>
                          <a:effectLst/>
                          <a:latin typeface="Consolas" panose="020B0609020204030204" pitchFamily="49" charset="0"/>
                          <a:ea typeface="Times New Roman" panose="02020603050405020304" pitchFamily="18" charset="0"/>
                          <a:cs typeface="Consolas" panose="020B0609020204030204" pitchFamily="49" charset="0"/>
                        </a:rPr>
                        <a:t>import</a:t>
                      </a:r>
                      <a:r>
                        <a:rPr lang="en-US" sz="160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numpy </a:t>
                      </a:r>
                      <a:r>
                        <a:rPr lang="en-US" sz="1600">
                          <a:solidFill>
                            <a:srgbClr val="0000FF"/>
                          </a:solidFill>
                          <a:effectLst/>
                          <a:latin typeface="Consolas" panose="020B0609020204030204" pitchFamily="49" charset="0"/>
                          <a:ea typeface="Times New Roman" panose="02020603050405020304" pitchFamily="18" charset="0"/>
                          <a:cs typeface="Consolas" panose="020B0609020204030204" pitchFamily="49" charset="0"/>
                        </a:rPr>
                        <a:t>as</a:t>
                      </a:r>
                      <a:r>
                        <a:rPr lang="en-US" sz="160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np</a:t>
                      </a:r>
                      <a:endParaRPr lang="en-IN" sz="160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US" sz="1600">
                          <a:solidFill>
                            <a:srgbClr val="0000FF"/>
                          </a:solidFill>
                          <a:effectLst/>
                          <a:latin typeface="Consolas" panose="020B0609020204030204" pitchFamily="49" charset="0"/>
                          <a:ea typeface="Times New Roman" panose="02020603050405020304" pitchFamily="18" charset="0"/>
                          <a:cs typeface="Consolas" panose="020B0609020204030204" pitchFamily="49" charset="0"/>
                        </a:rPr>
                        <a:t>import</a:t>
                      </a:r>
                      <a:r>
                        <a:rPr lang="en-US" sz="160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pandas </a:t>
                      </a:r>
                      <a:r>
                        <a:rPr lang="en-US" sz="1600">
                          <a:solidFill>
                            <a:srgbClr val="0000FF"/>
                          </a:solidFill>
                          <a:effectLst/>
                          <a:latin typeface="Consolas" panose="020B0609020204030204" pitchFamily="49" charset="0"/>
                          <a:ea typeface="Times New Roman" panose="02020603050405020304" pitchFamily="18" charset="0"/>
                          <a:cs typeface="Consolas" panose="020B0609020204030204" pitchFamily="49" charset="0"/>
                        </a:rPr>
                        <a:t>as</a:t>
                      </a:r>
                      <a:r>
                        <a:rPr lang="en-US" sz="160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pd</a:t>
                      </a:r>
                      <a:endParaRPr lang="en-IN" sz="160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US" sz="1600">
                          <a:solidFill>
                            <a:srgbClr val="FF0000"/>
                          </a:solidFill>
                          <a:effectLst/>
                          <a:latin typeface="Consolas" panose="020B0609020204030204" pitchFamily="49" charset="0"/>
                          <a:ea typeface="Times New Roman" panose="02020603050405020304" pitchFamily="18" charset="0"/>
                          <a:cs typeface="Consolas" panose="020B0609020204030204" pitchFamily="49" charset="0"/>
                        </a:rPr>
                        <a:t># my_data is a list of lists</a:t>
                      </a:r>
                      <a:endParaRPr lang="en-IN" sz="160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US" sz="1600">
                          <a:solidFill>
                            <a:srgbClr val="FF0000"/>
                          </a:solidFill>
                          <a:effectLst/>
                          <a:latin typeface="Consolas" panose="020B0609020204030204" pitchFamily="49" charset="0"/>
                          <a:ea typeface="Times New Roman" panose="02020603050405020304" pitchFamily="18" charset="0"/>
                          <a:cs typeface="Consolas" panose="020B0609020204030204" pitchFamily="49" charset="0"/>
                        </a:rPr>
                        <a:t># Each inner list represents one row</a:t>
                      </a:r>
                      <a:endParaRPr lang="en-IN" sz="160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US" sz="160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my_data = [[</a:t>
                      </a:r>
                      <a:r>
                        <a:rPr lang="en-US" sz="1600" i="1">
                          <a:solidFill>
                            <a:srgbClr val="00AA00"/>
                          </a:solidFill>
                          <a:effectLst/>
                          <a:latin typeface="Consolas" panose="020B0609020204030204" pitchFamily="49" charset="0"/>
                          <a:ea typeface="Times New Roman" panose="02020603050405020304" pitchFamily="18" charset="0"/>
                          <a:cs typeface="Consolas" panose="020B0609020204030204" pitchFamily="49" charset="0"/>
                        </a:rPr>
                        <a:t>'Mercury'</a:t>
                      </a:r>
                      <a:r>
                        <a:rPr lang="en-US" sz="160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600">
                          <a:solidFill>
                            <a:srgbClr val="04737B"/>
                          </a:solidFill>
                          <a:effectLst/>
                          <a:latin typeface="Consolas" panose="020B0609020204030204" pitchFamily="49" charset="0"/>
                          <a:ea typeface="Times New Roman" panose="02020603050405020304" pitchFamily="18" charset="0"/>
                          <a:cs typeface="Consolas" panose="020B0609020204030204" pitchFamily="49" charset="0"/>
                        </a:rPr>
                        <a:t>0.330</a:t>
                      </a:r>
                      <a:r>
                        <a:rPr lang="en-US" sz="160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600">
                          <a:solidFill>
                            <a:srgbClr val="04737B"/>
                          </a:solidFill>
                          <a:effectLst/>
                          <a:latin typeface="Consolas" panose="020B0609020204030204" pitchFamily="49" charset="0"/>
                          <a:ea typeface="Times New Roman" panose="02020603050405020304" pitchFamily="18" charset="0"/>
                          <a:cs typeface="Consolas" panose="020B0609020204030204" pitchFamily="49" charset="0"/>
                        </a:rPr>
                        <a:t>4879</a:t>
                      </a:r>
                      <a:r>
                        <a:rPr lang="en-US" sz="160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600">
                          <a:solidFill>
                            <a:srgbClr val="04737B"/>
                          </a:solidFill>
                          <a:effectLst/>
                          <a:latin typeface="Consolas" panose="020B0609020204030204" pitchFamily="49" charset="0"/>
                          <a:ea typeface="Times New Roman" panose="02020603050405020304" pitchFamily="18" charset="0"/>
                          <a:cs typeface="Consolas" panose="020B0609020204030204" pitchFamily="49" charset="0"/>
                        </a:rPr>
                        <a:t>4222.6</a:t>
                      </a:r>
                      <a:r>
                        <a:rPr lang="en-US" sz="160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600">
                          <a:solidFill>
                            <a:srgbClr val="04737B"/>
                          </a:solidFill>
                          <a:effectLst/>
                          <a:latin typeface="Consolas" panose="020B0609020204030204" pitchFamily="49" charset="0"/>
                          <a:ea typeface="Times New Roman" panose="02020603050405020304" pitchFamily="18" charset="0"/>
                          <a:cs typeface="Consolas" panose="020B0609020204030204" pitchFamily="49" charset="0"/>
                        </a:rPr>
                        <a:t>57.9</a:t>
                      </a:r>
                      <a:r>
                        <a:rPr lang="en-US" sz="160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a:t>
                      </a:r>
                      <a:endParaRPr lang="en-IN" sz="160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US" sz="160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600" i="1">
                          <a:solidFill>
                            <a:srgbClr val="00AA00"/>
                          </a:solidFill>
                          <a:effectLst/>
                          <a:latin typeface="Consolas" panose="020B0609020204030204" pitchFamily="49" charset="0"/>
                          <a:ea typeface="Times New Roman" panose="02020603050405020304" pitchFamily="18" charset="0"/>
                          <a:cs typeface="Consolas" panose="020B0609020204030204" pitchFamily="49" charset="0"/>
                        </a:rPr>
                        <a:t>'Venus'</a:t>
                      </a:r>
                      <a:r>
                        <a:rPr lang="en-US" sz="160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600">
                          <a:solidFill>
                            <a:srgbClr val="04737B"/>
                          </a:solidFill>
                          <a:effectLst/>
                          <a:latin typeface="Consolas" panose="020B0609020204030204" pitchFamily="49" charset="0"/>
                          <a:ea typeface="Times New Roman" panose="02020603050405020304" pitchFamily="18" charset="0"/>
                          <a:cs typeface="Consolas" panose="020B0609020204030204" pitchFamily="49" charset="0"/>
                        </a:rPr>
                        <a:t>4.87</a:t>
                      </a:r>
                      <a:r>
                        <a:rPr lang="en-US" sz="160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600">
                          <a:solidFill>
                            <a:srgbClr val="04737B"/>
                          </a:solidFill>
                          <a:effectLst/>
                          <a:latin typeface="Consolas" panose="020B0609020204030204" pitchFamily="49" charset="0"/>
                          <a:ea typeface="Times New Roman" panose="02020603050405020304" pitchFamily="18" charset="0"/>
                          <a:cs typeface="Consolas" panose="020B0609020204030204" pitchFamily="49" charset="0"/>
                        </a:rPr>
                        <a:t>12104</a:t>
                      </a:r>
                      <a:r>
                        <a:rPr lang="en-US" sz="160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600">
                          <a:solidFill>
                            <a:srgbClr val="04737B"/>
                          </a:solidFill>
                          <a:effectLst/>
                          <a:latin typeface="Consolas" panose="020B0609020204030204" pitchFamily="49" charset="0"/>
                          <a:ea typeface="Times New Roman" panose="02020603050405020304" pitchFamily="18" charset="0"/>
                          <a:cs typeface="Consolas" panose="020B0609020204030204" pitchFamily="49" charset="0"/>
                        </a:rPr>
                        <a:t>2802.0</a:t>
                      </a:r>
                      <a:r>
                        <a:rPr lang="en-US" sz="160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600">
                          <a:solidFill>
                            <a:srgbClr val="04737B"/>
                          </a:solidFill>
                          <a:effectLst/>
                          <a:latin typeface="Consolas" panose="020B0609020204030204" pitchFamily="49" charset="0"/>
                          <a:ea typeface="Times New Roman" panose="02020603050405020304" pitchFamily="18" charset="0"/>
                          <a:cs typeface="Consolas" panose="020B0609020204030204" pitchFamily="49" charset="0"/>
                        </a:rPr>
                        <a:t>108.2</a:t>
                      </a:r>
                      <a:r>
                        <a:rPr lang="en-US" sz="160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a:t>
                      </a:r>
                      <a:endParaRPr lang="en-IN" sz="160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US" sz="160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600" i="1">
                          <a:solidFill>
                            <a:srgbClr val="00AA00"/>
                          </a:solidFill>
                          <a:effectLst/>
                          <a:latin typeface="Consolas" panose="020B0609020204030204" pitchFamily="49" charset="0"/>
                          <a:ea typeface="Times New Roman" panose="02020603050405020304" pitchFamily="18" charset="0"/>
                          <a:cs typeface="Consolas" panose="020B0609020204030204" pitchFamily="49" charset="0"/>
                        </a:rPr>
                        <a:t>'Earth'</a:t>
                      </a:r>
                      <a:r>
                        <a:rPr lang="en-US" sz="160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600">
                          <a:solidFill>
                            <a:srgbClr val="04737B"/>
                          </a:solidFill>
                          <a:effectLst/>
                          <a:latin typeface="Consolas" panose="020B0609020204030204" pitchFamily="49" charset="0"/>
                          <a:ea typeface="Times New Roman" panose="02020603050405020304" pitchFamily="18" charset="0"/>
                          <a:cs typeface="Consolas" panose="020B0609020204030204" pitchFamily="49" charset="0"/>
                        </a:rPr>
                        <a:t>5.97</a:t>
                      </a:r>
                      <a:r>
                        <a:rPr lang="en-US" sz="160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600">
                          <a:solidFill>
                            <a:srgbClr val="04737B"/>
                          </a:solidFill>
                          <a:effectLst/>
                          <a:latin typeface="Consolas" panose="020B0609020204030204" pitchFamily="49" charset="0"/>
                          <a:ea typeface="Times New Roman" panose="02020603050405020304" pitchFamily="18" charset="0"/>
                          <a:cs typeface="Consolas" panose="020B0609020204030204" pitchFamily="49" charset="0"/>
                        </a:rPr>
                        <a:t>12756</a:t>
                      </a:r>
                      <a:r>
                        <a:rPr lang="en-US" sz="160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600">
                          <a:solidFill>
                            <a:srgbClr val="04737B"/>
                          </a:solidFill>
                          <a:effectLst/>
                          <a:latin typeface="Consolas" panose="020B0609020204030204" pitchFamily="49" charset="0"/>
                          <a:ea typeface="Times New Roman" panose="02020603050405020304" pitchFamily="18" charset="0"/>
                          <a:cs typeface="Consolas" panose="020B0609020204030204" pitchFamily="49" charset="0"/>
                        </a:rPr>
                        <a:t>24.0</a:t>
                      </a:r>
                      <a:r>
                        <a:rPr lang="en-US" sz="160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600">
                          <a:solidFill>
                            <a:srgbClr val="04737B"/>
                          </a:solidFill>
                          <a:effectLst/>
                          <a:latin typeface="Consolas" panose="020B0609020204030204" pitchFamily="49" charset="0"/>
                          <a:ea typeface="Times New Roman" panose="02020603050405020304" pitchFamily="18" charset="0"/>
                          <a:cs typeface="Consolas" panose="020B0609020204030204" pitchFamily="49" charset="0"/>
                        </a:rPr>
                        <a:t>149.6</a:t>
                      </a:r>
                      <a:r>
                        <a:rPr lang="en-US" sz="160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a:t>
                      </a:r>
                      <a:endParaRPr lang="en-IN" sz="160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US" sz="160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600" i="1">
                          <a:solidFill>
                            <a:srgbClr val="00AA00"/>
                          </a:solidFill>
                          <a:effectLst/>
                          <a:latin typeface="Consolas" panose="020B0609020204030204" pitchFamily="49" charset="0"/>
                          <a:ea typeface="Times New Roman" panose="02020603050405020304" pitchFamily="18" charset="0"/>
                          <a:cs typeface="Consolas" panose="020B0609020204030204" pitchFamily="49" charset="0"/>
                        </a:rPr>
                        <a:t>'Mars'</a:t>
                      </a:r>
                      <a:r>
                        <a:rPr lang="en-US" sz="160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600">
                          <a:solidFill>
                            <a:srgbClr val="04737B"/>
                          </a:solidFill>
                          <a:effectLst/>
                          <a:latin typeface="Consolas" panose="020B0609020204030204" pitchFamily="49" charset="0"/>
                          <a:ea typeface="Times New Roman" panose="02020603050405020304" pitchFamily="18" charset="0"/>
                          <a:cs typeface="Consolas" panose="020B0609020204030204" pitchFamily="49" charset="0"/>
                        </a:rPr>
                        <a:t>0.642</a:t>
                      </a:r>
                      <a:r>
                        <a:rPr lang="en-US" sz="160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600">
                          <a:solidFill>
                            <a:srgbClr val="04737B"/>
                          </a:solidFill>
                          <a:effectLst/>
                          <a:latin typeface="Consolas" panose="020B0609020204030204" pitchFamily="49" charset="0"/>
                          <a:ea typeface="Times New Roman" panose="02020603050405020304" pitchFamily="18" charset="0"/>
                          <a:cs typeface="Consolas" panose="020B0609020204030204" pitchFamily="49" charset="0"/>
                        </a:rPr>
                        <a:t>6792</a:t>
                      </a:r>
                      <a:r>
                        <a:rPr lang="en-US" sz="160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600">
                          <a:solidFill>
                            <a:srgbClr val="04737B"/>
                          </a:solidFill>
                          <a:effectLst/>
                          <a:latin typeface="Consolas" panose="020B0609020204030204" pitchFamily="49" charset="0"/>
                          <a:ea typeface="Times New Roman" panose="02020603050405020304" pitchFamily="18" charset="0"/>
                          <a:cs typeface="Consolas" panose="020B0609020204030204" pitchFamily="49" charset="0"/>
                        </a:rPr>
                        <a:t>24.7</a:t>
                      </a:r>
                      <a:r>
                        <a:rPr lang="en-US" sz="160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600">
                          <a:solidFill>
                            <a:srgbClr val="04737B"/>
                          </a:solidFill>
                          <a:effectLst/>
                          <a:latin typeface="Consolas" panose="020B0609020204030204" pitchFamily="49" charset="0"/>
                          <a:ea typeface="Times New Roman" panose="02020603050405020304" pitchFamily="18" charset="0"/>
                          <a:cs typeface="Consolas" panose="020B0609020204030204" pitchFamily="49" charset="0"/>
                        </a:rPr>
                        <a:t>227.9</a:t>
                      </a:r>
                      <a:r>
                        <a:rPr lang="en-US" sz="160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a:t>
                      </a:r>
                      <a:endParaRPr lang="en-IN" sz="160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US" sz="160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df1 = pd.DataFrame(data = my_data)</a:t>
                      </a:r>
                      <a:endParaRPr lang="en-IN" sz="1600">
                        <a:effectLst/>
                        <a:latin typeface="Consolas" panose="020B0609020204030204" pitchFamily="49" charset="0"/>
                        <a:ea typeface="Times New Roman" panose="02020603050405020304" pitchFamily="18" charset="0"/>
                        <a:cs typeface="Mangal" panose="02040503050203030202" pitchFamily="18" charset="0"/>
                      </a:endParaRPr>
                    </a:p>
                    <a:p>
                      <a:pPr fontAlgn="base">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600">
                          <a:solidFill>
                            <a:srgbClr val="0000FF"/>
                          </a:solidFill>
                          <a:effectLst/>
                          <a:latin typeface="Consolas" panose="020B0609020204030204" pitchFamily="49" charset="0"/>
                          <a:ea typeface="Times New Roman" panose="02020603050405020304" pitchFamily="18" charset="0"/>
                          <a:cs typeface="Consolas" panose="020B0609020204030204" pitchFamily="49" charset="0"/>
                        </a:rPr>
                        <a:t>print</a:t>
                      </a:r>
                      <a:r>
                        <a:rPr lang="en-US" sz="160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(df1)</a:t>
                      </a:r>
                      <a:endParaRPr lang="en-IN" sz="1600">
                        <a:effectLst/>
                        <a:latin typeface="Consolas" panose="020B0609020204030204" pitchFamily="49" charset="0"/>
                        <a:ea typeface="Times New Roman" panose="02020603050405020304" pitchFamily="18" charset="0"/>
                        <a:cs typeface="Mangal" panose="02040503050203030202"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502160043"/>
                  </a:ext>
                </a:extLst>
              </a:tr>
              <a:tr h="0">
                <a:tc>
                  <a:txBody>
                    <a:bodyPr/>
                    <a:lstStyle/>
                    <a:p>
                      <a:pPr>
                        <a:spcAft>
                          <a:spcPts val="0"/>
                        </a:spcAft>
                      </a:pPr>
                      <a:r>
                        <a:rPr lang="en-IN" sz="1600">
                          <a:solidFill>
                            <a:srgbClr val="548DD4"/>
                          </a:solidFill>
                          <a:effectLst/>
                          <a:latin typeface="Consolas" panose="020B0609020204030204" pitchFamily="49" charset="0"/>
                          <a:ea typeface="Times New Roman" panose="02020603050405020304" pitchFamily="18" charset="0"/>
                          <a:cs typeface="Consolas" panose="020B0609020204030204" pitchFamily="49" charset="0"/>
                        </a:rPr>
                        <a:t>11</a:t>
                      </a:r>
                      <a:endParaRPr lang="en-IN" sz="160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IN" sz="1600">
                          <a:solidFill>
                            <a:srgbClr val="548DD4"/>
                          </a:solidFill>
                          <a:effectLst/>
                          <a:latin typeface="Consolas" panose="020B0609020204030204" pitchFamily="49" charset="0"/>
                          <a:ea typeface="Times New Roman" panose="02020603050405020304" pitchFamily="18" charset="0"/>
                          <a:cs typeface="Consolas" panose="020B0609020204030204" pitchFamily="49" charset="0"/>
                        </a:rPr>
                        <a:t>12</a:t>
                      </a:r>
                      <a:endParaRPr lang="en-IN" sz="160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IN" sz="1600">
                          <a:solidFill>
                            <a:srgbClr val="548DD4"/>
                          </a:solidFill>
                          <a:effectLst/>
                          <a:latin typeface="Consolas" panose="020B0609020204030204" pitchFamily="49" charset="0"/>
                          <a:ea typeface="Times New Roman" panose="02020603050405020304" pitchFamily="18" charset="0"/>
                          <a:cs typeface="Consolas" panose="020B0609020204030204" pitchFamily="49" charset="0"/>
                        </a:rPr>
                        <a:t>13</a:t>
                      </a:r>
                      <a:endParaRPr lang="en-IN" sz="160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IN" sz="1600">
                          <a:solidFill>
                            <a:srgbClr val="548DD4"/>
                          </a:solidFill>
                          <a:effectLst/>
                          <a:latin typeface="Consolas" panose="020B0609020204030204" pitchFamily="49" charset="0"/>
                          <a:ea typeface="Times New Roman" panose="02020603050405020304" pitchFamily="18" charset="0"/>
                          <a:cs typeface="Consolas" panose="020B0609020204030204" pitchFamily="49" charset="0"/>
                        </a:rPr>
                        <a:t>14</a:t>
                      </a:r>
                      <a:endParaRPr lang="en-IN" sz="160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IN" sz="1600">
                          <a:solidFill>
                            <a:srgbClr val="548DD4"/>
                          </a:solidFill>
                          <a:effectLst/>
                          <a:latin typeface="Consolas" panose="020B0609020204030204" pitchFamily="49" charset="0"/>
                          <a:ea typeface="Times New Roman" panose="02020603050405020304" pitchFamily="18" charset="0"/>
                          <a:cs typeface="Consolas" panose="020B0609020204030204" pitchFamily="49" charset="0"/>
                        </a:rPr>
                        <a:t>15</a:t>
                      </a:r>
                      <a:endParaRPr lang="en-IN" sz="160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IN" sz="1600">
                          <a:solidFill>
                            <a:srgbClr val="548DD4"/>
                          </a:solidFill>
                          <a:effectLst/>
                          <a:latin typeface="Consolas" panose="020B0609020204030204" pitchFamily="49" charset="0"/>
                          <a:ea typeface="Times New Roman" panose="02020603050405020304" pitchFamily="18" charset="0"/>
                          <a:cs typeface="Consolas" panose="020B0609020204030204" pitchFamily="49" charset="0"/>
                        </a:rPr>
                        <a:t>16</a:t>
                      </a:r>
                      <a:endParaRPr lang="en-IN" sz="1600">
                        <a:effectLst/>
                        <a:latin typeface="Consolas" panose="020B0609020204030204" pitchFamily="49" charset="0"/>
                        <a:ea typeface="Times New Roman" panose="02020603050405020304" pitchFamily="18" charset="0"/>
                        <a:cs typeface="Mangal" panose="02040503050203030202"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spcAft>
                          <a:spcPts val="0"/>
                        </a:spcAft>
                      </a:pPr>
                      <a:r>
                        <a:rPr lang="en-US" sz="1600" dirty="0">
                          <a:solidFill>
                            <a:srgbClr val="FF0000"/>
                          </a:solidFill>
                          <a:effectLst/>
                          <a:latin typeface="Consolas" panose="020B0609020204030204" pitchFamily="49" charset="0"/>
                          <a:ea typeface="Times New Roman" panose="02020603050405020304" pitchFamily="18" charset="0"/>
                          <a:cs typeface="Consolas" panose="020B0609020204030204" pitchFamily="49" charset="0"/>
                        </a:rPr>
                        <a:t># OUTPUT---</a:t>
                      </a:r>
                      <a:endParaRPr lang="en-IN" sz="1600" dirty="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US" sz="16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600" dirty="0">
                          <a:solidFill>
                            <a:srgbClr val="04737B"/>
                          </a:solidFill>
                          <a:effectLst/>
                          <a:latin typeface="Consolas" panose="020B0609020204030204" pitchFamily="49" charset="0"/>
                          <a:ea typeface="Times New Roman" panose="02020603050405020304" pitchFamily="18" charset="0"/>
                          <a:cs typeface="Consolas" panose="020B0609020204030204" pitchFamily="49" charset="0"/>
                        </a:rPr>
                        <a:t>0</a:t>
                      </a:r>
                      <a:r>
                        <a:rPr lang="en-US" sz="16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600" dirty="0">
                          <a:solidFill>
                            <a:srgbClr val="04737B"/>
                          </a:solidFill>
                          <a:effectLst/>
                          <a:latin typeface="Consolas" panose="020B0609020204030204" pitchFamily="49" charset="0"/>
                          <a:ea typeface="Times New Roman" panose="02020603050405020304" pitchFamily="18" charset="0"/>
                          <a:cs typeface="Consolas" panose="020B0609020204030204" pitchFamily="49" charset="0"/>
                        </a:rPr>
                        <a:t>1</a:t>
                      </a:r>
                      <a:r>
                        <a:rPr lang="en-US" sz="16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600" dirty="0">
                          <a:solidFill>
                            <a:srgbClr val="04737B"/>
                          </a:solidFill>
                          <a:effectLst/>
                          <a:latin typeface="Consolas" panose="020B0609020204030204" pitchFamily="49" charset="0"/>
                          <a:ea typeface="Times New Roman" panose="02020603050405020304" pitchFamily="18" charset="0"/>
                          <a:cs typeface="Consolas" panose="020B0609020204030204" pitchFamily="49" charset="0"/>
                        </a:rPr>
                        <a:t>2</a:t>
                      </a:r>
                      <a:r>
                        <a:rPr lang="en-US" sz="16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600" dirty="0">
                          <a:solidFill>
                            <a:srgbClr val="04737B"/>
                          </a:solidFill>
                          <a:effectLst/>
                          <a:latin typeface="Consolas" panose="020B0609020204030204" pitchFamily="49" charset="0"/>
                          <a:ea typeface="Times New Roman" panose="02020603050405020304" pitchFamily="18" charset="0"/>
                          <a:cs typeface="Consolas" panose="020B0609020204030204" pitchFamily="49" charset="0"/>
                        </a:rPr>
                        <a:t>3</a:t>
                      </a:r>
                      <a:r>
                        <a:rPr lang="en-US" sz="16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600" dirty="0">
                          <a:solidFill>
                            <a:srgbClr val="04737B"/>
                          </a:solidFill>
                          <a:effectLst/>
                          <a:latin typeface="Consolas" panose="020B0609020204030204" pitchFamily="49" charset="0"/>
                          <a:ea typeface="Times New Roman" panose="02020603050405020304" pitchFamily="18" charset="0"/>
                          <a:cs typeface="Consolas" panose="020B0609020204030204" pitchFamily="49" charset="0"/>
                        </a:rPr>
                        <a:t>4</a:t>
                      </a:r>
                      <a:endParaRPr lang="en-IN" sz="1600" dirty="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US" sz="1600" dirty="0">
                          <a:solidFill>
                            <a:srgbClr val="04737B"/>
                          </a:solidFill>
                          <a:effectLst/>
                          <a:latin typeface="Consolas" panose="020B0609020204030204" pitchFamily="49" charset="0"/>
                          <a:ea typeface="Times New Roman" panose="02020603050405020304" pitchFamily="18" charset="0"/>
                          <a:cs typeface="Consolas" panose="020B0609020204030204" pitchFamily="49" charset="0"/>
                        </a:rPr>
                        <a:t>0</a:t>
                      </a:r>
                      <a:r>
                        <a:rPr lang="en-US" sz="16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Mercury  </a:t>
                      </a:r>
                      <a:r>
                        <a:rPr lang="en-US" sz="1600" dirty="0">
                          <a:solidFill>
                            <a:srgbClr val="04737B"/>
                          </a:solidFill>
                          <a:effectLst/>
                          <a:latin typeface="Consolas" panose="020B0609020204030204" pitchFamily="49" charset="0"/>
                          <a:ea typeface="Times New Roman" panose="02020603050405020304" pitchFamily="18" charset="0"/>
                          <a:cs typeface="Consolas" panose="020B0609020204030204" pitchFamily="49" charset="0"/>
                        </a:rPr>
                        <a:t>0.330</a:t>
                      </a:r>
                      <a:r>
                        <a:rPr lang="en-US" sz="16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600" dirty="0">
                          <a:solidFill>
                            <a:srgbClr val="04737B"/>
                          </a:solidFill>
                          <a:effectLst/>
                          <a:latin typeface="Consolas" panose="020B0609020204030204" pitchFamily="49" charset="0"/>
                          <a:ea typeface="Times New Roman" panose="02020603050405020304" pitchFamily="18" charset="0"/>
                          <a:cs typeface="Consolas" panose="020B0609020204030204" pitchFamily="49" charset="0"/>
                        </a:rPr>
                        <a:t>4879</a:t>
                      </a:r>
                      <a:r>
                        <a:rPr lang="en-US" sz="16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600" dirty="0">
                          <a:solidFill>
                            <a:srgbClr val="04737B"/>
                          </a:solidFill>
                          <a:effectLst/>
                          <a:latin typeface="Consolas" panose="020B0609020204030204" pitchFamily="49" charset="0"/>
                          <a:ea typeface="Times New Roman" panose="02020603050405020304" pitchFamily="18" charset="0"/>
                          <a:cs typeface="Consolas" panose="020B0609020204030204" pitchFamily="49" charset="0"/>
                        </a:rPr>
                        <a:t>4222.6</a:t>
                      </a:r>
                      <a:r>
                        <a:rPr lang="en-US" sz="16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600" dirty="0">
                          <a:solidFill>
                            <a:srgbClr val="04737B"/>
                          </a:solidFill>
                          <a:effectLst/>
                          <a:latin typeface="Consolas" panose="020B0609020204030204" pitchFamily="49" charset="0"/>
                          <a:ea typeface="Times New Roman" panose="02020603050405020304" pitchFamily="18" charset="0"/>
                          <a:cs typeface="Consolas" panose="020B0609020204030204" pitchFamily="49" charset="0"/>
                        </a:rPr>
                        <a:t>57.9</a:t>
                      </a:r>
                      <a:endParaRPr lang="en-IN" sz="1600" dirty="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US" sz="1600" dirty="0">
                          <a:solidFill>
                            <a:srgbClr val="04737B"/>
                          </a:solidFill>
                          <a:effectLst/>
                          <a:latin typeface="Consolas" panose="020B0609020204030204" pitchFamily="49" charset="0"/>
                          <a:ea typeface="Times New Roman" panose="02020603050405020304" pitchFamily="18" charset="0"/>
                          <a:cs typeface="Consolas" panose="020B0609020204030204" pitchFamily="49" charset="0"/>
                        </a:rPr>
                        <a:t>1</a:t>
                      </a:r>
                      <a:r>
                        <a:rPr lang="en-US" sz="16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Venus  </a:t>
                      </a:r>
                      <a:r>
                        <a:rPr lang="en-US" sz="1600" dirty="0">
                          <a:solidFill>
                            <a:srgbClr val="04737B"/>
                          </a:solidFill>
                          <a:effectLst/>
                          <a:latin typeface="Consolas" panose="020B0609020204030204" pitchFamily="49" charset="0"/>
                          <a:ea typeface="Times New Roman" panose="02020603050405020304" pitchFamily="18" charset="0"/>
                          <a:cs typeface="Consolas" panose="020B0609020204030204" pitchFamily="49" charset="0"/>
                        </a:rPr>
                        <a:t>4.870</a:t>
                      </a:r>
                      <a:r>
                        <a:rPr lang="en-US" sz="16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600" dirty="0">
                          <a:solidFill>
                            <a:srgbClr val="04737B"/>
                          </a:solidFill>
                          <a:effectLst/>
                          <a:latin typeface="Consolas" panose="020B0609020204030204" pitchFamily="49" charset="0"/>
                          <a:ea typeface="Times New Roman" panose="02020603050405020304" pitchFamily="18" charset="0"/>
                          <a:cs typeface="Consolas" panose="020B0609020204030204" pitchFamily="49" charset="0"/>
                        </a:rPr>
                        <a:t>12104</a:t>
                      </a:r>
                      <a:r>
                        <a:rPr lang="en-US" sz="16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600" dirty="0">
                          <a:solidFill>
                            <a:srgbClr val="04737B"/>
                          </a:solidFill>
                          <a:effectLst/>
                          <a:latin typeface="Consolas" panose="020B0609020204030204" pitchFamily="49" charset="0"/>
                          <a:ea typeface="Times New Roman" panose="02020603050405020304" pitchFamily="18" charset="0"/>
                          <a:cs typeface="Consolas" panose="020B0609020204030204" pitchFamily="49" charset="0"/>
                        </a:rPr>
                        <a:t>2802.0</a:t>
                      </a:r>
                      <a:r>
                        <a:rPr lang="en-US" sz="16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600" dirty="0">
                          <a:solidFill>
                            <a:srgbClr val="04737B"/>
                          </a:solidFill>
                          <a:effectLst/>
                          <a:latin typeface="Consolas" panose="020B0609020204030204" pitchFamily="49" charset="0"/>
                          <a:ea typeface="Times New Roman" panose="02020603050405020304" pitchFamily="18" charset="0"/>
                          <a:cs typeface="Consolas" panose="020B0609020204030204" pitchFamily="49" charset="0"/>
                        </a:rPr>
                        <a:t>108.2</a:t>
                      </a:r>
                      <a:endParaRPr lang="en-IN" sz="1600" dirty="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US" sz="1600" dirty="0">
                          <a:solidFill>
                            <a:srgbClr val="04737B"/>
                          </a:solidFill>
                          <a:effectLst/>
                          <a:latin typeface="Consolas" panose="020B0609020204030204" pitchFamily="49" charset="0"/>
                          <a:ea typeface="Times New Roman" panose="02020603050405020304" pitchFamily="18" charset="0"/>
                          <a:cs typeface="Consolas" panose="020B0609020204030204" pitchFamily="49" charset="0"/>
                        </a:rPr>
                        <a:t>2</a:t>
                      </a:r>
                      <a:r>
                        <a:rPr lang="en-US" sz="16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Earth  </a:t>
                      </a:r>
                      <a:r>
                        <a:rPr lang="en-US" sz="1600" dirty="0">
                          <a:solidFill>
                            <a:srgbClr val="04737B"/>
                          </a:solidFill>
                          <a:effectLst/>
                          <a:latin typeface="Consolas" panose="020B0609020204030204" pitchFamily="49" charset="0"/>
                          <a:ea typeface="Times New Roman" panose="02020603050405020304" pitchFamily="18" charset="0"/>
                          <a:cs typeface="Consolas" panose="020B0609020204030204" pitchFamily="49" charset="0"/>
                        </a:rPr>
                        <a:t>5.970</a:t>
                      </a:r>
                      <a:r>
                        <a:rPr lang="en-US" sz="16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600" dirty="0">
                          <a:solidFill>
                            <a:srgbClr val="04737B"/>
                          </a:solidFill>
                          <a:effectLst/>
                          <a:latin typeface="Consolas" panose="020B0609020204030204" pitchFamily="49" charset="0"/>
                          <a:ea typeface="Times New Roman" panose="02020603050405020304" pitchFamily="18" charset="0"/>
                          <a:cs typeface="Consolas" panose="020B0609020204030204" pitchFamily="49" charset="0"/>
                        </a:rPr>
                        <a:t>12756</a:t>
                      </a:r>
                      <a:r>
                        <a:rPr lang="en-US" sz="16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600" dirty="0">
                          <a:solidFill>
                            <a:srgbClr val="04737B"/>
                          </a:solidFill>
                          <a:effectLst/>
                          <a:latin typeface="Consolas" panose="020B0609020204030204" pitchFamily="49" charset="0"/>
                          <a:ea typeface="Times New Roman" panose="02020603050405020304" pitchFamily="18" charset="0"/>
                          <a:cs typeface="Consolas" panose="020B0609020204030204" pitchFamily="49" charset="0"/>
                        </a:rPr>
                        <a:t>24.0</a:t>
                      </a:r>
                      <a:r>
                        <a:rPr lang="en-US" sz="16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600" dirty="0">
                          <a:solidFill>
                            <a:srgbClr val="04737B"/>
                          </a:solidFill>
                          <a:effectLst/>
                          <a:latin typeface="Consolas" panose="020B0609020204030204" pitchFamily="49" charset="0"/>
                          <a:ea typeface="Times New Roman" panose="02020603050405020304" pitchFamily="18" charset="0"/>
                          <a:cs typeface="Consolas" panose="020B0609020204030204" pitchFamily="49" charset="0"/>
                        </a:rPr>
                        <a:t>149.6</a:t>
                      </a:r>
                      <a:endParaRPr lang="en-IN" sz="1600" dirty="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US" sz="1600" dirty="0">
                          <a:solidFill>
                            <a:srgbClr val="04737B"/>
                          </a:solidFill>
                          <a:effectLst/>
                          <a:latin typeface="Consolas" panose="020B0609020204030204" pitchFamily="49" charset="0"/>
                          <a:ea typeface="Times New Roman" panose="02020603050405020304" pitchFamily="18" charset="0"/>
                          <a:cs typeface="Consolas" panose="020B0609020204030204" pitchFamily="49" charset="0"/>
                        </a:rPr>
                        <a:t>3</a:t>
                      </a:r>
                      <a:r>
                        <a:rPr lang="en-US" sz="16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Mars  </a:t>
                      </a:r>
                      <a:r>
                        <a:rPr lang="en-US" sz="1600" dirty="0">
                          <a:solidFill>
                            <a:srgbClr val="04737B"/>
                          </a:solidFill>
                          <a:effectLst/>
                          <a:latin typeface="Consolas" panose="020B0609020204030204" pitchFamily="49" charset="0"/>
                          <a:ea typeface="Times New Roman" panose="02020603050405020304" pitchFamily="18" charset="0"/>
                          <a:cs typeface="Consolas" panose="020B0609020204030204" pitchFamily="49" charset="0"/>
                        </a:rPr>
                        <a:t>0.642</a:t>
                      </a:r>
                      <a:r>
                        <a:rPr lang="en-US" sz="16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600" dirty="0">
                          <a:solidFill>
                            <a:srgbClr val="04737B"/>
                          </a:solidFill>
                          <a:effectLst/>
                          <a:latin typeface="Consolas" panose="020B0609020204030204" pitchFamily="49" charset="0"/>
                          <a:ea typeface="Times New Roman" panose="02020603050405020304" pitchFamily="18" charset="0"/>
                          <a:cs typeface="Consolas" panose="020B0609020204030204" pitchFamily="49" charset="0"/>
                        </a:rPr>
                        <a:t>6792</a:t>
                      </a:r>
                      <a:r>
                        <a:rPr lang="en-US" sz="16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600" dirty="0">
                          <a:solidFill>
                            <a:srgbClr val="04737B"/>
                          </a:solidFill>
                          <a:effectLst/>
                          <a:latin typeface="Consolas" panose="020B0609020204030204" pitchFamily="49" charset="0"/>
                          <a:ea typeface="Times New Roman" panose="02020603050405020304" pitchFamily="18" charset="0"/>
                          <a:cs typeface="Consolas" panose="020B0609020204030204" pitchFamily="49" charset="0"/>
                        </a:rPr>
                        <a:t>24.7</a:t>
                      </a:r>
                      <a:r>
                        <a:rPr lang="en-US" sz="16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600" dirty="0">
                          <a:solidFill>
                            <a:srgbClr val="04737B"/>
                          </a:solidFill>
                          <a:effectLst/>
                          <a:latin typeface="Consolas" panose="020B0609020204030204" pitchFamily="49" charset="0"/>
                          <a:ea typeface="Times New Roman" panose="02020603050405020304" pitchFamily="18" charset="0"/>
                          <a:cs typeface="Consolas" panose="020B0609020204030204" pitchFamily="49" charset="0"/>
                        </a:rPr>
                        <a:t>227.9</a:t>
                      </a:r>
                      <a:endParaRPr lang="en-IN" sz="1600" dirty="0">
                        <a:effectLst/>
                        <a:latin typeface="Consolas" panose="020B0609020204030204" pitchFamily="49" charset="0"/>
                        <a:ea typeface="Times New Roman" panose="02020603050405020304" pitchFamily="18" charset="0"/>
                        <a:cs typeface="Mangal" panose="02040503050203030202"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3291977245"/>
                  </a:ext>
                </a:extLst>
              </a:tr>
            </a:tbl>
          </a:graphicData>
        </a:graphic>
      </p:graphicFrame>
    </p:spTree>
    <p:extLst>
      <p:ext uri="{BB962C8B-B14F-4D97-AF65-F5344CB8AC3E}">
        <p14:creationId xmlns:p14="http://schemas.microsoft.com/office/powerpoint/2010/main" val="422113892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
          </p:nvPr>
        </p:nvSpPr>
        <p:spPr/>
        <p:txBody>
          <a:bodyPr/>
          <a:lstStyle/>
          <a:p>
            <a:fld id="{40BFEAB2-FD83-41F2-9787-AD5D1A1760CD}" type="slidenum">
              <a:rPr lang="en-US" smtClean="0"/>
              <a:pPr/>
              <a:t>126</a:t>
            </a:fld>
            <a:endParaRPr lang="en-US" dirty="0"/>
          </a:p>
        </p:txBody>
      </p:sp>
      <p:sp>
        <p:nvSpPr>
          <p:cNvPr id="7" name="Footer Placeholder 4">
            <a:extLst>
              <a:ext uri="{FF2B5EF4-FFF2-40B4-BE49-F238E27FC236}">
                <a16:creationId xmlns:a16="http://schemas.microsoft.com/office/drawing/2014/main" id="{CBE507B5-C7FD-44CE-8A2A-A513808930E9}"/>
              </a:ext>
            </a:extLst>
          </p:cNvPr>
          <p:cNvSpPr txBox="1">
            <a:spLocks/>
          </p:cNvSpPr>
          <p:nvPr/>
        </p:nvSpPr>
        <p:spPr>
          <a:xfrm>
            <a:off x="2761201" y="6528816"/>
            <a:ext cx="5486400" cy="228600"/>
          </a:xfrm>
          <a:prstGeom prst="rect">
            <a:avLst/>
          </a:prstGeom>
        </p:spPr>
        <p:txBody>
          <a:bodyPr vert="horz" lIns="91440" tIns="45720" rIns="91440" bIns="45720" rtlCol="0" anchor="ctr"/>
          <a:lstStyle>
            <a:defPPr>
              <a:defRPr lang="en-US"/>
            </a:defPPr>
            <a:lvl1pPr marL="0" algn="l" defTabSz="914400" rtl="0" eaLnBrk="1" latinLnBrk="0" hangingPunct="1">
              <a:defRPr sz="9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2"/>
                </a:solidFill>
              </a:rPr>
              <a:t>Python Programming: Problem  Solving, Packages </a:t>
            </a:r>
            <a:r>
              <a:rPr lang="en-US">
                <a:solidFill>
                  <a:schemeClr val="tx2"/>
                </a:solidFill>
              </a:rPr>
              <a:t>and Libraries</a:t>
            </a:r>
            <a:endParaRPr lang="en-US" dirty="0">
              <a:solidFill>
                <a:schemeClr val="tx2"/>
              </a:solidFill>
            </a:endParaRPr>
          </a:p>
        </p:txBody>
      </p:sp>
      <p:sp>
        <p:nvSpPr>
          <p:cNvPr id="4" name="Subtitle 3"/>
          <p:cNvSpPr>
            <a:spLocks noGrp="1"/>
          </p:cNvSpPr>
          <p:nvPr>
            <p:ph type="subTitle" idx="1"/>
          </p:nvPr>
        </p:nvSpPr>
        <p:spPr>
          <a:xfrm>
            <a:off x="1648692" y="487682"/>
            <a:ext cx="8811491" cy="2011679"/>
          </a:xfrm>
          <a:solidFill>
            <a:srgbClr val="FAD1D3">
              <a:alpha val="70980"/>
            </a:srgbClr>
          </a:solidFill>
          <a:ln>
            <a:solidFill>
              <a:schemeClr val="accent1"/>
            </a:solidFill>
          </a:ln>
        </p:spPr>
        <p:txBody>
          <a:bodyPr/>
          <a:lstStyle/>
          <a:p>
            <a:pPr>
              <a:spcBef>
                <a:spcPts val="0"/>
              </a:spcBef>
            </a:pPr>
            <a:r>
              <a:rPr lang="en-IN" sz="1800" dirty="0">
                <a:latin typeface="Calibri" panose="020F0502020204030204" pitchFamily="34" charset="0"/>
                <a:cs typeface="Calibri" panose="020F0502020204030204" pitchFamily="34" charset="0"/>
              </a:rPr>
              <a:t>Method 2:- You can modify the above script as follows:</a:t>
            </a:r>
          </a:p>
          <a:p>
            <a:pPr marL="342900" indent="-342900">
              <a:spcBef>
                <a:spcPts val="0"/>
              </a:spcBef>
              <a:buFont typeface="Arial" panose="020B0604020202020204" pitchFamily="34" charset="0"/>
              <a:buChar char="•"/>
            </a:pPr>
            <a:r>
              <a:rPr lang="en-IN" sz="1800" dirty="0">
                <a:latin typeface="Calibri" panose="020F0502020204030204" pitchFamily="34" charset="0"/>
                <a:cs typeface="Calibri" panose="020F0502020204030204" pitchFamily="34" charset="0"/>
              </a:rPr>
              <a:t>Make the names of planets as index. So remove the names of planets from the list of lists.</a:t>
            </a:r>
          </a:p>
          <a:p>
            <a:pPr marL="342900" indent="-342900">
              <a:spcBef>
                <a:spcPts val="0"/>
              </a:spcBef>
              <a:buFont typeface="Arial" panose="020B0604020202020204" pitchFamily="34" charset="0"/>
              <a:buChar char="•"/>
            </a:pPr>
            <a:r>
              <a:rPr lang="en-IN" sz="1800" dirty="0">
                <a:latin typeface="Calibri" panose="020F0502020204030204" pitchFamily="34" charset="0"/>
                <a:cs typeface="Calibri" panose="020F0502020204030204" pitchFamily="34" charset="0"/>
              </a:rPr>
              <a:t>Make a list of names of names of planets. Use this list as index to the </a:t>
            </a:r>
            <a:r>
              <a:rPr lang="en-IN" sz="1800" dirty="0" err="1">
                <a:latin typeface="Calibri" panose="020F0502020204030204" pitchFamily="34" charset="0"/>
                <a:cs typeface="Calibri" panose="020F0502020204030204" pitchFamily="34" charset="0"/>
              </a:rPr>
              <a:t>DataFrame</a:t>
            </a:r>
            <a:r>
              <a:rPr lang="en-IN" sz="1800" dirty="0">
                <a:latin typeface="Calibri" panose="020F0502020204030204" pitchFamily="34" charset="0"/>
                <a:cs typeface="Calibri" panose="020F0502020204030204" pitchFamily="34" charset="0"/>
              </a:rPr>
              <a:t> object.</a:t>
            </a:r>
          </a:p>
          <a:p>
            <a:pPr marL="342900" indent="-342900">
              <a:spcBef>
                <a:spcPts val="0"/>
              </a:spcBef>
              <a:buFont typeface="Arial" panose="020B0604020202020204" pitchFamily="34" charset="0"/>
              <a:buChar char="•"/>
            </a:pPr>
            <a:r>
              <a:rPr lang="en-IN" sz="1800" dirty="0">
                <a:latin typeface="Calibri" panose="020F0502020204030204" pitchFamily="34" charset="0"/>
                <a:cs typeface="Calibri" panose="020F0502020204030204" pitchFamily="34" charset="0"/>
              </a:rPr>
              <a:t>Make a list of headers for each column and use this list for columns.</a:t>
            </a:r>
          </a:p>
          <a:p>
            <a:pPr marL="342900" indent="-342900">
              <a:spcBef>
                <a:spcPts val="0"/>
              </a:spcBef>
              <a:buFont typeface="Arial" panose="020B0604020202020204" pitchFamily="34" charset="0"/>
              <a:buChar char="•"/>
            </a:pPr>
            <a:r>
              <a:rPr lang="en-IN" sz="1800" dirty="0">
                <a:latin typeface="Calibri" panose="020F0502020204030204" pitchFamily="34" charset="0"/>
                <a:cs typeface="Calibri" panose="020F0502020204030204" pitchFamily="34" charset="0"/>
              </a:rPr>
              <a:t>The modified script is as follows:</a:t>
            </a:r>
          </a:p>
          <a:p>
            <a:pPr>
              <a:spcBef>
                <a:spcPts val="0"/>
              </a:spcBef>
            </a:pPr>
            <a:endParaRPr lang="en-US" sz="1800" dirty="0">
              <a:latin typeface="Calibri" panose="020F0502020204030204" pitchFamily="34" charset="0"/>
              <a:cs typeface="Calibri" pitchFamily="34" charset="0"/>
            </a:endParaRPr>
          </a:p>
        </p:txBody>
      </p:sp>
      <p:sp>
        <p:nvSpPr>
          <p:cNvPr id="6" name="Title 5"/>
          <p:cNvSpPr>
            <a:spLocks noGrp="1"/>
          </p:cNvSpPr>
          <p:nvPr>
            <p:ph type="ctrTitle"/>
          </p:nvPr>
        </p:nvSpPr>
        <p:spPr>
          <a:xfrm>
            <a:off x="1648692" y="2"/>
            <a:ext cx="8811491" cy="528319"/>
          </a:xfrm>
          <a:solidFill>
            <a:srgbClr val="FFF0CC">
              <a:alpha val="80000"/>
            </a:srgbClr>
          </a:solidFill>
        </p:spPr>
        <p:txBody>
          <a:bodyPr/>
          <a:lstStyle/>
          <a:p>
            <a:pPr lvl="2" algn="ctr" rtl="0">
              <a:spcBef>
                <a:spcPct val="0"/>
              </a:spcBef>
            </a:pPr>
            <a:r>
              <a:rPr lang="en-US" sz="2800" b="1" dirty="0">
                <a:latin typeface="Calibri" pitchFamily="34" charset="0"/>
                <a:cs typeface="Calibri" pitchFamily="34" charset="0"/>
              </a:rPr>
              <a:t>Example code for creating a </a:t>
            </a:r>
            <a:r>
              <a:rPr lang="en-US" sz="2800" b="1" dirty="0" err="1">
                <a:latin typeface="Calibri" pitchFamily="34" charset="0"/>
                <a:cs typeface="Calibri" pitchFamily="34" charset="0"/>
              </a:rPr>
              <a:t>DataFrame</a:t>
            </a:r>
            <a:r>
              <a:rPr lang="en-US" sz="2800" b="1" dirty="0">
                <a:latin typeface="Calibri" pitchFamily="34" charset="0"/>
                <a:cs typeface="Calibri" pitchFamily="34" charset="0"/>
              </a:rPr>
              <a:t> object - - 2</a:t>
            </a:r>
          </a:p>
        </p:txBody>
      </p:sp>
      <p:graphicFrame>
        <p:nvGraphicFramePr>
          <p:cNvPr id="3" name="Table 2">
            <a:extLst>
              <a:ext uri="{FF2B5EF4-FFF2-40B4-BE49-F238E27FC236}">
                <a16:creationId xmlns:a16="http://schemas.microsoft.com/office/drawing/2014/main" id="{2742CEAD-1008-41FE-8D90-4B777A2E08B2}"/>
              </a:ext>
            </a:extLst>
          </p:cNvPr>
          <p:cNvGraphicFramePr>
            <a:graphicFrameLocks noGrp="1"/>
          </p:cNvGraphicFramePr>
          <p:nvPr/>
        </p:nvGraphicFramePr>
        <p:xfrm>
          <a:off x="1831745" y="2506109"/>
          <a:ext cx="8477901" cy="3840480"/>
        </p:xfrm>
        <a:graphic>
          <a:graphicData uri="http://schemas.openxmlformats.org/drawingml/2006/table">
            <a:tbl>
              <a:tblPr firstRow="1" firstCol="1" bandRow="1"/>
              <a:tblGrid>
                <a:gridCol w="379743">
                  <a:extLst>
                    <a:ext uri="{9D8B030D-6E8A-4147-A177-3AD203B41FA5}">
                      <a16:colId xmlns:a16="http://schemas.microsoft.com/office/drawing/2014/main" val="352640285"/>
                    </a:ext>
                  </a:extLst>
                </a:gridCol>
                <a:gridCol w="8098158">
                  <a:extLst>
                    <a:ext uri="{9D8B030D-6E8A-4147-A177-3AD203B41FA5}">
                      <a16:colId xmlns:a16="http://schemas.microsoft.com/office/drawing/2014/main" val="2033129557"/>
                    </a:ext>
                  </a:extLst>
                </a:gridCol>
              </a:tblGrid>
              <a:tr h="1959214">
                <a:tc>
                  <a:txBody>
                    <a:bodyPr/>
                    <a:lstStyle/>
                    <a:p>
                      <a:pPr>
                        <a:spcAft>
                          <a:spcPts val="0"/>
                        </a:spcAft>
                      </a:pPr>
                      <a:r>
                        <a:rPr lang="en-IN" sz="1200">
                          <a:solidFill>
                            <a:srgbClr val="548DD4"/>
                          </a:solidFill>
                          <a:effectLst/>
                          <a:latin typeface="Consolas" panose="020B0609020204030204" pitchFamily="49" charset="0"/>
                          <a:ea typeface="Times New Roman" panose="02020603050405020304" pitchFamily="18" charset="0"/>
                          <a:cs typeface="Consolas" panose="020B0609020204030204" pitchFamily="49" charset="0"/>
                        </a:rPr>
                        <a:t>1</a:t>
                      </a:r>
                      <a:endParaRPr lang="en-IN" sz="120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IN" sz="1200">
                          <a:solidFill>
                            <a:srgbClr val="548DD4"/>
                          </a:solidFill>
                          <a:effectLst/>
                          <a:latin typeface="Consolas" panose="020B0609020204030204" pitchFamily="49" charset="0"/>
                          <a:ea typeface="Times New Roman" panose="02020603050405020304" pitchFamily="18" charset="0"/>
                          <a:cs typeface="Consolas" panose="020B0609020204030204" pitchFamily="49" charset="0"/>
                        </a:rPr>
                        <a:t>2</a:t>
                      </a:r>
                      <a:endParaRPr lang="en-IN" sz="120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IN" sz="1200">
                          <a:solidFill>
                            <a:srgbClr val="548DD4"/>
                          </a:solidFill>
                          <a:effectLst/>
                          <a:latin typeface="Consolas" panose="020B0609020204030204" pitchFamily="49" charset="0"/>
                          <a:ea typeface="Times New Roman" panose="02020603050405020304" pitchFamily="18" charset="0"/>
                          <a:cs typeface="Consolas" panose="020B0609020204030204" pitchFamily="49" charset="0"/>
                        </a:rPr>
                        <a:t>3</a:t>
                      </a:r>
                      <a:endParaRPr lang="en-IN" sz="120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IN" sz="1200">
                          <a:solidFill>
                            <a:srgbClr val="548DD4"/>
                          </a:solidFill>
                          <a:effectLst/>
                          <a:latin typeface="Consolas" panose="020B0609020204030204" pitchFamily="49" charset="0"/>
                          <a:ea typeface="Times New Roman" panose="02020603050405020304" pitchFamily="18" charset="0"/>
                          <a:cs typeface="Consolas" panose="020B0609020204030204" pitchFamily="49" charset="0"/>
                        </a:rPr>
                        <a:t>4</a:t>
                      </a:r>
                      <a:endParaRPr lang="en-IN" sz="120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IN" sz="1200">
                          <a:solidFill>
                            <a:srgbClr val="548DD4"/>
                          </a:solidFill>
                          <a:effectLst/>
                          <a:latin typeface="Consolas" panose="020B0609020204030204" pitchFamily="49" charset="0"/>
                          <a:ea typeface="Times New Roman" panose="02020603050405020304" pitchFamily="18" charset="0"/>
                          <a:cs typeface="Consolas" panose="020B0609020204030204" pitchFamily="49" charset="0"/>
                        </a:rPr>
                        <a:t>5</a:t>
                      </a:r>
                      <a:endParaRPr lang="en-IN" sz="120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IN" sz="1200">
                          <a:solidFill>
                            <a:srgbClr val="548DD4"/>
                          </a:solidFill>
                          <a:effectLst/>
                          <a:latin typeface="Consolas" panose="020B0609020204030204" pitchFamily="49" charset="0"/>
                          <a:ea typeface="Times New Roman" panose="02020603050405020304" pitchFamily="18" charset="0"/>
                          <a:cs typeface="Consolas" panose="020B0609020204030204" pitchFamily="49" charset="0"/>
                        </a:rPr>
                        <a:t>6</a:t>
                      </a:r>
                      <a:endParaRPr lang="en-IN" sz="120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IN" sz="1200">
                          <a:solidFill>
                            <a:srgbClr val="548DD4"/>
                          </a:solidFill>
                          <a:effectLst/>
                          <a:latin typeface="Consolas" panose="020B0609020204030204" pitchFamily="49" charset="0"/>
                          <a:ea typeface="Times New Roman" panose="02020603050405020304" pitchFamily="18" charset="0"/>
                          <a:cs typeface="Consolas" panose="020B0609020204030204" pitchFamily="49" charset="0"/>
                        </a:rPr>
                        <a:t>7</a:t>
                      </a:r>
                      <a:endParaRPr lang="en-IN" sz="120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IN" sz="1200">
                          <a:solidFill>
                            <a:srgbClr val="548DD4"/>
                          </a:solidFill>
                          <a:effectLst/>
                          <a:latin typeface="Consolas" panose="020B0609020204030204" pitchFamily="49" charset="0"/>
                          <a:ea typeface="Times New Roman" panose="02020603050405020304" pitchFamily="18" charset="0"/>
                          <a:cs typeface="Consolas" panose="020B0609020204030204" pitchFamily="49" charset="0"/>
                        </a:rPr>
                        <a:t>8</a:t>
                      </a:r>
                      <a:endParaRPr lang="en-IN" sz="120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IN" sz="1200">
                          <a:solidFill>
                            <a:srgbClr val="548DD4"/>
                          </a:solidFill>
                          <a:effectLst/>
                          <a:latin typeface="Consolas" panose="020B0609020204030204" pitchFamily="49" charset="0"/>
                          <a:ea typeface="Times New Roman" panose="02020603050405020304" pitchFamily="18" charset="0"/>
                          <a:cs typeface="Consolas" panose="020B0609020204030204" pitchFamily="49" charset="0"/>
                        </a:rPr>
                        <a:t>9</a:t>
                      </a:r>
                      <a:endParaRPr lang="en-IN" sz="120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IN" sz="1200">
                          <a:solidFill>
                            <a:srgbClr val="548DD4"/>
                          </a:solidFill>
                          <a:effectLst/>
                          <a:latin typeface="Consolas" panose="020B0609020204030204" pitchFamily="49" charset="0"/>
                          <a:ea typeface="Times New Roman" panose="02020603050405020304" pitchFamily="18" charset="0"/>
                          <a:cs typeface="Consolas" panose="020B0609020204030204" pitchFamily="49" charset="0"/>
                        </a:rPr>
                        <a:t>10</a:t>
                      </a:r>
                      <a:endParaRPr lang="en-IN" sz="120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IN" sz="1200">
                          <a:solidFill>
                            <a:srgbClr val="548DD4"/>
                          </a:solidFill>
                          <a:effectLst/>
                          <a:latin typeface="Consolas" panose="020B0609020204030204" pitchFamily="49" charset="0"/>
                          <a:ea typeface="Times New Roman" panose="02020603050405020304" pitchFamily="18" charset="0"/>
                          <a:cs typeface="Consolas" panose="020B0609020204030204" pitchFamily="49" charset="0"/>
                        </a:rPr>
                        <a:t>11</a:t>
                      </a:r>
                      <a:endParaRPr lang="en-IN" sz="120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IN" sz="1200">
                          <a:solidFill>
                            <a:srgbClr val="548DD4"/>
                          </a:solidFill>
                          <a:effectLst/>
                          <a:latin typeface="Consolas" panose="020B0609020204030204" pitchFamily="49" charset="0"/>
                          <a:ea typeface="Times New Roman" panose="02020603050405020304" pitchFamily="18" charset="0"/>
                          <a:cs typeface="Consolas" panose="020B0609020204030204" pitchFamily="49" charset="0"/>
                        </a:rPr>
                        <a:t>12</a:t>
                      </a:r>
                      <a:endParaRPr lang="en-IN" sz="120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IN" sz="1200">
                          <a:solidFill>
                            <a:srgbClr val="548DD4"/>
                          </a:solidFill>
                          <a:effectLst/>
                          <a:latin typeface="Consolas" panose="020B0609020204030204" pitchFamily="49" charset="0"/>
                          <a:ea typeface="Times New Roman" panose="02020603050405020304" pitchFamily="18" charset="0"/>
                          <a:cs typeface="Consolas" panose="020B0609020204030204" pitchFamily="49" charset="0"/>
                        </a:rPr>
                        <a:t>13</a:t>
                      </a:r>
                      <a:endParaRPr lang="en-IN" sz="120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IN" sz="1200">
                          <a:solidFill>
                            <a:srgbClr val="548DD4"/>
                          </a:solidFill>
                          <a:effectLst/>
                          <a:latin typeface="Consolas" panose="020B0609020204030204" pitchFamily="49" charset="0"/>
                          <a:ea typeface="Times New Roman" panose="02020603050405020304" pitchFamily="18" charset="0"/>
                          <a:cs typeface="Consolas" panose="020B0609020204030204" pitchFamily="49" charset="0"/>
                        </a:rPr>
                        <a:t>14</a:t>
                      </a:r>
                      <a:endParaRPr lang="en-IN" sz="120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IN" sz="1200">
                          <a:solidFill>
                            <a:srgbClr val="548DD4"/>
                          </a:solidFill>
                          <a:effectLst/>
                          <a:latin typeface="Consolas" panose="020B0609020204030204" pitchFamily="49" charset="0"/>
                          <a:ea typeface="Times New Roman" panose="02020603050405020304" pitchFamily="18" charset="0"/>
                          <a:cs typeface="Consolas" panose="020B0609020204030204" pitchFamily="49" charset="0"/>
                        </a:rPr>
                        <a:t>15</a:t>
                      </a:r>
                      <a:endParaRPr lang="en-IN" sz="1200">
                        <a:effectLst/>
                        <a:latin typeface="Consolas" panose="020B0609020204030204" pitchFamily="49" charset="0"/>
                        <a:ea typeface="Times New Roman" panose="02020603050405020304" pitchFamily="18" charset="0"/>
                        <a:cs typeface="Mangal" panose="02040503050203030202" pitchFamily="18" charset="0"/>
                      </a:endParaRPr>
                    </a:p>
                  </a:txBody>
                  <a:tcPr marL="59336" marR="5933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spcAft>
                          <a:spcPts val="0"/>
                        </a:spcAft>
                      </a:pPr>
                      <a:r>
                        <a:rPr lang="en-US" sz="1200" dirty="0">
                          <a:solidFill>
                            <a:srgbClr val="0000FF"/>
                          </a:solidFill>
                          <a:effectLst/>
                          <a:latin typeface="Consolas" panose="020B0609020204030204" pitchFamily="49" charset="0"/>
                          <a:ea typeface="Times New Roman" panose="02020603050405020304" pitchFamily="18" charset="0"/>
                          <a:cs typeface="Consolas" panose="020B0609020204030204" pitchFamily="49" charset="0"/>
                        </a:rPr>
                        <a:t>import</a:t>
                      </a:r>
                      <a:r>
                        <a:rPr lang="en-US" sz="12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200" dirty="0" err="1">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numpy</a:t>
                      </a:r>
                      <a:r>
                        <a:rPr lang="en-US" sz="12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200" dirty="0">
                          <a:solidFill>
                            <a:srgbClr val="0000FF"/>
                          </a:solidFill>
                          <a:effectLst/>
                          <a:latin typeface="Consolas" panose="020B0609020204030204" pitchFamily="49" charset="0"/>
                          <a:ea typeface="Times New Roman" panose="02020603050405020304" pitchFamily="18" charset="0"/>
                          <a:cs typeface="Consolas" panose="020B0609020204030204" pitchFamily="49" charset="0"/>
                        </a:rPr>
                        <a:t>as</a:t>
                      </a:r>
                      <a:r>
                        <a:rPr lang="en-US" sz="12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np</a:t>
                      </a:r>
                      <a:endParaRPr lang="en-IN" sz="1200" dirty="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US" sz="1200" dirty="0">
                          <a:solidFill>
                            <a:srgbClr val="0000FF"/>
                          </a:solidFill>
                          <a:effectLst/>
                          <a:latin typeface="Consolas" panose="020B0609020204030204" pitchFamily="49" charset="0"/>
                          <a:ea typeface="Times New Roman" panose="02020603050405020304" pitchFamily="18" charset="0"/>
                          <a:cs typeface="Consolas" panose="020B0609020204030204" pitchFamily="49" charset="0"/>
                        </a:rPr>
                        <a:t>import</a:t>
                      </a:r>
                      <a:r>
                        <a:rPr lang="en-US" sz="12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pandas </a:t>
                      </a:r>
                      <a:r>
                        <a:rPr lang="en-US" sz="1200" dirty="0">
                          <a:solidFill>
                            <a:srgbClr val="0000FF"/>
                          </a:solidFill>
                          <a:effectLst/>
                          <a:latin typeface="Consolas" panose="020B0609020204030204" pitchFamily="49" charset="0"/>
                          <a:ea typeface="Times New Roman" panose="02020603050405020304" pitchFamily="18" charset="0"/>
                          <a:cs typeface="Consolas" panose="020B0609020204030204" pitchFamily="49" charset="0"/>
                        </a:rPr>
                        <a:t>as</a:t>
                      </a:r>
                      <a:r>
                        <a:rPr lang="en-US" sz="12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pd</a:t>
                      </a:r>
                      <a:endParaRPr lang="en-IN" sz="1200" dirty="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US" sz="1200" dirty="0">
                          <a:solidFill>
                            <a:srgbClr val="FF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200" dirty="0" err="1">
                          <a:solidFill>
                            <a:srgbClr val="FF0000"/>
                          </a:solidFill>
                          <a:effectLst/>
                          <a:latin typeface="Consolas" panose="020B0609020204030204" pitchFamily="49" charset="0"/>
                          <a:ea typeface="Times New Roman" panose="02020603050405020304" pitchFamily="18" charset="0"/>
                          <a:cs typeface="Consolas" panose="020B0609020204030204" pitchFamily="49" charset="0"/>
                        </a:rPr>
                        <a:t>my_data</a:t>
                      </a:r>
                      <a:r>
                        <a:rPr lang="en-US" sz="1200" dirty="0">
                          <a:solidFill>
                            <a:srgbClr val="FF0000"/>
                          </a:solidFill>
                          <a:effectLst/>
                          <a:latin typeface="Consolas" panose="020B0609020204030204" pitchFamily="49" charset="0"/>
                          <a:ea typeface="Times New Roman" panose="02020603050405020304" pitchFamily="18" charset="0"/>
                          <a:cs typeface="Consolas" panose="020B0609020204030204" pitchFamily="49" charset="0"/>
                        </a:rPr>
                        <a:t> is a list of lists</a:t>
                      </a:r>
                      <a:endParaRPr lang="en-IN" sz="1200" dirty="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US" sz="1200" dirty="0">
                          <a:solidFill>
                            <a:srgbClr val="FF0000"/>
                          </a:solidFill>
                          <a:effectLst/>
                          <a:latin typeface="Consolas" panose="020B0609020204030204" pitchFamily="49" charset="0"/>
                          <a:ea typeface="Times New Roman" panose="02020603050405020304" pitchFamily="18" charset="0"/>
                          <a:cs typeface="Consolas" panose="020B0609020204030204" pitchFamily="49" charset="0"/>
                        </a:rPr>
                        <a:t># Each inner list represents one row</a:t>
                      </a:r>
                      <a:endParaRPr lang="en-IN" sz="1200" dirty="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US" sz="1200" dirty="0" err="1">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my_data</a:t>
                      </a:r>
                      <a:r>
                        <a:rPr lang="en-US" sz="12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 [[</a:t>
                      </a:r>
                      <a:r>
                        <a:rPr lang="en-US" sz="1200" dirty="0">
                          <a:solidFill>
                            <a:srgbClr val="04737B"/>
                          </a:solidFill>
                          <a:effectLst/>
                          <a:latin typeface="Consolas" panose="020B0609020204030204" pitchFamily="49" charset="0"/>
                          <a:ea typeface="Times New Roman" panose="02020603050405020304" pitchFamily="18" charset="0"/>
                          <a:cs typeface="Consolas" panose="020B0609020204030204" pitchFamily="49" charset="0"/>
                        </a:rPr>
                        <a:t>0.330</a:t>
                      </a:r>
                      <a:r>
                        <a:rPr lang="en-US" sz="12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200" dirty="0">
                          <a:solidFill>
                            <a:srgbClr val="04737B"/>
                          </a:solidFill>
                          <a:effectLst/>
                          <a:latin typeface="Consolas" panose="020B0609020204030204" pitchFamily="49" charset="0"/>
                          <a:ea typeface="Times New Roman" panose="02020603050405020304" pitchFamily="18" charset="0"/>
                          <a:cs typeface="Consolas" panose="020B0609020204030204" pitchFamily="49" charset="0"/>
                        </a:rPr>
                        <a:t>4879</a:t>
                      </a:r>
                      <a:r>
                        <a:rPr lang="en-US" sz="12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200" dirty="0">
                          <a:solidFill>
                            <a:srgbClr val="04737B"/>
                          </a:solidFill>
                          <a:effectLst/>
                          <a:latin typeface="Consolas" panose="020B0609020204030204" pitchFamily="49" charset="0"/>
                          <a:ea typeface="Times New Roman" panose="02020603050405020304" pitchFamily="18" charset="0"/>
                          <a:cs typeface="Consolas" panose="020B0609020204030204" pitchFamily="49" charset="0"/>
                        </a:rPr>
                        <a:t>4222.6</a:t>
                      </a:r>
                      <a:r>
                        <a:rPr lang="en-US" sz="12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200" dirty="0">
                          <a:solidFill>
                            <a:srgbClr val="04737B"/>
                          </a:solidFill>
                          <a:effectLst/>
                          <a:latin typeface="Consolas" panose="020B0609020204030204" pitchFamily="49" charset="0"/>
                          <a:ea typeface="Times New Roman" panose="02020603050405020304" pitchFamily="18" charset="0"/>
                          <a:cs typeface="Consolas" panose="020B0609020204030204" pitchFamily="49" charset="0"/>
                        </a:rPr>
                        <a:t>57.9</a:t>
                      </a:r>
                      <a:r>
                        <a:rPr lang="en-US" sz="12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a:t>
                      </a:r>
                      <a:endParaRPr lang="en-IN" sz="1200" dirty="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US" sz="12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200" dirty="0">
                          <a:solidFill>
                            <a:srgbClr val="04737B"/>
                          </a:solidFill>
                          <a:effectLst/>
                          <a:latin typeface="Consolas" panose="020B0609020204030204" pitchFamily="49" charset="0"/>
                          <a:ea typeface="Times New Roman" panose="02020603050405020304" pitchFamily="18" charset="0"/>
                          <a:cs typeface="Consolas" panose="020B0609020204030204" pitchFamily="49" charset="0"/>
                        </a:rPr>
                        <a:t>4.87</a:t>
                      </a:r>
                      <a:r>
                        <a:rPr lang="en-US" sz="12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200" dirty="0">
                          <a:solidFill>
                            <a:srgbClr val="04737B"/>
                          </a:solidFill>
                          <a:effectLst/>
                          <a:latin typeface="Consolas" panose="020B0609020204030204" pitchFamily="49" charset="0"/>
                          <a:ea typeface="Times New Roman" panose="02020603050405020304" pitchFamily="18" charset="0"/>
                          <a:cs typeface="Consolas" panose="020B0609020204030204" pitchFamily="49" charset="0"/>
                        </a:rPr>
                        <a:t>12104</a:t>
                      </a:r>
                      <a:r>
                        <a:rPr lang="en-US" sz="12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200" dirty="0">
                          <a:solidFill>
                            <a:srgbClr val="04737B"/>
                          </a:solidFill>
                          <a:effectLst/>
                          <a:latin typeface="Consolas" panose="020B0609020204030204" pitchFamily="49" charset="0"/>
                          <a:ea typeface="Times New Roman" panose="02020603050405020304" pitchFamily="18" charset="0"/>
                          <a:cs typeface="Consolas" panose="020B0609020204030204" pitchFamily="49" charset="0"/>
                        </a:rPr>
                        <a:t>2802.0</a:t>
                      </a:r>
                      <a:r>
                        <a:rPr lang="en-US" sz="12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200" dirty="0">
                          <a:solidFill>
                            <a:srgbClr val="04737B"/>
                          </a:solidFill>
                          <a:effectLst/>
                          <a:latin typeface="Consolas" panose="020B0609020204030204" pitchFamily="49" charset="0"/>
                          <a:ea typeface="Times New Roman" panose="02020603050405020304" pitchFamily="18" charset="0"/>
                          <a:cs typeface="Consolas" panose="020B0609020204030204" pitchFamily="49" charset="0"/>
                        </a:rPr>
                        <a:t>108.2</a:t>
                      </a:r>
                      <a:r>
                        <a:rPr lang="en-US" sz="12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a:t>
                      </a:r>
                      <a:endParaRPr lang="en-IN" sz="1200" dirty="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US" sz="12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200" dirty="0">
                          <a:solidFill>
                            <a:srgbClr val="04737B"/>
                          </a:solidFill>
                          <a:effectLst/>
                          <a:latin typeface="Consolas" panose="020B0609020204030204" pitchFamily="49" charset="0"/>
                          <a:ea typeface="Times New Roman" panose="02020603050405020304" pitchFamily="18" charset="0"/>
                          <a:cs typeface="Consolas" panose="020B0609020204030204" pitchFamily="49" charset="0"/>
                        </a:rPr>
                        <a:t>5.97</a:t>
                      </a:r>
                      <a:r>
                        <a:rPr lang="en-US" sz="12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200" dirty="0">
                          <a:solidFill>
                            <a:srgbClr val="04737B"/>
                          </a:solidFill>
                          <a:effectLst/>
                          <a:latin typeface="Consolas" panose="020B0609020204030204" pitchFamily="49" charset="0"/>
                          <a:ea typeface="Times New Roman" panose="02020603050405020304" pitchFamily="18" charset="0"/>
                          <a:cs typeface="Consolas" panose="020B0609020204030204" pitchFamily="49" charset="0"/>
                        </a:rPr>
                        <a:t>12756</a:t>
                      </a:r>
                      <a:r>
                        <a:rPr lang="en-US" sz="12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200" dirty="0">
                          <a:solidFill>
                            <a:srgbClr val="04737B"/>
                          </a:solidFill>
                          <a:effectLst/>
                          <a:latin typeface="Consolas" panose="020B0609020204030204" pitchFamily="49" charset="0"/>
                          <a:ea typeface="Times New Roman" panose="02020603050405020304" pitchFamily="18" charset="0"/>
                          <a:cs typeface="Consolas" panose="020B0609020204030204" pitchFamily="49" charset="0"/>
                        </a:rPr>
                        <a:t>24.0</a:t>
                      </a:r>
                      <a:r>
                        <a:rPr lang="en-US" sz="12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200" dirty="0">
                          <a:solidFill>
                            <a:srgbClr val="04737B"/>
                          </a:solidFill>
                          <a:effectLst/>
                          <a:latin typeface="Consolas" panose="020B0609020204030204" pitchFamily="49" charset="0"/>
                          <a:ea typeface="Times New Roman" panose="02020603050405020304" pitchFamily="18" charset="0"/>
                          <a:cs typeface="Consolas" panose="020B0609020204030204" pitchFamily="49" charset="0"/>
                        </a:rPr>
                        <a:t>149.6</a:t>
                      </a:r>
                      <a:r>
                        <a:rPr lang="en-US" sz="12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a:t>
                      </a:r>
                      <a:endParaRPr lang="en-IN" sz="1200" dirty="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US" sz="12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200" dirty="0">
                          <a:solidFill>
                            <a:srgbClr val="04737B"/>
                          </a:solidFill>
                          <a:effectLst/>
                          <a:latin typeface="Consolas" panose="020B0609020204030204" pitchFamily="49" charset="0"/>
                          <a:ea typeface="Times New Roman" panose="02020603050405020304" pitchFamily="18" charset="0"/>
                          <a:cs typeface="Consolas" panose="020B0609020204030204" pitchFamily="49" charset="0"/>
                        </a:rPr>
                        <a:t>0.642</a:t>
                      </a:r>
                      <a:r>
                        <a:rPr lang="en-US" sz="12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200" dirty="0">
                          <a:solidFill>
                            <a:srgbClr val="04737B"/>
                          </a:solidFill>
                          <a:effectLst/>
                          <a:latin typeface="Consolas" panose="020B0609020204030204" pitchFamily="49" charset="0"/>
                          <a:ea typeface="Times New Roman" panose="02020603050405020304" pitchFamily="18" charset="0"/>
                          <a:cs typeface="Consolas" panose="020B0609020204030204" pitchFamily="49" charset="0"/>
                        </a:rPr>
                        <a:t>6792</a:t>
                      </a:r>
                      <a:r>
                        <a:rPr lang="en-US" sz="12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200" dirty="0">
                          <a:solidFill>
                            <a:srgbClr val="04737B"/>
                          </a:solidFill>
                          <a:effectLst/>
                          <a:latin typeface="Consolas" panose="020B0609020204030204" pitchFamily="49" charset="0"/>
                          <a:ea typeface="Times New Roman" panose="02020603050405020304" pitchFamily="18" charset="0"/>
                          <a:cs typeface="Consolas" panose="020B0609020204030204" pitchFamily="49" charset="0"/>
                        </a:rPr>
                        <a:t>24.7</a:t>
                      </a:r>
                      <a:r>
                        <a:rPr lang="en-US" sz="12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200" dirty="0">
                          <a:solidFill>
                            <a:srgbClr val="04737B"/>
                          </a:solidFill>
                          <a:effectLst/>
                          <a:latin typeface="Consolas" panose="020B0609020204030204" pitchFamily="49" charset="0"/>
                          <a:ea typeface="Times New Roman" panose="02020603050405020304" pitchFamily="18" charset="0"/>
                          <a:cs typeface="Consolas" panose="020B0609020204030204" pitchFamily="49" charset="0"/>
                        </a:rPr>
                        <a:t>227.9</a:t>
                      </a:r>
                      <a:r>
                        <a:rPr lang="en-US" sz="12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a:t>
                      </a:r>
                      <a:endParaRPr lang="en-IN" sz="1200" dirty="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US" sz="1200" dirty="0">
                          <a:solidFill>
                            <a:srgbClr val="FF0000"/>
                          </a:solidFill>
                          <a:effectLst/>
                          <a:latin typeface="Consolas" panose="020B0609020204030204" pitchFamily="49" charset="0"/>
                          <a:ea typeface="Times New Roman" panose="02020603050405020304" pitchFamily="18" charset="0"/>
                          <a:cs typeface="Consolas" panose="020B0609020204030204" pitchFamily="49" charset="0"/>
                        </a:rPr>
                        <a:t># Give data for index</a:t>
                      </a:r>
                      <a:endParaRPr lang="en-IN" sz="1200" dirty="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US" sz="1200" dirty="0" err="1">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my_idx</a:t>
                      </a:r>
                      <a:r>
                        <a:rPr lang="en-US" sz="12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 [</a:t>
                      </a:r>
                      <a:r>
                        <a:rPr lang="en-US" sz="1200" i="1" dirty="0">
                          <a:solidFill>
                            <a:srgbClr val="00AA00"/>
                          </a:solidFill>
                          <a:effectLst/>
                          <a:latin typeface="Consolas" panose="020B0609020204030204" pitchFamily="49" charset="0"/>
                          <a:ea typeface="Times New Roman" panose="02020603050405020304" pitchFamily="18" charset="0"/>
                          <a:cs typeface="Consolas" panose="020B0609020204030204" pitchFamily="49" charset="0"/>
                        </a:rPr>
                        <a:t>'Mercury'</a:t>
                      </a:r>
                      <a:r>
                        <a:rPr lang="en-US" sz="12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200" i="1" dirty="0">
                          <a:solidFill>
                            <a:srgbClr val="00AA00"/>
                          </a:solidFill>
                          <a:effectLst/>
                          <a:latin typeface="Consolas" panose="020B0609020204030204" pitchFamily="49" charset="0"/>
                          <a:ea typeface="Times New Roman" panose="02020603050405020304" pitchFamily="18" charset="0"/>
                          <a:cs typeface="Consolas" panose="020B0609020204030204" pitchFamily="49" charset="0"/>
                        </a:rPr>
                        <a:t>'Venus'</a:t>
                      </a:r>
                      <a:r>
                        <a:rPr lang="en-US" sz="12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200" i="1" dirty="0">
                          <a:solidFill>
                            <a:srgbClr val="00AA00"/>
                          </a:solidFill>
                          <a:effectLst/>
                          <a:latin typeface="Consolas" panose="020B0609020204030204" pitchFamily="49" charset="0"/>
                          <a:ea typeface="Times New Roman" panose="02020603050405020304" pitchFamily="18" charset="0"/>
                          <a:cs typeface="Consolas" panose="020B0609020204030204" pitchFamily="49" charset="0"/>
                        </a:rPr>
                        <a:t>'Earth'</a:t>
                      </a:r>
                      <a:r>
                        <a:rPr lang="en-US" sz="12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200" i="1" dirty="0">
                          <a:solidFill>
                            <a:srgbClr val="00AA00"/>
                          </a:solidFill>
                          <a:effectLst/>
                          <a:latin typeface="Consolas" panose="020B0609020204030204" pitchFamily="49" charset="0"/>
                          <a:ea typeface="Times New Roman" panose="02020603050405020304" pitchFamily="18" charset="0"/>
                          <a:cs typeface="Consolas" panose="020B0609020204030204" pitchFamily="49" charset="0"/>
                        </a:rPr>
                        <a:t>'Mars'</a:t>
                      </a:r>
                      <a:r>
                        <a:rPr lang="en-US" sz="12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a:t>
                      </a:r>
                      <a:endParaRPr lang="en-IN" sz="1200" dirty="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US" sz="1200" dirty="0">
                          <a:solidFill>
                            <a:srgbClr val="FF0000"/>
                          </a:solidFill>
                          <a:effectLst/>
                          <a:latin typeface="Consolas" panose="020B0609020204030204" pitchFamily="49" charset="0"/>
                          <a:ea typeface="Times New Roman" panose="02020603050405020304" pitchFamily="18" charset="0"/>
                          <a:cs typeface="Consolas" panose="020B0609020204030204" pitchFamily="49" charset="0"/>
                        </a:rPr>
                        <a:t># Give data for columns</a:t>
                      </a:r>
                      <a:endParaRPr lang="en-IN" sz="1200" dirty="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US" sz="1200" dirty="0" err="1">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my_col</a:t>
                      </a:r>
                      <a:r>
                        <a:rPr lang="en-US" sz="12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 [</a:t>
                      </a:r>
                      <a:r>
                        <a:rPr lang="en-US" sz="1200" i="1" dirty="0">
                          <a:solidFill>
                            <a:srgbClr val="00AA00"/>
                          </a:solidFill>
                          <a:effectLst/>
                          <a:latin typeface="Consolas" panose="020B0609020204030204" pitchFamily="49" charset="0"/>
                          <a:ea typeface="Times New Roman" panose="02020603050405020304" pitchFamily="18" charset="0"/>
                          <a:cs typeface="Consolas" panose="020B0609020204030204" pitchFamily="49" charset="0"/>
                        </a:rPr>
                        <a:t>'Mass'</a:t>
                      </a:r>
                      <a:r>
                        <a:rPr lang="en-US" sz="12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200" i="1" dirty="0">
                          <a:solidFill>
                            <a:srgbClr val="00AA00"/>
                          </a:solidFill>
                          <a:effectLst/>
                          <a:latin typeface="Consolas" panose="020B0609020204030204" pitchFamily="49" charset="0"/>
                          <a:ea typeface="Times New Roman" panose="02020603050405020304" pitchFamily="18" charset="0"/>
                          <a:cs typeface="Consolas" panose="020B0609020204030204" pitchFamily="49" charset="0"/>
                        </a:rPr>
                        <a:t>'</a:t>
                      </a:r>
                      <a:r>
                        <a:rPr lang="en-US" sz="1200" i="1" dirty="0" err="1">
                          <a:solidFill>
                            <a:srgbClr val="00AA00"/>
                          </a:solidFill>
                          <a:effectLst/>
                          <a:latin typeface="Consolas" panose="020B0609020204030204" pitchFamily="49" charset="0"/>
                          <a:ea typeface="Times New Roman" panose="02020603050405020304" pitchFamily="18" charset="0"/>
                          <a:cs typeface="Consolas" panose="020B0609020204030204" pitchFamily="49" charset="0"/>
                        </a:rPr>
                        <a:t>Dia</a:t>
                      </a:r>
                      <a:r>
                        <a:rPr lang="en-US" sz="1200" i="1" dirty="0">
                          <a:solidFill>
                            <a:srgbClr val="00AA00"/>
                          </a:solidFill>
                          <a:effectLst/>
                          <a:latin typeface="Consolas" panose="020B0609020204030204" pitchFamily="49" charset="0"/>
                          <a:ea typeface="Times New Roman" panose="02020603050405020304" pitchFamily="18" charset="0"/>
                          <a:cs typeface="Consolas" panose="020B0609020204030204" pitchFamily="49" charset="0"/>
                        </a:rPr>
                        <a:t>'</a:t>
                      </a:r>
                      <a:r>
                        <a:rPr lang="en-US" sz="12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200" i="1" dirty="0">
                          <a:solidFill>
                            <a:srgbClr val="00AA00"/>
                          </a:solidFill>
                          <a:effectLst/>
                          <a:latin typeface="Consolas" panose="020B0609020204030204" pitchFamily="49" charset="0"/>
                          <a:ea typeface="Times New Roman" panose="02020603050405020304" pitchFamily="18" charset="0"/>
                          <a:cs typeface="Consolas" panose="020B0609020204030204" pitchFamily="49" charset="0"/>
                        </a:rPr>
                        <a:t>'</a:t>
                      </a:r>
                      <a:r>
                        <a:rPr lang="en-US" sz="1200" i="1" dirty="0" err="1">
                          <a:solidFill>
                            <a:srgbClr val="00AA00"/>
                          </a:solidFill>
                          <a:effectLst/>
                          <a:latin typeface="Consolas" panose="020B0609020204030204" pitchFamily="49" charset="0"/>
                          <a:ea typeface="Times New Roman" panose="02020603050405020304" pitchFamily="18" charset="0"/>
                          <a:cs typeface="Consolas" panose="020B0609020204030204" pitchFamily="49" charset="0"/>
                        </a:rPr>
                        <a:t>Day_len</a:t>
                      </a:r>
                      <a:r>
                        <a:rPr lang="en-US" sz="1200" i="1" dirty="0">
                          <a:solidFill>
                            <a:srgbClr val="00AA00"/>
                          </a:solidFill>
                          <a:effectLst/>
                          <a:latin typeface="Consolas" panose="020B0609020204030204" pitchFamily="49" charset="0"/>
                          <a:ea typeface="Times New Roman" panose="02020603050405020304" pitchFamily="18" charset="0"/>
                          <a:cs typeface="Consolas" panose="020B0609020204030204" pitchFamily="49" charset="0"/>
                        </a:rPr>
                        <a:t>'</a:t>
                      </a:r>
                      <a:r>
                        <a:rPr lang="en-US" sz="12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200" i="1" dirty="0">
                          <a:solidFill>
                            <a:srgbClr val="00AA00"/>
                          </a:solidFill>
                          <a:effectLst/>
                          <a:latin typeface="Consolas" panose="020B0609020204030204" pitchFamily="49" charset="0"/>
                          <a:ea typeface="Times New Roman" panose="02020603050405020304" pitchFamily="18" charset="0"/>
                          <a:cs typeface="Consolas" panose="020B0609020204030204" pitchFamily="49" charset="0"/>
                        </a:rPr>
                        <a:t>'</a:t>
                      </a:r>
                      <a:r>
                        <a:rPr lang="en-US" sz="1200" i="1" dirty="0" err="1">
                          <a:solidFill>
                            <a:srgbClr val="00AA00"/>
                          </a:solidFill>
                          <a:effectLst/>
                          <a:latin typeface="Consolas" panose="020B0609020204030204" pitchFamily="49" charset="0"/>
                          <a:ea typeface="Times New Roman" panose="02020603050405020304" pitchFamily="18" charset="0"/>
                          <a:cs typeface="Consolas" panose="020B0609020204030204" pitchFamily="49" charset="0"/>
                        </a:rPr>
                        <a:t>Dist_sun</a:t>
                      </a:r>
                      <a:r>
                        <a:rPr lang="en-US" sz="1200" i="1" dirty="0">
                          <a:solidFill>
                            <a:srgbClr val="00AA00"/>
                          </a:solidFill>
                          <a:effectLst/>
                          <a:latin typeface="Consolas" panose="020B0609020204030204" pitchFamily="49" charset="0"/>
                          <a:ea typeface="Times New Roman" panose="02020603050405020304" pitchFamily="18" charset="0"/>
                          <a:cs typeface="Consolas" panose="020B0609020204030204" pitchFamily="49" charset="0"/>
                        </a:rPr>
                        <a:t>'</a:t>
                      </a:r>
                      <a:r>
                        <a:rPr lang="en-US" sz="12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a:t>
                      </a:r>
                      <a:endParaRPr lang="en-IN" sz="1200" dirty="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US" sz="1200" dirty="0">
                          <a:effectLst/>
                          <a:latin typeface="Consolas" panose="020B0609020204030204" pitchFamily="49" charset="0"/>
                          <a:ea typeface="Times New Roman" panose="02020603050405020304" pitchFamily="18" charset="0"/>
                          <a:cs typeface="Consolas" panose="020B0609020204030204" pitchFamily="49" charset="0"/>
                        </a:rPr>
                        <a:t> </a:t>
                      </a:r>
                      <a:endParaRPr lang="en-IN" sz="1200" dirty="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US" sz="12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df1 = </a:t>
                      </a:r>
                      <a:r>
                        <a:rPr lang="en-US" sz="1200" dirty="0" err="1">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pd.DataFrame</a:t>
                      </a:r>
                      <a:r>
                        <a:rPr lang="en-US" sz="12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(data = </a:t>
                      </a:r>
                      <a:r>
                        <a:rPr lang="en-US" sz="1200" dirty="0" err="1">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my_data</a:t>
                      </a:r>
                      <a:r>
                        <a:rPr lang="en-US" sz="12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index = </a:t>
                      </a:r>
                      <a:r>
                        <a:rPr lang="en-US" sz="1200" dirty="0" err="1">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my_idx</a:t>
                      </a:r>
                      <a:r>
                        <a:rPr lang="en-US" sz="12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columns = </a:t>
                      </a:r>
                      <a:r>
                        <a:rPr lang="en-US" sz="1200" dirty="0" err="1">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my_col</a:t>
                      </a:r>
                      <a:r>
                        <a:rPr lang="en-US" sz="12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a:t>
                      </a:r>
                      <a:endParaRPr lang="en-IN" sz="1200" dirty="0">
                        <a:effectLst/>
                        <a:latin typeface="Consolas" panose="020B0609020204030204" pitchFamily="49" charset="0"/>
                        <a:ea typeface="Times New Roman" panose="02020603050405020304" pitchFamily="18" charset="0"/>
                        <a:cs typeface="Mangal" panose="02040503050203030202" pitchFamily="18" charset="0"/>
                      </a:endParaRPr>
                    </a:p>
                    <a:p>
                      <a:pPr fontAlgn="base">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dirty="0">
                          <a:solidFill>
                            <a:srgbClr val="0000FF"/>
                          </a:solidFill>
                          <a:effectLst/>
                          <a:latin typeface="Consolas" panose="020B0609020204030204" pitchFamily="49" charset="0"/>
                          <a:ea typeface="Times New Roman" panose="02020603050405020304" pitchFamily="18" charset="0"/>
                          <a:cs typeface="Consolas" panose="020B0609020204030204" pitchFamily="49" charset="0"/>
                        </a:rPr>
                        <a:t>print</a:t>
                      </a:r>
                      <a:r>
                        <a:rPr lang="en-US" sz="12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(df1)</a:t>
                      </a:r>
                      <a:endParaRPr lang="en-IN" sz="1200" dirty="0">
                        <a:effectLst/>
                        <a:latin typeface="Consolas" panose="020B0609020204030204" pitchFamily="49" charset="0"/>
                        <a:ea typeface="Times New Roman" panose="02020603050405020304" pitchFamily="18" charset="0"/>
                        <a:cs typeface="Mangal" panose="02040503050203030202" pitchFamily="18" charset="0"/>
                      </a:endParaRPr>
                    </a:p>
                  </a:txBody>
                  <a:tcPr marL="59336" marR="5933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2080788890"/>
                  </a:ext>
                </a:extLst>
              </a:tr>
              <a:tr h="851771">
                <a:tc>
                  <a:txBody>
                    <a:bodyPr/>
                    <a:lstStyle/>
                    <a:p>
                      <a:pPr>
                        <a:spcAft>
                          <a:spcPts val="0"/>
                        </a:spcAft>
                      </a:pPr>
                      <a:r>
                        <a:rPr lang="en-IN" sz="1200">
                          <a:solidFill>
                            <a:srgbClr val="548DD4"/>
                          </a:solidFill>
                          <a:effectLst/>
                          <a:latin typeface="Consolas" panose="020B0609020204030204" pitchFamily="49" charset="0"/>
                          <a:ea typeface="Times New Roman" panose="02020603050405020304" pitchFamily="18" charset="0"/>
                          <a:cs typeface="Consolas" panose="020B0609020204030204" pitchFamily="49" charset="0"/>
                        </a:rPr>
                        <a:t>16</a:t>
                      </a:r>
                      <a:endParaRPr lang="en-IN" sz="120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IN" sz="1200">
                          <a:solidFill>
                            <a:srgbClr val="548DD4"/>
                          </a:solidFill>
                          <a:effectLst/>
                          <a:latin typeface="Consolas" panose="020B0609020204030204" pitchFamily="49" charset="0"/>
                          <a:ea typeface="Times New Roman" panose="02020603050405020304" pitchFamily="18" charset="0"/>
                          <a:cs typeface="Consolas" panose="020B0609020204030204" pitchFamily="49" charset="0"/>
                        </a:rPr>
                        <a:t>17</a:t>
                      </a:r>
                      <a:endParaRPr lang="en-IN" sz="120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IN" sz="1200">
                          <a:solidFill>
                            <a:srgbClr val="548DD4"/>
                          </a:solidFill>
                          <a:effectLst/>
                          <a:latin typeface="Consolas" panose="020B0609020204030204" pitchFamily="49" charset="0"/>
                          <a:ea typeface="Times New Roman" panose="02020603050405020304" pitchFamily="18" charset="0"/>
                          <a:cs typeface="Consolas" panose="020B0609020204030204" pitchFamily="49" charset="0"/>
                        </a:rPr>
                        <a:t>18</a:t>
                      </a:r>
                      <a:endParaRPr lang="en-IN" sz="120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IN" sz="1200">
                          <a:solidFill>
                            <a:srgbClr val="548DD4"/>
                          </a:solidFill>
                          <a:effectLst/>
                          <a:latin typeface="Consolas" panose="020B0609020204030204" pitchFamily="49" charset="0"/>
                          <a:ea typeface="Times New Roman" panose="02020603050405020304" pitchFamily="18" charset="0"/>
                          <a:cs typeface="Consolas" panose="020B0609020204030204" pitchFamily="49" charset="0"/>
                        </a:rPr>
                        <a:t>19</a:t>
                      </a:r>
                      <a:endParaRPr lang="en-IN" sz="120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IN" sz="1200">
                          <a:solidFill>
                            <a:srgbClr val="548DD4"/>
                          </a:solidFill>
                          <a:effectLst/>
                          <a:latin typeface="Consolas" panose="020B0609020204030204" pitchFamily="49" charset="0"/>
                          <a:ea typeface="Times New Roman" panose="02020603050405020304" pitchFamily="18" charset="0"/>
                          <a:cs typeface="Consolas" panose="020B0609020204030204" pitchFamily="49" charset="0"/>
                        </a:rPr>
                        <a:t>20</a:t>
                      </a:r>
                      <a:endParaRPr lang="en-IN" sz="120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IN" sz="1200">
                          <a:solidFill>
                            <a:srgbClr val="548DD4"/>
                          </a:solidFill>
                          <a:effectLst/>
                          <a:latin typeface="Consolas" panose="020B0609020204030204" pitchFamily="49" charset="0"/>
                          <a:ea typeface="Times New Roman" panose="02020603050405020304" pitchFamily="18" charset="0"/>
                          <a:cs typeface="Consolas" panose="020B0609020204030204" pitchFamily="49" charset="0"/>
                        </a:rPr>
                        <a:t>21</a:t>
                      </a:r>
                      <a:endParaRPr lang="en-IN" sz="1200">
                        <a:effectLst/>
                        <a:latin typeface="Consolas" panose="020B0609020204030204" pitchFamily="49" charset="0"/>
                        <a:ea typeface="Times New Roman" panose="02020603050405020304" pitchFamily="18" charset="0"/>
                        <a:cs typeface="Mangal" panose="02040503050203030202" pitchFamily="18" charset="0"/>
                      </a:endParaRPr>
                    </a:p>
                  </a:txBody>
                  <a:tcPr marL="59336" marR="5933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spcAft>
                          <a:spcPts val="0"/>
                        </a:spcAft>
                      </a:pPr>
                      <a:r>
                        <a:rPr lang="en-US" sz="1200" dirty="0">
                          <a:solidFill>
                            <a:srgbClr val="FF0000"/>
                          </a:solidFill>
                          <a:effectLst/>
                          <a:latin typeface="Consolas" panose="020B0609020204030204" pitchFamily="49" charset="0"/>
                          <a:ea typeface="Times New Roman" panose="02020603050405020304" pitchFamily="18" charset="0"/>
                          <a:cs typeface="Consolas" panose="020B0609020204030204" pitchFamily="49" charset="0"/>
                        </a:rPr>
                        <a:t># OUTPUT---</a:t>
                      </a:r>
                      <a:endParaRPr lang="en-IN" sz="1200" dirty="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US" sz="12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Mass    </a:t>
                      </a:r>
                      <a:r>
                        <a:rPr lang="en-US" sz="1200" dirty="0" err="1">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Dia</a:t>
                      </a:r>
                      <a:r>
                        <a:rPr lang="en-US" sz="12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200" dirty="0" err="1">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Day_len</a:t>
                      </a:r>
                      <a:r>
                        <a:rPr lang="en-US" sz="12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200" dirty="0" err="1">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Dist_sun</a:t>
                      </a:r>
                      <a:endParaRPr lang="en-IN" sz="1200" dirty="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US" sz="12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Mercury  </a:t>
                      </a:r>
                      <a:r>
                        <a:rPr lang="en-US" sz="1200" dirty="0">
                          <a:solidFill>
                            <a:srgbClr val="04737B"/>
                          </a:solidFill>
                          <a:effectLst/>
                          <a:latin typeface="Consolas" panose="020B0609020204030204" pitchFamily="49" charset="0"/>
                          <a:ea typeface="Times New Roman" panose="02020603050405020304" pitchFamily="18" charset="0"/>
                          <a:cs typeface="Consolas" panose="020B0609020204030204" pitchFamily="49" charset="0"/>
                        </a:rPr>
                        <a:t>0.330</a:t>
                      </a:r>
                      <a:r>
                        <a:rPr lang="en-US" sz="12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200" dirty="0">
                          <a:solidFill>
                            <a:srgbClr val="04737B"/>
                          </a:solidFill>
                          <a:effectLst/>
                          <a:latin typeface="Consolas" panose="020B0609020204030204" pitchFamily="49" charset="0"/>
                          <a:ea typeface="Times New Roman" panose="02020603050405020304" pitchFamily="18" charset="0"/>
                          <a:cs typeface="Consolas" panose="020B0609020204030204" pitchFamily="49" charset="0"/>
                        </a:rPr>
                        <a:t>4879</a:t>
                      </a:r>
                      <a:r>
                        <a:rPr lang="en-US" sz="12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200" dirty="0">
                          <a:solidFill>
                            <a:srgbClr val="04737B"/>
                          </a:solidFill>
                          <a:effectLst/>
                          <a:latin typeface="Consolas" panose="020B0609020204030204" pitchFamily="49" charset="0"/>
                          <a:ea typeface="Times New Roman" panose="02020603050405020304" pitchFamily="18" charset="0"/>
                          <a:cs typeface="Consolas" panose="020B0609020204030204" pitchFamily="49" charset="0"/>
                        </a:rPr>
                        <a:t>4222.6</a:t>
                      </a:r>
                      <a:r>
                        <a:rPr lang="en-US" sz="12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200" dirty="0">
                          <a:solidFill>
                            <a:srgbClr val="04737B"/>
                          </a:solidFill>
                          <a:effectLst/>
                          <a:latin typeface="Consolas" panose="020B0609020204030204" pitchFamily="49" charset="0"/>
                          <a:ea typeface="Times New Roman" panose="02020603050405020304" pitchFamily="18" charset="0"/>
                          <a:cs typeface="Consolas" panose="020B0609020204030204" pitchFamily="49" charset="0"/>
                        </a:rPr>
                        <a:t>57.9</a:t>
                      </a:r>
                      <a:endParaRPr lang="en-IN" sz="1200" dirty="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US" sz="12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Venus    </a:t>
                      </a:r>
                      <a:r>
                        <a:rPr lang="en-US" sz="1200" dirty="0">
                          <a:solidFill>
                            <a:srgbClr val="04737B"/>
                          </a:solidFill>
                          <a:effectLst/>
                          <a:latin typeface="Consolas" panose="020B0609020204030204" pitchFamily="49" charset="0"/>
                          <a:ea typeface="Times New Roman" panose="02020603050405020304" pitchFamily="18" charset="0"/>
                          <a:cs typeface="Consolas" panose="020B0609020204030204" pitchFamily="49" charset="0"/>
                        </a:rPr>
                        <a:t>4.870</a:t>
                      </a:r>
                      <a:r>
                        <a:rPr lang="en-US" sz="12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200" dirty="0">
                          <a:solidFill>
                            <a:srgbClr val="04737B"/>
                          </a:solidFill>
                          <a:effectLst/>
                          <a:latin typeface="Consolas" panose="020B0609020204030204" pitchFamily="49" charset="0"/>
                          <a:ea typeface="Times New Roman" panose="02020603050405020304" pitchFamily="18" charset="0"/>
                          <a:cs typeface="Consolas" panose="020B0609020204030204" pitchFamily="49" charset="0"/>
                        </a:rPr>
                        <a:t>12104</a:t>
                      </a:r>
                      <a:r>
                        <a:rPr lang="en-US" sz="12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200" dirty="0">
                          <a:solidFill>
                            <a:srgbClr val="04737B"/>
                          </a:solidFill>
                          <a:effectLst/>
                          <a:latin typeface="Consolas" panose="020B0609020204030204" pitchFamily="49" charset="0"/>
                          <a:ea typeface="Times New Roman" panose="02020603050405020304" pitchFamily="18" charset="0"/>
                          <a:cs typeface="Consolas" panose="020B0609020204030204" pitchFamily="49" charset="0"/>
                        </a:rPr>
                        <a:t>2802.0</a:t>
                      </a:r>
                      <a:r>
                        <a:rPr lang="en-US" sz="12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200" dirty="0">
                          <a:solidFill>
                            <a:srgbClr val="04737B"/>
                          </a:solidFill>
                          <a:effectLst/>
                          <a:latin typeface="Consolas" panose="020B0609020204030204" pitchFamily="49" charset="0"/>
                          <a:ea typeface="Times New Roman" panose="02020603050405020304" pitchFamily="18" charset="0"/>
                          <a:cs typeface="Consolas" panose="020B0609020204030204" pitchFamily="49" charset="0"/>
                        </a:rPr>
                        <a:t>108.2</a:t>
                      </a:r>
                      <a:endParaRPr lang="en-IN" sz="1200" dirty="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US" sz="12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Earth    </a:t>
                      </a:r>
                      <a:r>
                        <a:rPr lang="en-US" sz="1200" dirty="0">
                          <a:solidFill>
                            <a:srgbClr val="04737B"/>
                          </a:solidFill>
                          <a:effectLst/>
                          <a:latin typeface="Consolas" panose="020B0609020204030204" pitchFamily="49" charset="0"/>
                          <a:ea typeface="Times New Roman" panose="02020603050405020304" pitchFamily="18" charset="0"/>
                          <a:cs typeface="Consolas" panose="020B0609020204030204" pitchFamily="49" charset="0"/>
                        </a:rPr>
                        <a:t>5.970</a:t>
                      </a:r>
                      <a:r>
                        <a:rPr lang="en-US" sz="12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200" dirty="0">
                          <a:solidFill>
                            <a:srgbClr val="04737B"/>
                          </a:solidFill>
                          <a:effectLst/>
                          <a:latin typeface="Consolas" panose="020B0609020204030204" pitchFamily="49" charset="0"/>
                          <a:ea typeface="Times New Roman" panose="02020603050405020304" pitchFamily="18" charset="0"/>
                          <a:cs typeface="Consolas" panose="020B0609020204030204" pitchFamily="49" charset="0"/>
                        </a:rPr>
                        <a:t>12756</a:t>
                      </a:r>
                      <a:r>
                        <a:rPr lang="en-US" sz="12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200" dirty="0">
                          <a:solidFill>
                            <a:srgbClr val="04737B"/>
                          </a:solidFill>
                          <a:effectLst/>
                          <a:latin typeface="Consolas" panose="020B0609020204030204" pitchFamily="49" charset="0"/>
                          <a:ea typeface="Times New Roman" panose="02020603050405020304" pitchFamily="18" charset="0"/>
                          <a:cs typeface="Consolas" panose="020B0609020204030204" pitchFamily="49" charset="0"/>
                        </a:rPr>
                        <a:t>24.0</a:t>
                      </a:r>
                      <a:r>
                        <a:rPr lang="en-US" sz="12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200" dirty="0">
                          <a:solidFill>
                            <a:srgbClr val="04737B"/>
                          </a:solidFill>
                          <a:effectLst/>
                          <a:latin typeface="Consolas" panose="020B0609020204030204" pitchFamily="49" charset="0"/>
                          <a:ea typeface="Times New Roman" panose="02020603050405020304" pitchFamily="18" charset="0"/>
                          <a:cs typeface="Consolas" panose="020B0609020204030204" pitchFamily="49" charset="0"/>
                        </a:rPr>
                        <a:t>149.6</a:t>
                      </a:r>
                      <a:endParaRPr lang="en-IN" sz="1200" dirty="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US" sz="12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Mars     </a:t>
                      </a:r>
                      <a:r>
                        <a:rPr lang="en-US" sz="1200" dirty="0">
                          <a:solidFill>
                            <a:srgbClr val="04737B"/>
                          </a:solidFill>
                          <a:effectLst/>
                          <a:latin typeface="Consolas" panose="020B0609020204030204" pitchFamily="49" charset="0"/>
                          <a:ea typeface="Times New Roman" panose="02020603050405020304" pitchFamily="18" charset="0"/>
                          <a:cs typeface="Consolas" panose="020B0609020204030204" pitchFamily="49" charset="0"/>
                        </a:rPr>
                        <a:t>0.642</a:t>
                      </a:r>
                      <a:r>
                        <a:rPr lang="en-US" sz="12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200" dirty="0">
                          <a:solidFill>
                            <a:srgbClr val="04737B"/>
                          </a:solidFill>
                          <a:effectLst/>
                          <a:latin typeface="Consolas" panose="020B0609020204030204" pitchFamily="49" charset="0"/>
                          <a:ea typeface="Times New Roman" panose="02020603050405020304" pitchFamily="18" charset="0"/>
                          <a:cs typeface="Consolas" panose="020B0609020204030204" pitchFamily="49" charset="0"/>
                        </a:rPr>
                        <a:t>6792</a:t>
                      </a:r>
                      <a:r>
                        <a:rPr lang="en-US" sz="12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200" dirty="0">
                          <a:solidFill>
                            <a:srgbClr val="04737B"/>
                          </a:solidFill>
                          <a:effectLst/>
                          <a:latin typeface="Consolas" panose="020B0609020204030204" pitchFamily="49" charset="0"/>
                          <a:ea typeface="Times New Roman" panose="02020603050405020304" pitchFamily="18" charset="0"/>
                          <a:cs typeface="Consolas" panose="020B0609020204030204" pitchFamily="49" charset="0"/>
                        </a:rPr>
                        <a:t>24.7</a:t>
                      </a:r>
                      <a:r>
                        <a:rPr lang="en-US" sz="12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200" dirty="0">
                          <a:solidFill>
                            <a:srgbClr val="04737B"/>
                          </a:solidFill>
                          <a:effectLst/>
                          <a:latin typeface="Consolas" panose="020B0609020204030204" pitchFamily="49" charset="0"/>
                          <a:ea typeface="Times New Roman" panose="02020603050405020304" pitchFamily="18" charset="0"/>
                          <a:cs typeface="Consolas" panose="020B0609020204030204" pitchFamily="49" charset="0"/>
                        </a:rPr>
                        <a:t>227.9</a:t>
                      </a:r>
                      <a:endParaRPr lang="en-IN" sz="1200" dirty="0">
                        <a:effectLst/>
                        <a:latin typeface="Consolas" panose="020B0609020204030204" pitchFamily="49" charset="0"/>
                        <a:ea typeface="Times New Roman" panose="02020603050405020304" pitchFamily="18" charset="0"/>
                        <a:cs typeface="Mangal" panose="02040503050203030202" pitchFamily="18" charset="0"/>
                      </a:endParaRPr>
                    </a:p>
                  </a:txBody>
                  <a:tcPr marL="59336" marR="5933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3873826035"/>
                  </a:ext>
                </a:extLst>
              </a:tr>
            </a:tbl>
          </a:graphicData>
        </a:graphic>
      </p:graphicFrame>
    </p:spTree>
    <p:extLst>
      <p:ext uri="{BB962C8B-B14F-4D97-AF65-F5344CB8AC3E}">
        <p14:creationId xmlns:p14="http://schemas.microsoft.com/office/powerpoint/2010/main" val="1789943573"/>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
          </p:nvPr>
        </p:nvSpPr>
        <p:spPr/>
        <p:txBody>
          <a:bodyPr/>
          <a:lstStyle/>
          <a:p>
            <a:fld id="{40BFEAB2-FD83-41F2-9787-AD5D1A1760CD}" type="slidenum">
              <a:rPr lang="en-US" smtClean="0"/>
              <a:pPr/>
              <a:t>127</a:t>
            </a:fld>
            <a:endParaRPr lang="en-US" dirty="0"/>
          </a:p>
        </p:txBody>
      </p:sp>
      <p:sp>
        <p:nvSpPr>
          <p:cNvPr id="7" name="Footer Placeholder 4">
            <a:extLst>
              <a:ext uri="{FF2B5EF4-FFF2-40B4-BE49-F238E27FC236}">
                <a16:creationId xmlns:a16="http://schemas.microsoft.com/office/drawing/2014/main" id="{CBE507B5-C7FD-44CE-8A2A-A513808930E9}"/>
              </a:ext>
            </a:extLst>
          </p:cNvPr>
          <p:cNvSpPr txBox="1">
            <a:spLocks/>
          </p:cNvSpPr>
          <p:nvPr/>
        </p:nvSpPr>
        <p:spPr>
          <a:xfrm>
            <a:off x="2761201" y="6528816"/>
            <a:ext cx="5486400" cy="228600"/>
          </a:xfrm>
          <a:prstGeom prst="rect">
            <a:avLst/>
          </a:prstGeom>
        </p:spPr>
        <p:txBody>
          <a:bodyPr vert="horz" lIns="91440" tIns="45720" rIns="91440" bIns="45720" rtlCol="0" anchor="ctr"/>
          <a:lstStyle>
            <a:defPPr>
              <a:defRPr lang="en-US"/>
            </a:defPPr>
            <a:lvl1pPr marL="0" algn="l" defTabSz="914400" rtl="0" eaLnBrk="1" latinLnBrk="0" hangingPunct="1">
              <a:defRPr sz="9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2"/>
                </a:solidFill>
              </a:rPr>
              <a:t>Python Programming: Problem  Solving, Packages </a:t>
            </a:r>
            <a:r>
              <a:rPr lang="en-US">
                <a:solidFill>
                  <a:schemeClr val="tx2"/>
                </a:solidFill>
              </a:rPr>
              <a:t>and Libraries</a:t>
            </a:r>
            <a:endParaRPr lang="en-US" dirty="0">
              <a:solidFill>
                <a:schemeClr val="tx2"/>
              </a:solidFill>
            </a:endParaRPr>
          </a:p>
        </p:txBody>
      </p:sp>
      <p:sp>
        <p:nvSpPr>
          <p:cNvPr id="4" name="Subtitle 3"/>
          <p:cNvSpPr>
            <a:spLocks noGrp="1"/>
          </p:cNvSpPr>
          <p:nvPr>
            <p:ph type="subTitle" idx="1"/>
          </p:nvPr>
        </p:nvSpPr>
        <p:spPr>
          <a:xfrm>
            <a:off x="1648692" y="1016002"/>
            <a:ext cx="8811491" cy="1005839"/>
          </a:xfrm>
          <a:solidFill>
            <a:srgbClr val="FAD1D3">
              <a:alpha val="70980"/>
            </a:srgbClr>
          </a:solidFill>
          <a:ln>
            <a:solidFill>
              <a:schemeClr val="accent1"/>
            </a:solidFill>
          </a:ln>
        </p:spPr>
        <p:txBody>
          <a:bodyPr/>
          <a:lstStyle/>
          <a:p>
            <a:r>
              <a:rPr lang="en-IN" dirty="0"/>
              <a:t>You can always select and print a particular row, i.e., index or column of a </a:t>
            </a:r>
            <a:r>
              <a:rPr lang="en-IN" dirty="0" err="1"/>
              <a:t>DataFrame</a:t>
            </a:r>
            <a:r>
              <a:rPr lang="en-IN" dirty="0"/>
              <a:t> object. The following script selects column “Mass” and row “Venus”:</a:t>
            </a:r>
          </a:p>
          <a:p>
            <a:endParaRPr lang="en-US" dirty="0">
              <a:latin typeface="Calibri" pitchFamily="34" charset="0"/>
              <a:cs typeface="Calibri" pitchFamily="34" charset="0"/>
            </a:endParaRPr>
          </a:p>
        </p:txBody>
      </p:sp>
      <p:sp>
        <p:nvSpPr>
          <p:cNvPr id="6" name="Title 5"/>
          <p:cNvSpPr>
            <a:spLocks noGrp="1"/>
          </p:cNvSpPr>
          <p:nvPr>
            <p:ph type="ctrTitle"/>
          </p:nvPr>
        </p:nvSpPr>
        <p:spPr>
          <a:xfrm>
            <a:off x="1648692" y="1"/>
            <a:ext cx="8811491" cy="904239"/>
          </a:xfrm>
          <a:solidFill>
            <a:srgbClr val="FFF0CC">
              <a:alpha val="80000"/>
            </a:srgbClr>
          </a:solidFill>
        </p:spPr>
        <p:txBody>
          <a:bodyPr/>
          <a:lstStyle/>
          <a:p>
            <a:pPr lvl="2" algn="ctr" rtl="0">
              <a:spcBef>
                <a:spcPct val="0"/>
              </a:spcBef>
            </a:pPr>
            <a:r>
              <a:rPr lang="en-US" sz="2800" b="1" dirty="0">
                <a:latin typeface="Calibri" pitchFamily="34" charset="0"/>
                <a:cs typeface="Calibri" pitchFamily="34" charset="0"/>
              </a:rPr>
              <a:t>Selecting a particular “row” or “column” of a </a:t>
            </a:r>
            <a:r>
              <a:rPr lang="en-US" sz="2800" b="1" dirty="0" err="1">
                <a:latin typeface="Calibri" pitchFamily="34" charset="0"/>
                <a:cs typeface="Calibri" pitchFamily="34" charset="0"/>
              </a:rPr>
              <a:t>dataFrame</a:t>
            </a:r>
            <a:r>
              <a:rPr lang="en-US" sz="2800" b="1" dirty="0">
                <a:latin typeface="Calibri" pitchFamily="34" charset="0"/>
                <a:cs typeface="Calibri" pitchFamily="34" charset="0"/>
              </a:rPr>
              <a:t> object</a:t>
            </a:r>
          </a:p>
        </p:txBody>
      </p:sp>
      <p:graphicFrame>
        <p:nvGraphicFramePr>
          <p:cNvPr id="3" name="Table 2">
            <a:extLst>
              <a:ext uri="{FF2B5EF4-FFF2-40B4-BE49-F238E27FC236}">
                <a16:creationId xmlns:a16="http://schemas.microsoft.com/office/drawing/2014/main" id="{ACD42581-B99B-46CE-98B3-58FCA0D64B63}"/>
              </a:ext>
            </a:extLst>
          </p:cNvPr>
          <p:cNvGraphicFramePr>
            <a:graphicFrameLocks noGrp="1"/>
          </p:cNvGraphicFramePr>
          <p:nvPr/>
        </p:nvGraphicFramePr>
        <p:xfrm>
          <a:off x="1660556" y="2119154"/>
          <a:ext cx="8811491" cy="4145280"/>
        </p:xfrm>
        <a:graphic>
          <a:graphicData uri="http://schemas.openxmlformats.org/drawingml/2006/table">
            <a:tbl>
              <a:tblPr firstRow="1" firstCol="1" bandRow="1"/>
              <a:tblGrid>
                <a:gridCol w="399917">
                  <a:extLst>
                    <a:ext uri="{9D8B030D-6E8A-4147-A177-3AD203B41FA5}">
                      <a16:colId xmlns:a16="http://schemas.microsoft.com/office/drawing/2014/main" val="356839786"/>
                    </a:ext>
                  </a:extLst>
                </a:gridCol>
                <a:gridCol w="8411574">
                  <a:extLst>
                    <a:ext uri="{9D8B030D-6E8A-4147-A177-3AD203B41FA5}">
                      <a16:colId xmlns:a16="http://schemas.microsoft.com/office/drawing/2014/main" val="2450259932"/>
                    </a:ext>
                  </a:extLst>
                </a:gridCol>
              </a:tblGrid>
              <a:tr h="0">
                <a:tc>
                  <a:txBody>
                    <a:bodyPr/>
                    <a:lstStyle/>
                    <a:p>
                      <a:pPr>
                        <a:spcAft>
                          <a:spcPts val="0"/>
                        </a:spcAft>
                      </a:pPr>
                      <a:r>
                        <a:rPr lang="en-IN" sz="1600">
                          <a:solidFill>
                            <a:srgbClr val="548DD4"/>
                          </a:solidFill>
                          <a:effectLst/>
                          <a:latin typeface="Consolas" panose="020B0609020204030204" pitchFamily="49" charset="0"/>
                          <a:ea typeface="Times New Roman" panose="02020603050405020304" pitchFamily="18" charset="0"/>
                          <a:cs typeface="Consolas" panose="020B0609020204030204" pitchFamily="49" charset="0"/>
                        </a:rPr>
                        <a:t>1</a:t>
                      </a:r>
                      <a:endParaRPr lang="en-IN" sz="160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IN" sz="1600">
                          <a:solidFill>
                            <a:srgbClr val="548DD4"/>
                          </a:solidFill>
                          <a:effectLst/>
                          <a:latin typeface="Consolas" panose="020B0609020204030204" pitchFamily="49" charset="0"/>
                          <a:ea typeface="Times New Roman" panose="02020603050405020304" pitchFamily="18" charset="0"/>
                          <a:cs typeface="Consolas" panose="020B0609020204030204" pitchFamily="49" charset="0"/>
                        </a:rPr>
                        <a:t>2</a:t>
                      </a:r>
                      <a:endParaRPr lang="en-IN" sz="160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IN" sz="1600">
                          <a:solidFill>
                            <a:srgbClr val="548DD4"/>
                          </a:solidFill>
                          <a:effectLst/>
                          <a:latin typeface="Consolas" panose="020B0609020204030204" pitchFamily="49" charset="0"/>
                          <a:ea typeface="Times New Roman" panose="02020603050405020304" pitchFamily="18" charset="0"/>
                          <a:cs typeface="Consolas" panose="020B0609020204030204" pitchFamily="49" charset="0"/>
                        </a:rPr>
                        <a:t>3</a:t>
                      </a:r>
                      <a:endParaRPr lang="en-IN" sz="160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IN" sz="1600">
                          <a:solidFill>
                            <a:srgbClr val="548DD4"/>
                          </a:solidFill>
                          <a:effectLst/>
                          <a:latin typeface="Consolas" panose="020B0609020204030204" pitchFamily="49" charset="0"/>
                          <a:ea typeface="Times New Roman" panose="02020603050405020304" pitchFamily="18" charset="0"/>
                          <a:cs typeface="Consolas" panose="020B0609020204030204" pitchFamily="49" charset="0"/>
                        </a:rPr>
                        <a:t>4</a:t>
                      </a:r>
                      <a:endParaRPr lang="en-IN" sz="1600">
                        <a:effectLst/>
                        <a:latin typeface="Consolas" panose="020B0609020204030204" pitchFamily="49" charset="0"/>
                        <a:ea typeface="Times New Roman" panose="02020603050405020304" pitchFamily="18" charset="0"/>
                        <a:cs typeface="Mangal" panose="02040503050203030202"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spcAft>
                          <a:spcPts val="0"/>
                        </a:spcAft>
                      </a:pPr>
                      <a:r>
                        <a:rPr lang="en-US" sz="1600">
                          <a:solidFill>
                            <a:srgbClr val="FF0000"/>
                          </a:solidFill>
                          <a:effectLst/>
                          <a:latin typeface="Consolas" panose="020B0609020204030204" pitchFamily="49" charset="0"/>
                          <a:ea typeface="Times New Roman" panose="02020603050405020304" pitchFamily="18" charset="0"/>
                          <a:cs typeface="Consolas" panose="020B0609020204030204" pitchFamily="49" charset="0"/>
                        </a:rPr>
                        <a:t>#print column Mass</a:t>
                      </a:r>
                      <a:endParaRPr lang="en-IN" sz="160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US" sz="1600">
                          <a:solidFill>
                            <a:srgbClr val="0000FF"/>
                          </a:solidFill>
                          <a:effectLst/>
                          <a:latin typeface="Consolas" panose="020B0609020204030204" pitchFamily="49" charset="0"/>
                          <a:ea typeface="Times New Roman" panose="02020603050405020304" pitchFamily="18" charset="0"/>
                          <a:cs typeface="Consolas" panose="020B0609020204030204" pitchFamily="49" charset="0"/>
                        </a:rPr>
                        <a:t>print</a:t>
                      </a:r>
                      <a:r>
                        <a:rPr lang="en-US" sz="160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(df1[</a:t>
                      </a:r>
                      <a:r>
                        <a:rPr lang="en-US" sz="1600" i="1">
                          <a:solidFill>
                            <a:srgbClr val="00AA00"/>
                          </a:solidFill>
                          <a:effectLst/>
                          <a:latin typeface="Consolas" panose="020B0609020204030204" pitchFamily="49" charset="0"/>
                          <a:ea typeface="Times New Roman" panose="02020603050405020304" pitchFamily="18" charset="0"/>
                          <a:cs typeface="Consolas" panose="020B0609020204030204" pitchFamily="49" charset="0"/>
                        </a:rPr>
                        <a:t>'Mass'</a:t>
                      </a:r>
                      <a:r>
                        <a:rPr lang="en-US" sz="160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a:t>
                      </a:r>
                      <a:endParaRPr lang="en-IN" sz="160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US" sz="1600">
                          <a:solidFill>
                            <a:srgbClr val="FF0000"/>
                          </a:solidFill>
                          <a:effectLst/>
                          <a:latin typeface="Consolas" panose="020B0609020204030204" pitchFamily="49" charset="0"/>
                          <a:ea typeface="Times New Roman" panose="02020603050405020304" pitchFamily="18" charset="0"/>
                          <a:cs typeface="Consolas" panose="020B0609020204030204" pitchFamily="49" charset="0"/>
                        </a:rPr>
                        <a:t># Print row Venus</a:t>
                      </a:r>
                      <a:endParaRPr lang="en-IN" sz="1600">
                        <a:effectLst/>
                        <a:latin typeface="Consolas" panose="020B0609020204030204" pitchFamily="49" charset="0"/>
                        <a:ea typeface="Times New Roman" panose="02020603050405020304" pitchFamily="18" charset="0"/>
                        <a:cs typeface="Mangal" panose="02040503050203030202" pitchFamily="18" charset="0"/>
                      </a:endParaRPr>
                    </a:p>
                    <a:p>
                      <a:pPr fontAlgn="base">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600">
                          <a:solidFill>
                            <a:srgbClr val="0000FF"/>
                          </a:solidFill>
                          <a:effectLst/>
                          <a:latin typeface="Consolas" panose="020B0609020204030204" pitchFamily="49" charset="0"/>
                          <a:ea typeface="Times New Roman" panose="02020603050405020304" pitchFamily="18" charset="0"/>
                          <a:cs typeface="Consolas" panose="020B0609020204030204" pitchFamily="49" charset="0"/>
                        </a:rPr>
                        <a:t>print</a:t>
                      </a:r>
                      <a:r>
                        <a:rPr lang="en-US" sz="160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(df1.loc[</a:t>
                      </a:r>
                      <a:r>
                        <a:rPr lang="en-US" sz="1600" i="1">
                          <a:solidFill>
                            <a:srgbClr val="00AA00"/>
                          </a:solidFill>
                          <a:effectLst/>
                          <a:latin typeface="Consolas" panose="020B0609020204030204" pitchFamily="49" charset="0"/>
                          <a:ea typeface="Times New Roman" panose="02020603050405020304" pitchFamily="18" charset="0"/>
                          <a:cs typeface="Consolas" panose="020B0609020204030204" pitchFamily="49" charset="0"/>
                        </a:rPr>
                        <a:t>'Venus'</a:t>
                      </a:r>
                      <a:r>
                        <a:rPr lang="en-US" sz="160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a:t>
                      </a:r>
                      <a:endParaRPr lang="en-IN" sz="1600">
                        <a:effectLst/>
                        <a:latin typeface="Consolas" panose="020B0609020204030204" pitchFamily="49" charset="0"/>
                        <a:ea typeface="Times New Roman" panose="02020603050405020304" pitchFamily="18" charset="0"/>
                        <a:cs typeface="Mangal" panose="02040503050203030202"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3805508584"/>
                  </a:ext>
                </a:extLst>
              </a:tr>
              <a:tr h="0">
                <a:tc>
                  <a:txBody>
                    <a:bodyPr/>
                    <a:lstStyle/>
                    <a:p>
                      <a:pPr>
                        <a:spcAft>
                          <a:spcPts val="0"/>
                        </a:spcAft>
                      </a:pPr>
                      <a:r>
                        <a:rPr lang="en-IN" sz="1600" dirty="0">
                          <a:solidFill>
                            <a:srgbClr val="548DD4"/>
                          </a:solidFill>
                          <a:effectLst/>
                          <a:latin typeface="Consolas" panose="020B0609020204030204" pitchFamily="49" charset="0"/>
                          <a:ea typeface="Times New Roman" panose="02020603050405020304" pitchFamily="18" charset="0"/>
                          <a:cs typeface="Consolas" panose="020B0609020204030204" pitchFamily="49" charset="0"/>
                        </a:rPr>
                        <a:t>5</a:t>
                      </a:r>
                      <a:endParaRPr lang="en-IN" sz="1600" dirty="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IN" sz="1600" dirty="0">
                          <a:solidFill>
                            <a:srgbClr val="548DD4"/>
                          </a:solidFill>
                          <a:effectLst/>
                          <a:latin typeface="Consolas" panose="020B0609020204030204" pitchFamily="49" charset="0"/>
                          <a:ea typeface="Times New Roman" panose="02020603050405020304" pitchFamily="18" charset="0"/>
                          <a:cs typeface="Consolas" panose="020B0609020204030204" pitchFamily="49" charset="0"/>
                        </a:rPr>
                        <a:t>6</a:t>
                      </a:r>
                      <a:endParaRPr lang="en-IN" sz="1600" dirty="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IN" sz="1600" dirty="0">
                          <a:solidFill>
                            <a:srgbClr val="548DD4"/>
                          </a:solidFill>
                          <a:effectLst/>
                          <a:latin typeface="Consolas" panose="020B0609020204030204" pitchFamily="49" charset="0"/>
                          <a:ea typeface="Times New Roman" panose="02020603050405020304" pitchFamily="18" charset="0"/>
                          <a:cs typeface="Consolas" panose="020B0609020204030204" pitchFamily="49" charset="0"/>
                        </a:rPr>
                        <a:t>7</a:t>
                      </a:r>
                      <a:endParaRPr lang="en-IN" sz="1600" dirty="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IN" sz="1600" dirty="0">
                          <a:solidFill>
                            <a:srgbClr val="548DD4"/>
                          </a:solidFill>
                          <a:effectLst/>
                          <a:latin typeface="Consolas" panose="020B0609020204030204" pitchFamily="49" charset="0"/>
                          <a:ea typeface="Times New Roman" panose="02020603050405020304" pitchFamily="18" charset="0"/>
                          <a:cs typeface="Consolas" panose="020B0609020204030204" pitchFamily="49" charset="0"/>
                        </a:rPr>
                        <a:t>8</a:t>
                      </a:r>
                      <a:endParaRPr lang="en-IN" sz="1600" dirty="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IN" sz="1600" dirty="0">
                          <a:solidFill>
                            <a:srgbClr val="548DD4"/>
                          </a:solidFill>
                          <a:effectLst/>
                          <a:latin typeface="Consolas" panose="020B0609020204030204" pitchFamily="49" charset="0"/>
                          <a:ea typeface="Times New Roman" panose="02020603050405020304" pitchFamily="18" charset="0"/>
                          <a:cs typeface="Consolas" panose="020B0609020204030204" pitchFamily="49" charset="0"/>
                        </a:rPr>
                        <a:t>9</a:t>
                      </a:r>
                      <a:endParaRPr lang="en-IN" sz="1600" dirty="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IN" sz="1600" dirty="0">
                          <a:solidFill>
                            <a:srgbClr val="548DD4"/>
                          </a:solidFill>
                          <a:effectLst/>
                          <a:latin typeface="Consolas" panose="020B0609020204030204" pitchFamily="49" charset="0"/>
                          <a:ea typeface="Times New Roman" panose="02020603050405020304" pitchFamily="18" charset="0"/>
                          <a:cs typeface="Consolas" panose="020B0609020204030204" pitchFamily="49" charset="0"/>
                        </a:rPr>
                        <a:t>10</a:t>
                      </a:r>
                      <a:endParaRPr lang="en-IN" sz="1600" dirty="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IN" sz="1600" dirty="0">
                          <a:solidFill>
                            <a:srgbClr val="548DD4"/>
                          </a:solidFill>
                          <a:effectLst/>
                          <a:latin typeface="Consolas" panose="020B0609020204030204" pitchFamily="49" charset="0"/>
                          <a:ea typeface="Times New Roman" panose="02020603050405020304" pitchFamily="18" charset="0"/>
                          <a:cs typeface="Consolas" panose="020B0609020204030204" pitchFamily="49" charset="0"/>
                        </a:rPr>
                        <a:t>11</a:t>
                      </a:r>
                      <a:endParaRPr lang="en-IN" sz="1600" dirty="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IN" sz="1600" dirty="0">
                          <a:solidFill>
                            <a:srgbClr val="548DD4"/>
                          </a:solidFill>
                          <a:effectLst/>
                          <a:latin typeface="Consolas" panose="020B0609020204030204" pitchFamily="49" charset="0"/>
                          <a:ea typeface="Times New Roman" panose="02020603050405020304" pitchFamily="18" charset="0"/>
                          <a:cs typeface="Consolas" panose="020B0609020204030204" pitchFamily="49" charset="0"/>
                        </a:rPr>
                        <a:t>12</a:t>
                      </a:r>
                      <a:endParaRPr lang="en-IN" sz="1600" dirty="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IN" sz="1600" dirty="0">
                          <a:solidFill>
                            <a:srgbClr val="548DD4"/>
                          </a:solidFill>
                          <a:effectLst/>
                          <a:latin typeface="Consolas" panose="020B0609020204030204" pitchFamily="49" charset="0"/>
                          <a:ea typeface="Times New Roman" panose="02020603050405020304" pitchFamily="18" charset="0"/>
                          <a:cs typeface="Consolas" panose="020B0609020204030204" pitchFamily="49" charset="0"/>
                        </a:rPr>
                        <a:t>13</a:t>
                      </a:r>
                      <a:endParaRPr lang="en-IN" sz="1600" dirty="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IN" sz="1600" dirty="0">
                          <a:solidFill>
                            <a:srgbClr val="548DD4"/>
                          </a:solidFill>
                          <a:effectLst/>
                          <a:latin typeface="Consolas" panose="020B0609020204030204" pitchFamily="49" charset="0"/>
                          <a:ea typeface="Times New Roman" panose="02020603050405020304" pitchFamily="18" charset="0"/>
                          <a:cs typeface="Consolas" panose="020B0609020204030204" pitchFamily="49" charset="0"/>
                        </a:rPr>
                        <a:t>14</a:t>
                      </a:r>
                      <a:endParaRPr lang="en-IN" sz="1600" dirty="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IN" sz="1600" dirty="0">
                          <a:solidFill>
                            <a:srgbClr val="548DD4"/>
                          </a:solidFill>
                          <a:effectLst/>
                          <a:latin typeface="Consolas" panose="020B0609020204030204" pitchFamily="49" charset="0"/>
                          <a:ea typeface="Times New Roman" panose="02020603050405020304" pitchFamily="18" charset="0"/>
                          <a:cs typeface="Consolas" panose="020B0609020204030204" pitchFamily="49" charset="0"/>
                        </a:rPr>
                        <a:t>15</a:t>
                      </a:r>
                      <a:endParaRPr lang="en-IN" sz="1600" dirty="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IN" sz="1600" dirty="0">
                          <a:solidFill>
                            <a:srgbClr val="548DD4"/>
                          </a:solidFill>
                          <a:effectLst/>
                          <a:latin typeface="Consolas" panose="020B0609020204030204" pitchFamily="49" charset="0"/>
                          <a:ea typeface="Times New Roman" panose="02020603050405020304" pitchFamily="18" charset="0"/>
                          <a:cs typeface="Consolas" panose="020B0609020204030204" pitchFamily="49" charset="0"/>
                        </a:rPr>
                        <a:t>16</a:t>
                      </a:r>
                      <a:endParaRPr lang="en-IN" sz="1600" dirty="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IN" sz="1600" dirty="0">
                          <a:solidFill>
                            <a:srgbClr val="548DD4"/>
                          </a:solidFill>
                          <a:effectLst/>
                          <a:latin typeface="Consolas" panose="020B0609020204030204" pitchFamily="49" charset="0"/>
                          <a:ea typeface="Times New Roman" panose="02020603050405020304" pitchFamily="18" charset="0"/>
                          <a:cs typeface="Consolas" panose="020B0609020204030204" pitchFamily="49" charset="0"/>
                        </a:rPr>
                        <a:t>17</a:t>
                      </a:r>
                      <a:endParaRPr lang="en-IN" sz="1600" dirty="0">
                        <a:effectLst/>
                        <a:latin typeface="Consolas" panose="020B0609020204030204" pitchFamily="49" charset="0"/>
                        <a:ea typeface="Times New Roman" panose="02020603050405020304" pitchFamily="18" charset="0"/>
                        <a:cs typeface="Mangal" panose="02040503050203030202"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spcAft>
                          <a:spcPts val="0"/>
                        </a:spcAft>
                      </a:pPr>
                      <a:r>
                        <a:rPr lang="en-US" sz="1600" dirty="0">
                          <a:solidFill>
                            <a:srgbClr val="FF0000"/>
                          </a:solidFill>
                          <a:effectLst/>
                          <a:latin typeface="Consolas" panose="020B0609020204030204" pitchFamily="49" charset="0"/>
                          <a:ea typeface="Times New Roman" panose="02020603050405020304" pitchFamily="18" charset="0"/>
                          <a:cs typeface="Consolas" panose="020B0609020204030204" pitchFamily="49" charset="0"/>
                        </a:rPr>
                        <a:t># OUTPUT---</a:t>
                      </a:r>
                      <a:endParaRPr lang="en-IN" sz="1600" dirty="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US" sz="16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Column Mass-&gt;</a:t>
                      </a:r>
                      <a:endParaRPr lang="en-IN" sz="1600" dirty="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US" sz="16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Mercury    </a:t>
                      </a:r>
                      <a:r>
                        <a:rPr lang="en-US" sz="1600" dirty="0">
                          <a:solidFill>
                            <a:srgbClr val="04737B"/>
                          </a:solidFill>
                          <a:effectLst/>
                          <a:latin typeface="Consolas" panose="020B0609020204030204" pitchFamily="49" charset="0"/>
                          <a:ea typeface="Times New Roman" panose="02020603050405020304" pitchFamily="18" charset="0"/>
                          <a:cs typeface="Consolas" panose="020B0609020204030204" pitchFamily="49" charset="0"/>
                        </a:rPr>
                        <a:t>0.330</a:t>
                      </a:r>
                      <a:endParaRPr lang="en-IN" sz="1600" dirty="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US" sz="16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Venus      </a:t>
                      </a:r>
                      <a:r>
                        <a:rPr lang="en-US" sz="1600" dirty="0">
                          <a:solidFill>
                            <a:srgbClr val="04737B"/>
                          </a:solidFill>
                          <a:effectLst/>
                          <a:latin typeface="Consolas" panose="020B0609020204030204" pitchFamily="49" charset="0"/>
                          <a:ea typeface="Times New Roman" panose="02020603050405020304" pitchFamily="18" charset="0"/>
                          <a:cs typeface="Consolas" panose="020B0609020204030204" pitchFamily="49" charset="0"/>
                        </a:rPr>
                        <a:t>4.870</a:t>
                      </a:r>
                      <a:endParaRPr lang="en-IN" sz="1600" dirty="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US" sz="16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Earth      </a:t>
                      </a:r>
                      <a:r>
                        <a:rPr lang="en-US" sz="1600" dirty="0">
                          <a:solidFill>
                            <a:srgbClr val="04737B"/>
                          </a:solidFill>
                          <a:effectLst/>
                          <a:latin typeface="Consolas" panose="020B0609020204030204" pitchFamily="49" charset="0"/>
                          <a:ea typeface="Times New Roman" panose="02020603050405020304" pitchFamily="18" charset="0"/>
                          <a:cs typeface="Consolas" panose="020B0609020204030204" pitchFamily="49" charset="0"/>
                        </a:rPr>
                        <a:t>5.970</a:t>
                      </a:r>
                      <a:endParaRPr lang="en-IN" sz="1600" dirty="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US" sz="16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Mars       </a:t>
                      </a:r>
                      <a:r>
                        <a:rPr lang="en-US" sz="1600" dirty="0">
                          <a:solidFill>
                            <a:srgbClr val="04737B"/>
                          </a:solidFill>
                          <a:effectLst/>
                          <a:latin typeface="Consolas" panose="020B0609020204030204" pitchFamily="49" charset="0"/>
                          <a:ea typeface="Times New Roman" panose="02020603050405020304" pitchFamily="18" charset="0"/>
                          <a:cs typeface="Consolas" panose="020B0609020204030204" pitchFamily="49" charset="0"/>
                        </a:rPr>
                        <a:t>0.642</a:t>
                      </a:r>
                      <a:endParaRPr lang="en-IN" sz="1600" dirty="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US" sz="16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Name: Mass, </a:t>
                      </a:r>
                      <a:r>
                        <a:rPr lang="en-US" sz="1600" dirty="0" err="1">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dtype</a:t>
                      </a:r>
                      <a:r>
                        <a:rPr lang="en-US" sz="16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float64</a:t>
                      </a:r>
                      <a:endParaRPr lang="en-IN" sz="1600" dirty="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US" sz="16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Row Venus-&gt;</a:t>
                      </a:r>
                      <a:endParaRPr lang="en-IN" sz="1600" dirty="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US" sz="16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Mass            </a:t>
                      </a:r>
                      <a:r>
                        <a:rPr lang="en-US" sz="1600" dirty="0">
                          <a:solidFill>
                            <a:srgbClr val="04737B"/>
                          </a:solidFill>
                          <a:effectLst/>
                          <a:latin typeface="Consolas" panose="020B0609020204030204" pitchFamily="49" charset="0"/>
                          <a:ea typeface="Times New Roman" panose="02020603050405020304" pitchFamily="18" charset="0"/>
                          <a:cs typeface="Consolas" panose="020B0609020204030204" pitchFamily="49" charset="0"/>
                        </a:rPr>
                        <a:t>4.87</a:t>
                      </a:r>
                      <a:endParaRPr lang="en-IN" sz="1600" dirty="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US" sz="1600" dirty="0" err="1">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Dia</a:t>
                      </a:r>
                      <a:r>
                        <a:rPr lang="en-US" sz="16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600" dirty="0">
                          <a:solidFill>
                            <a:srgbClr val="04737B"/>
                          </a:solidFill>
                          <a:effectLst/>
                          <a:latin typeface="Consolas" panose="020B0609020204030204" pitchFamily="49" charset="0"/>
                          <a:ea typeface="Times New Roman" panose="02020603050405020304" pitchFamily="18" charset="0"/>
                          <a:cs typeface="Consolas" panose="020B0609020204030204" pitchFamily="49" charset="0"/>
                        </a:rPr>
                        <a:t>12104.00</a:t>
                      </a:r>
                      <a:endParaRPr lang="en-IN" sz="1600" dirty="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US" sz="1600" dirty="0" err="1">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Day_len</a:t>
                      </a:r>
                      <a:r>
                        <a:rPr lang="en-US" sz="16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600" dirty="0">
                          <a:solidFill>
                            <a:srgbClr val="04737B"/>
                          </a:solidFill>
                          <a:effectLst/>
                          <a:latin typeface="Consolas" panose="020B0609020204030204" pitchFamily="49" charset="0"/>
                          <a:ea typeface="Times New Roman" panose="02020603050405020304" pitchFamily="18" charset="0"/>
                          <a:cs typeface="Consolas" panose="020B0609020204030204" pitchFamily="49" charset="0"/>
                        </a:rPr>
                        <a:t>2802.00</a:t>
                      </a:r>
                      <a:endParaRPr lang="en-IN" sz="1600" dirty="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US" sz="1600" dirty="0" err="1">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Dist_sun</a:t>
                      </a:r>
                      <a:r>
                        <a:rPr lang="en-US" sz="16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600" dirty="0">
                          <a:solidFill>
                            <a:srgbClr val="04737B"/>
                          </a:solidFill>
                          <a:effectLst/>
                          <a:latin typeface="Consolas" panose="020B0609020204030204" pitchFamily="49" charset="0"/>
                          <a:ea typeface="Times New Roman" panose="02020603050405020304" pitchFamily="18" charset="0"/>
                          <a:cs typeface="Consolas" panose="020B0609020204030204" pitchFamily="49" charset="0"/>
                        </a:rPr>
                        <a:t>108.20</a:t>
                      </a:r>
                      <a:endParaRPr lang="en-IN" sz="1600" dirty="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US" sz="16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Name: Venus, </a:t>
                      </a:r>
                      <a:r>
                        <a:rPr lang="en-US" sz="1600" dirty="0" err="1">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dtype</a:t>
                      </a:r>
                      <a:r>
                        <a:rPr lang="en-US" sz="16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float64</a:t>
                      </a:r>
                      <a:endParaRPr lang="en-IN" sz="1600" dirty="0">
                        <a:effectLst/>
                        <a:latin typeface="Consolas" panose="020B0609020204030204" pitchFamily="49" charset="0"/>
                        <a:ea typeface="Times New Roman" panose="02020603050405020304" pitchFamily="18" charset="0"/>
                        <a:cs typeface="Mangal" panose="02040503050203030202"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988726500"/>
                  </a:ext>
                </a:extLst>
              </a:tr>
            </a:tbl>
          </a:graphicData>
        </a:graphic>
      </p:graphicFrame>
    </p:spTree>
    <p:extLst>
      <p:ext uri="{BB962C8B-B14F-4D97-AF65-F5344CB8AC3E}">
        <p14:creationId xmlns:p14="http://schemas.microsoft.com/office/powerpoint/2010/main" val="11546438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
          </p:nvPr>
        </p:nvSpPr>
        <p:spPr/>
        <p:txBody>
          <a:bodyPr/>
          <a:lstStyle/>
          <a:p>
            <a:fld id="{40BFEAB2-FD83-41F2-9787-AD5D1A1760CD}" type="slidenum">
              <a:rPr lang="en-US" smtClean="0"/>
              <a:pPr/>
              <a:t>128</a:t>
            </a:fld>
            <a:endParaRPr lang="en-US" dirty="0"/>
          </a:p>
        </p:txBody>
      </p:sp>
      <p:sp>
        <p:nvSpPr>
          <p:cNvPr id="7" name="Footer Placeholder 4">
            <a:extLst>
              <a:ext uri="{FF2B5EF4-FFF2-40B4-BE49-F238E27FC236}">
                <a16:creationId xmlns:a16="http://schemas.microsoft.com/office/drawing/2014/main" id="{CBE507B5-C7FD-44CE-8A2A-A513808930E9}"/>
              </a:ext>
            </a:extLst>
          </p:cNvPr>
          <p:cNvSpPr txBox="1">
            <a:spLocks/>
          </p:cNvSpPr>
          <p:nvPr/>
        </p:nvSpPr>
        <p:spPr>
          <a:xfrm>
            <a:off x="2761201" y="6528816"/>
            <a:ext cx="5486400" cy="228600"/>
          </a:xfrm>
          <a:prstGeom prst="rect">
            <a:avLst/>
          </a:prstGeom>
        </p:spPr>
        <p:txBody>
          <a:bodyPr vert="horz" lIns="91440" tIns="45720" rIns="91440" bIns="45720" rtlCol="0" anchor="ctr"/>
          <a:lstStyle>
            <a:defPPr>
              <a:defRPr lang="en-US"/>
            </a:defPPr>
            <a:lvl1pPr marL="0" algn="l" defTabSz="914400" rtl="0" eaLnBrk="1" latinLnBrk="0" hangingPunct="1">
              <a:defRPr sz="9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2"/>
                </a:solidFill>
              </a:rPr>
              <a:t>Python Programming: Problem  Solving, Packages </a:t>
            </a:r>
            <a:r>
              <a:rPr lang="en-US">
                <a:solidFill>
                  <a:schemeClr val="tx2"/>
                </a:solidFill>
              </a:rPr>
              <a:t>and Libraries</a:t>
            </a:r>
            <a:endParaRPr lang="en-US" dirty="0">
              <a:solidFill>
                <a:schemeClr val="tx2"/>
              </a:solidFill>
            </a:endParaRPr>
          </a:p>
        </p:txBody>
      </p:sp>
      <p:sp>
        <p:nvSpPr>
          <p:cNvPr id="4" name="Subtitle 3"/>
          <p:cNvSpPr>
            <a:spLocks noGrp="1"/>
          </p:cNvSpPr>
          <p:nvPr>
            <p:ph type="subTitle" idx="1"/>
          </p:nvPr>
        </p:nvSpPr>
        <p:spPr>
          <a:xfrm>
            <a:off x="1648692" y="1056642"/>
            <a:ext cx="8811491" cy="1483359"/>
          </a:xfrm>
          <a:solidFill>
            <a:srgbClr val="FAD1D3">
              <a:alpha val="70980"/>
            </a:srgbClr>
          </a:solidFill>
          <a:ln>
            <a:solidFill>
              <a:schemeClr val="accent1"/>
            </a:solidFill>
          </a:ln>
        </p:spPr>
        <p:txBody>
          <a:bodyPr/>
          <a:lstStyle/>
          <a:p>
            <a:r>
              <a:rPr lang="en-IN" dirty="0"/>
              <a:t>You can test for data in a particular column, row wise using Boolean selection. </a:t>
            </a:r>
          </a:p>
          <a:p>
            <a:r>
              <a:rPr lang="en-IN" dirty="0"/>
              <a:t>For example the following script uses the condition  </a:t>
            </a:r>
            <a:r>
              <a:rPr lang="en-US" dirty="0">
                <a:solidFill>
                  <a:srgbClr val="000000"/>
                </a:solidFill>
                <a:latin typeface="Consolas" panose="020B0609020204030204" pitchFamily="49" charset="0"/>
                <a:ea typeface="Times New Roman" panose="02020603050405020304" pitchFamily="18" charset="0"/>
                <a:cs typeface="Consolas" panose="020B0609020204030204" pitchFamily="49" charset="0"/>
              </a:rPr>
              <a:t>df1.Mass &gt; </a:t>
            </a:r>
            <a:r>
              <a:rPr lang="en-US" dirty="0">
                <a:solidFill>
                  <a:srgbClr val="04737B"/>
                </a:solidFill>
                <a:latin typeface="Consolas" panose="020B0609020204030204" pitchFamily="49" charset="0"/>
                <a:ea typeface="Times New Roman" panose="02020603050405020304" pitchFamily="18" charset="0"/>
                <a:cs typeface="Consolas" panose="020B0609020204030204" pitchFamily="49" charset="0"/>
              </a:rPr>
              <a:t>1 </a:t>
            </a:r>
            <a:r>
              <a:rPr lang="en-IN" dirty="0"/>
              <a:t>to check whether the Mass of a particular planet is greater than 1 or not.</a:t>
            </a:r>
            <a:endParaRPr lang="en-US" dirty="0">
              <a:latin typeface="Calibri" pitchFamily="34" charset="0"/>
              <a:cs typeface="Calibri" pitchFamily="34" charset="0"/>
            </a:endParaRPr>
          </a:p>
        </p:txBody>
      </p:sp>
      <p:sp>
        <p:nvSpPr>
          <p:cNvPr id="6" name="Title 5"/>
          <p:cNvSpPr>
            <a:spLocks noGrp="1"/>
          </p:cNvSpPr>
          <p:nvPr>
            <p:ph type="ctrTitle"/>
          </p:nvPr>
        </p:nvSpPr>
        <p:spPr>
          <a:xfrm>
            <a:off x="1648692" y="1"/>
            <a:ext cx="8811491" cy="894079"/>
          </a:xfrm>
          <a:solidFill>
            <a:srgbClr val="FFF0CC">
              <a:alpha val="80000"/>
            </a:srgbClr>
          </a:solidFill>
        </p:spPr>
        <p:txBody>
          <a:bodyPr/>
          <a:lstStyle/>
          <a:p>
            <a:pPr lvl="2" algn="ctr" rtl="0">
              <a:spcBef>
                <a:spcPct val="0"/>
              </a:spcBef>
            </a:pPr>
            <a:r>
              <a:rPr lang="en-US" sz="2800" b="1" dirty="0">
                <a:latin typeface="Calibri" pitchFamily="34" charset="0"/>
                <a:cs typeface="Calibri" pitchFamily="34" charset="0"/>
              </a:rPr>
              <a:t>Using Boolean conditions for items in a column of a </a:t>
            </a:r>
            <a:r>
              <a:rPr lang="en-US" sz="2800" b="1" dirty="0" err="1">
                <a:latin typeface="Calibri" pitchFamily="34" charset="0"/>
                <a:cs typeface="Calibri" pitchFamily="34" charset="0"/>
              </a:rPr>
              <a:t>DataFrame</a:t>
            </a:r>
            <a:r>
              <a:rPr lang="en-US" sz="2800" b="1" dirty="0">
                <a:latin typeface="Calibri" pitchFamily="34" charset="0"/>
                <a:cs typeface="Calibri" pitchFamily="34" charset="0"/>
              </a:rPr>
              <a:t> object</a:t>
            </a:r>
          </a:p>
        </p:txBody>
      </p:sp>
      <p:graphicFrame>
        <p:nvGraphicFramePr>
          <p:cNvPr id="3" name="Table 2">
            <a:extLst>
              <a:ext uri="{FF2B5EF4-FFF2-40B4-BE49-F238E27FC236}">
                <a16:creationId xmlns:a16="http://schemas.microsoft.com/office/drawing/2014/main" id="{DA82F237-11EF-44F4-B218-DF5C3927CFDF}"/>
              </a:ext>
            </a:extLst>
          </p:cNvPr>
          <p:cNvGraphicFramePr>
            <a:graphicFrameLocks noGrp="1"/>
          </p:cNvGraphicFramePr>
          <p:nvPr/>
        </p:nvGraphicFramePr>
        <p:xfrm>
          <a:off x="1690255" y="2905760"/>
          <a:ext cx="8811491" cy="1950720"/>
        </p:xfrm>
        <a:graphic>
          <a:graphicData uri="http://schemas.openxmlformats.org/drawingml/2006/table">
            <a:tbl>
              <a:tblPr firstRow="1" firstCol="1" bandRow="1"/>
              <a:tblGrid>
                <a:gridCol w="299036">
                  <a:extLst>
                    <a:ext uri="{9D8B030D-6E8A-4147-A177-3AD203B41FA5}">
                      <a16:colId xmlns:a16="http://schemas.microsoft.com/office/drawing/2014/main" val="3828576799"/>
                    </a:ext>
                  </a:extLst>
                </a:gridCol>
                <a:gridCol w="8512455">
                  <a:extLst>
                    <a:ext uri="{9D8B030D-6E8A-4147-A177-3AD203B41FA5}">
                      <a16:colId xmlns:a16="http://schemas.microsoft.com/office/drawing/2014/main" val="554061025"/>
                    </a:ext>
                  </a:extLst>
                </a:gridCol>
              </a:tblGrid>
              <a:tr h="0">
                <a:tc>
                  <a:txBody>
                    <a:bodyPr/>
                    <a:lstStyle/>
                    <a:p>
                      <a:pPr>
                        <a:spcAft>
                          <a:spcPts val="0"/>
                        </a:spcAft>
                      </a:pPr>
                      <a:r>
                        <a:rPr lang="en-IN" sz="1600">
                          <a:solidFill>
                            <a:srgbClr val="548DD4"/>
                          </a:solidFill>
                          <a:effectLst/>
                          <a:latin typeface="Consolas" panose="020B0609020204030204" pitchFamily="49" charset="0"/>
                          <a:ea typeface="Times New Roman" panose="02020603050405020304" pitchFamily="18" charset="0"/>
                          <a:cs typeface="Consolas" panose="020B0609020204030204" pitchFamily="49" charset="0"/>
                        </a:rPr>
                        <a:t>1</a:t>
                      </a:r>
                      <a:endParaRPr lang="en-IN" sz="160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IN" sz="1600">
                          <a:solidFill>
                            <a:srgbClr val="548DD4"/>
                          </a:solidFill>
                          <a:effectLst/>
                          <a:latin typeface="Consolas" panose="020B0609020204030204" pitchFamily="49" charset="0"/>
                          <a:ea typeface="Times New Roman" panose="02020603050405020304" pitchFamily="18" charset="0"/>
                          <a:cs typeface="Consolas" panose="020B0609020204030204" pitchFamily="49" charset="0"/>
                        </a:rPr>
                        <a:t>2</a:t>
                      </a:r>
                      <a:endParaRPr lang="en-IN" sz="1600">
                        <a:effectLst/>
                        <a:latin typeface="Consolas" panose="020B0609020204030204" pitchFamily="49" charset="0"/>
                        <a:ea typeface="Times New Roman" panose="02020603050405020304" pitchFamily="18" charset="0"/>
                        <a:cs typeface="Mangal" panose="02040503050203030202"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spcAft>
                          <a:spcPts val="0"/>
                        </a:spcAft>
                      </a:pPr>
                      <a:r>
                        <a:rPr lang="en-US" sz="1600" dirty="0">
                          <a:solidFill>
                            <a:srgbClr val="FF0000"/>
                          </a:solidFill>
                          <a:effectLst/>
                          <a:latin typeface="Consolas" panose="020B0609020204030204" pitchFamily="49" charset="0"/>
                          <a:ea typeface="Times New Roman" panose="02020603050405020304" pitchFamily="18" charset="0"/>
                          <a:cs typeface="Consolas" panose="020B0609020204030204" pitchFamily="49" charset="0"/>
                        </a:rPr>
                        <a:t># Test for a condition on a given column of the </a:t>
                      </a:r>
                      <a:r>
                        <a:rPr lang="en-US" sz="1600" dirty="0" err="1">
                          <a:solidFill>
                            <a:srgbClr val="FF0000"/>
                          </a:solidFill>
                          <a:effectLst/>
                          <a:latin typeface="Consolas" panose="020B0609020204030204" pitchFamily="49" charset="0"/>
                          <a:ea typeface="Times New Roman" panose="02020603050405020304" pitchFamily="18" charset="0"/>
                          <a:cs typeface="Consolas" panose="020B0609020204030204" pitchFamily="49" charset="0"/>
                        </a:rPr>
                        <a:t>DataFrame</a:t>
                      </a:r>
                      <a:r>
                        <a:rPr lang="en-US" sz="1600" dirty="0">
                          <a:solidFill>
                            <a:srgbClr val="FF0000"/>
                          </a:solidFill>
                          <a:effectLst/>
                          <a:latin typeface="Consolas" panose="020B0609020204030204" pitchFamily="49" charset="0"/>
                          <a:ea typeface="Times New Roman" panose="02020603050405020304" pitchFamily="18" charset="0"/>
                          <a:cs typeface="Consolas" panose="020B0609020204030204" pitchFamily="49" charset="0"/>
                        </a:rPr>
                        <a:t> object</a:t>
                      </a:r>
                      <a:endParaRPr lang="en-IN" sz="1600" dirty="0">
                        <a:effectLst/>
                        <a:latin typeface="Consolas" panose="020B0609020204030204" pitchFamily="49" charset="0"/>
                        <a:ea typeface="Times New Roman" panose="02020603050405020304" pitchFamily="18" charset="0"/>
                        <a:cs typeface="Mangal" panose="02040503050203030202" pitchFamily="18" charset="0"/>
                      </a:endParaRPr>
                    </a:p>
                    <a:p>
                      <a:pPr fontAlgn="base">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600" dirty="0">
                          <a:solidFill>
                            <a:srgbClr val="0000FF"/>
                          </a:solidFill>
                          <a:effectLst/>
                          <a:latin typeface="Consolas" panose="020B0609020204030204" pitchFamily="49" charset="0"/>
                          <a:ea typeface="Times New Roman" panose="02020603050405020304" pitchFamily="18" charset="0"/>
                          <a:cs typeface="Consolas" panose="020B0609020204030204" pitchFamily="49" charset="0"/>
                        </a:rPr>
                        <a:t>print</a:t>
                      </a:r>
                      <a:r>
                        <a:rPr lang="en-US" sz="16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(df1.Mass &gt; </a:t>
                      </a:r>
                      <a:r>
                        <a:rPr lang="en-US" sz="1600" dirty="0">
                          <a:solidFill>
                            <a:srgbClr val="04737B"/>
                          </a:solidFill>
                          <a:effectLst/>
                          <a:latin typeface="Consolas" panose="020B0609020204030204" pitchFamily="49" charset="0"/>
                          <a:ea typeface="Times New Roman" panose="02020603050405020304" pitchFamily="18" charset="0"/>
                          <a:cs typeface="Consolas" panose="020B0609020204030204" pitchFamily="49" charset="0"/>
                        </a:rPr>
                        <a:t>1</a:t>
                      </a:r>
                      <a:r>
                        <a:rPr lang="en-US" sz="16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a:t>
                      </a:r>
                      <a:endParaRPr lang="en-IN" sz="1600" dirty="0">
                        <a:effectLst/>
                        <a:latin typeface="Consolas" panose="020B0609020204030204" pitchFamily="49" charset="0"/>
                        <a:ea typeface="Times New Roman" panose="02020603050405020304" pitchFamily="18" charset="0"/>
                        <a:cs typeface="Mangal" panose="02040503050203030202"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687169541"/>
                  </a:ext>
                </a:extLst>
              </a:tr>
              <a:tr h="0">
                <a:tc>
                  <a:txBody>
                    <a:bodyPr/>
                    <a:lstStyle/>
                    <a:p>
                      <a:pPr>
                        <a:spcAft>
                          <a:spcPts val="0"/>
                        </a:spcAft>
                      </a:pPr>
                      <a:r>
                        <a:rPr lang="en-IN" sz="1600" dirty="0">
                          <a:solidFill>
                            <a:srgbClr val="548DD4"/>
                          </a:solidFill>
                          <a:effectLst/>
                          <a:latin typeface="Consolas" panose="020B0609020204030204" pitchFamily="49" charset="0"/>
                          <a:ea typeface="Times New Roman" panose="02020603050405020304" pitchFamily="18" charset="0"/>
                          <a:cs typeface="Consolas" panose="020B0609020204030204" pitchFamily="49" charset="0"/>
                        </a:rPr>
                        <a:t>3</a:t>
                      </a:r>
                      <a:endParaRPr lang="en-IN" sz="1600" dirty="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IN" sz="1600" dirty="0">
                          <a:solidFill>
                            <a:srgbClr val="548DD4"/>
                          </a:solidFill>
                          <a:effectLst/>
                          <a:latin typeface="Consolas" panose="020B0609020204030204" pitchFamily="49" charset="0"/>
                          <a:ea typeface="Times New Roman" panose="02020603050405020304" pitchFamily="18" charset="0"/>
                          <a:cs typeface="Consolas" panose="020B0609020204030204" pitchFamily="49" charset="0"/>
                        </a:rPr>
                        <a:t>4</a:t>
                      </a:r>
                      <a:endParaRPr lang="en-IN" sz="1600" dirty="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IN" sz="1600" dirty="0">
                          <a:solidFill>
                            <a:srgbClr val="548DD4"/>
                          </a:solidFill>
                          <a:effectLst/>
                          <a:latin typeface="Consolas" panose="020B0609020204030204" pitchFamily="49" charset="0"/>
                          <a:ea typeface="Times New Roman" panose="02020603050405020304" pitchFamily="18" charset="0"/>
                          <a:cs typeface="Consolas" panose="020B0609020204030204" pitchFamily="49" charset="0"/>
                        </a:rPr>
                        <a:t>5</a:t>
                      </a:r>
                      <a:endParaRPr lang="en-IN" sz="1600" dirty="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IN" sz="1600" dirty="0">
                          <a:solidFill>
                            <a:srgbClr val="548DD4"/>
                          </a:solidFill>
                          <a:effectLst/>
                          <a:latin typeface="Consolas" panose="020B0609020204030204" pitchFamily="49" charset="0"/>
                          <a:ea typeface="Times New Roman" panose="02020603050405020304" pitchFamily="18" charset="0"/>
                          <a:cs typeface="Consolas" panose="020B0609020204030204" pitchFamily="49" charset="0"/>
                        </a:rPr>
                        <a:t>6</a:t>
                      </a:r>
                      <a:endParaRPr lang="en-IN" sz="1600" dirty="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IN" sz="1600" dirty="0">
                          <a:solidFill>
                            <a:srgbClr val="548DD4"/>
                          </a:solidFill>
                          <a:effectLst/>
                          <a:latin typeface="Consolas" panose="020B0609020204030204" pitchFamily="49" charset="0"/>
                          <a:ea typeface="Times New Roman" panose="02020603050405020304" pitchFamily="18" charset="0"/>
                          <a:cs typeface="Consolas" panose="020B0609020204030204" pitchFamily="49" charset="0"/>
                        </a:rPr>
                        <a:t>7</a:t>
                      </a:r>
                      <a:endParaRPr lang="en-IN" sz="1600" dirty="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IN" sz="1600" dirty="0">
                          <a:solidFill>
                            <a:srgbClr val="548DD4"/>
                          </a:solidFill>
                          <a:effectLst/>
                          <a:latin typeface="Consolas" panose="020B0609020204030204" pitchFamily="49" charset="0"/>
                          <a:ea typeface="Times New Roman" panose="02020603050405020304" pitchFamily="18" charset="0"/>
                          <a:cs typeface="Consolas" panose="020B0609020204030204" pitchFamily="49" charset="0"/>
                        </a:rPr>
                        <a:t>8</a:t>
                      </a:r>
                      <a:endParaRPr lang="en-IN" sz="1600" dirty="0">
                        <a:effectLst/>
                        <a:latin typeface="Consolas" panose="020B0609020204030204" pitchFamily="49" charset="0"/>
                        <a:ea typeface="Times New Roman" panose="02020603050405020304" pitchFamily="18" charset="0"/>
                        <a:cs typeface="Mangal" panose="02040503050203030202"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spcAft>
                          <a:spcPts val="0"/>
                        </a:spcAft>
                      </a:pPr>
                      <a:r>
                        <a:rPr lang="en-IN" sz="1600" dirty="0">
                          <a:solidFill>
                            <a:srgbClr val="FF0000"/>
                          </a:solidFill>
                          <a:effectLst/>
                          <a:latin typeface="Consolas" panose="020B0609020204030204" pitchFamily="49" charset="0"/>
                          <a:ea typeface="Times New Roman" panose="02020603050405020304" pitchFamily="18" charset="0"/>
                          <a:cs typeface="Consolas" panose="020B0609020204030204" pitchFamily="49" charset="0"/>
                        </a:rPr>
                        <a:t># OUTPUT---</a:t>
                      </a:r>
                      <a:endParaRPr lang="en-IN" sz="1600" dirty="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US" sz="16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Mercury    </a:t>
                      </a:r>
                      <a:r>
                        <a:rPr lang="en-US" sz="1600" dirty="0">
                          <a:solidFill>
                            <a:srgbClr val="0000FF"/>
                          </a:solidFill>
                          <a:effectLst/>
                          <a:latin typeface="Consolas" panose="020B0609020204030204" pitchFamily="49" charset="0"/>
                          <a:ea typeface="Times New Roman" panose="02020603050405020304" pitchFamily="18" charset="0"/>
                          <a:cs typeface="Consolas" panose="020B0609020204030204" pitchFamily="49" charset="0"/>
                        </a:rPr>
                        <a:t>False</a:t>
                      </a:r>
                      <a:endParaRPr lang="en-IN" sz="1600" dirty="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US" sz="16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Venus       </a:t>
                      </a:r>
                      <a:r>
                        <a:rPr lang="en-US" sz="1600" dirty="0">
                          <a:solidFill>
                            <a:srgbClr val="0000FF"/>
                          </a:solidFill>
                          <a:effectLst/>
                          <a:latin typeface="Consolas" panose="020B0609020204030204" pitchFamily="49" charset="0"/>
                          <a:ea typeface="Times New Roman" panose="02020603050405020304" pitchFamily="18" charset="0"/>
                          <a:cs typeface="Consolas" panose="020B0609020204030204" pitchFamily="49" charset="0"/>
                        </a:rPr>
                        <a:t>True</a:t>
                      </a:r>
                      <a:endParaRPr lang="en-IN" sz="1600" dirty="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US" sz="16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Earth       </a:t>
                      </a:r>
                      <a:r>
                        <a:rPr lang="en-US" sz="1600" dirty="0">
                          <a:solidFill>
                            <a:srgbClr val="0000FF"/>
                          </a:solidFill>
                          <a:effectLst/>
                          <a:latin typeface="Consolas" panose="020B0609020204030204" pitchFamily="49" charset="0"/>
                          <a:ea typeface="Times New Roman" panose="02020603050405020304" pitchFamily="18" charset="0"/>
                          <a:cs typeface="Consolas" panose="020B0609020204030204" pitchFamily="49" charset="0"/>
                        </a:rPr>
                        <a:t>True</a:t>
                      </a:r>
                      <a:endParaRPr lang="en-IN" sz="1600" dirty="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US" sz="16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Mars       </a:t>
                      </a:r>
                      <a:r>
                        <a:rPr lang="en-US" sz="1600" dirty="0">
                          <a:solidFill>
                            <a:srgbClr val="0000FF"/>
                          </a:solidFill>
                          <a:effectLst/>
                          <a:latin typeface="Consolas" panose="020B0609020204030204" pitchFamily="49" charset="0"/>
                          <a:ea typeface="Times New Roman" panose="02020603050405020304" pitchFamily="18" charset="0"/>
                          <a:cs typeface="Consolas" panose="020B0609020204030204" pitchFamily="49" charset="0"/>
                        </a:rPr>
                        <a:t>False</a:t>
                      </a:r>
                      <a:endParaRPr lang="en-IN" sz="1600" dirty="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US" sz="16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Name: Mass, </a:t>
                      </a:r>
                      <a:r>
                        <a:rPr lang="en-US" sz="1600" dirty="0" err="1">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dtype</a:t>
                      </a:r>
                      <a:r>
                        <a:rPr lang="en-US" sz="16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bool</a:t>
                      </a:r>
                      <a:endParaRPr lang="en-IN" sz="1600" dirty="0">
                        <a:effectLst/>
                        <a:latin typeface="Consolas" panose="020B0609020204030204" pitchFamily="49" charset="0"/>
                        <a:ea typeface="Times New Roman" panose="02020603050405020304" pitchFamily="18" charset="0"/>
                        <a:cs typeface="Mangal" panose="02040503050203030202"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444891289"/>
                  </a:ext>
                </a:extLst>
              </a:tr>
            </a:tbl>
          </a:graphicData>
        </a:graphic>
      </p:graphicFrame>
    </p:spTree>
    <p:extLst>
      <p:ext uri="{BB962C8B-B14F-4D97-AF65-F5344CB8AC3E}">
        <p14:creationId xmlns:p14="http://schemas.microsoft.com/office/powerpoint/2010/main" val="958681120"/>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
          </p:nvPr>
        </p:nvSpPr>
        <p:spPr/>
        <p:txBody>
          <a:bodyPr/>
          <a:lstStyle/>
          <a:p>
            <a:fld id="{40BFEAB2-FD83-41F2-9787-AD5D1A1760CD}" type="slidenum">
              <a:rPr lang="en-US" smtClean="0"/>
              <a:pPr/>
              <a:t>129</a:t>
            </a:fld>
            <a:endParaRPr lang="en-US" dirty="0"/>
          </a:p>
        </p:txBody>
      </p:sp>
      <p:sp>
        <p:nvSpPr>
          <p:cNvPr id="7" name="Footer Placeholder 4">
            <a:extLst>
              <a:ext uri="{FF2B5EF4-FFF2-40B4-BE49-F238E27FC236}">
                <a16:creationId xmlns:a16="http://schemas.microsoft.com/office/drawing/2014/main" id="{CBE507B5-C7FD-44CE-8A2A-A513808930E9}"/>
              </a:ext>
            </a:extLst>
          </p:cNvPr>
          <p:cNvSpPr txBox="1">
            <a:spLocks/>
          </p:cNvSpPr>
          <p:nvPr/>
        </p:nvSpPr>
        <p:spPr>
          <a:xfrm>
            <a:off x="2761201" y="6528816"/>
            <a:ext cx="5486400" cy="228600"/>
          </a:xfrm>
          <a:prstGeom prst="rect">
            <a:avLst/>
          </a:prstGeom>
        </p:spPr>
        <p:txBody>
          <a:bodyPr vert="horz" lIns="91440" tIns="45720" rIns="91440" bIns="45720" rtlCol="0" anchor="ctr"/>
          <a:lstStyle>
            <a:defPPr>
              <a:defRPr lang="en-US"/>
            </a:defPPr>
            <a:lvl1pPr marL="0" algn="l" defTabSz="914400" rtl="0" eaLnBrk="1" latinLnBrk="0" hangingPunct="1">
              <a:defRPr sz="9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2"/>
                </a:solidFill>
              </a:rPr>
              <a:t>Python Programming: Problem  Solving, Packages </a:t>
            </a:r>
            <a:r>
              <a:rPr lang="en-US">
                <a:solidFill>
                  <a:schemeClr val="tx2"/>
                </a:solidFill>
              </a:rPr>
              <a:t>and Libraries</a:t>
            </a:r>
            <a:endParaRPr lang="en-US" dirty="0">
              <a:solidFill>
                <a:schemeClr val="tx2"/>
              </a:solidFill>
            </a:endParaRPr>
          </a:p>
        </p:txBody>
      </p:sp>
      <p:sp>
        <p:nvSpPr>
          <p:cNvPr id="4" name="Subtitle 3"/>
          <p:cNvSpPr>
            <a:spLocks noGrp="1"/>
          </p:cNvSpPr>
          <p:nvPr>
            <p:ph type="subTitle" idx="1"/>
          </p:nvPr>
        </p:nvSpPr>
        <p:spPr>
          <a:xfrm>
            <a:off x="1648692" y="1137921"/>
            <a:ext cx="8811491" cy="1762980"/>
          </a:xfrm>
          <a:solidFill>
            <a:srgbClr val="FAD1D3">
              <a:alpha val="70980"/>
            </a:srgbClr>
          </a:solidFill>
          <a:ln>
            <a:solidFill>
              <a:schemeClr val="accent1"/>
            </a:solidFill>
          </a:ln>
        </p:spPr>
        <p:txBody>
          <a:bodyPr/>
          <a:lstStyle/>
          <a:p>
            <a:pPr marL="342900" indent="-342900">
              <a:buFont typeface="Arial" panose="020B0604020202020204" pitchFamily="34" charset="0"/>
              <a:buChar char="•"/>
            </a:pPr>
            <a:r>
              <a:rPr lang="en-IN" sz="2400" dirty="0">
                <a:latin typeface="Calibri" panose="020F0502020204030204" pitchFamily="34" charset="0"/>
                <a:cs typeface="Calibri" panose="020F0502020204030204" pitchFamily="34" charset="0"/>
              </a:rPr>
              <a:t>You can also select rows which meet a particular condition in a given column. </a:t>
            </a:r>
          </a:p>
          <a:p>
            <a:pPr marL="342900" indent="-342900">
              <a:buFont typeface="Arial" panose="020B0604020202020204" pitchFamily="34" charset="0"/>
              <a:buChar char="•"/>
            </a:pPr>
            <a:r>
              <a:rPr lang="en-IN" sz="2400" dirty="0">
                <a:latin typeface="Calibri" panose="020F0502020204030204" pitchFamily="34" charset="0"/>
                <a:cs typeface="Calibri" panose="020F0502020204030204" pitchFamily="34" charset="0"/>
              </a:rPr>
              <a:t>Suppose you want only those rows (i.e., those planets) whose </a:t>
            </a:r>
            <a:r>
              <a:rPr lang="en-IN" sz="2400" dirty="0">
                <a:solidFill>
                  <a:srgbClr val="0070C0"/>
                </a:solidFill>
                <a:latin typeface="Consolas" panose="020B0609020204030204" pitchFamily="49" charset="0"/>
                <a:cs typeface="Calibri" panose="020F0502020204030204" pitchFamily="34" charset="0"/>
              </a:rPr>
              <a:t>Mass &gt; 1</a:t>
            </a:r>
            <a:r>
              <a:rPr lang="en-IN" sz="2400" dirty="0">
                <a:latin typeface="Calibri" panose="020F0502020204030204" pitchFamily="34" charset="0"/>
                <a:cs typeface="Calibri" panose="020F0502020204030204" pitchFamily="34" charset="0"/>
              </a:rPr>
              <a:t>, then you can write the code as follows:</a:t>
            </a:r>
          </a:p>
          <a:p>
            <a:endParaRPr lang="en-US" sz="2400" dirty="0">
              <a:latin typeface="Calibri" panose="020F0502020204030204" pitchFamily="34" charset="0"/>
              <a:cs typeface="Calibri" pitchFamily="34" charset="0"/>
            </a:endParaRPr>
          </a:p>
        </p:txBody>
      </p:sp>
      <p:sp>
        <p:nvSpPr>
          <p:cNvPr id="6" name="Title 5"/>
          <p:cNvSpPr>
            <a:spLocks noGrp="1"/>
          </p:cNvSpPr>
          <p:nvPr>
            <p:ph type="ctrTitle"/>
          </p:nvPr>
        </p:nvSpPr>
        <p:spPr>
          <a:xfrm>
            <a:off x="1648692" y="2"/>
            <a:ext cx="8811491" cy="924559"/>
          </a:xfrm>
          <a:solidFill>
            <a:srgbClr val="FFF0CC">
              <a:alpha val="80000"/>
            </a:srgbClr>
          </a:solidFill>
        </p:spPr>
        <p:txBody>
          <a:bodyPr/>
          <a:lstStyle/>
          <a:p>
            <a:pPr lvl="2" algn="ctr" rtl="0">
              <a:spcBef>
                <a:spcPct val="0"/>
              </a:spcBef>
            </a:pPr>
            <a:r>
              <a:rPr lang="en-US" sz="2800" b="1" dirty="0">
                <a:latin typeface="Calibri" pitchFamily="34" charset="0"/>
                <a:cs typeface="Calibri" pitchFamily="34" charset="0"/>
              </a:rPr>
              <a:t>Using Boolean conditions for items in a row of a </a:t>
            </a:r>
            <a:r>
              <a:rPr lang="en-US" sz="2800" b="1" dirty="0" err="1">
                <a:latin typeface="Calibri" pitchFamily="34" charset="0"/>
                <a:cs typeface="Calibri" pitchFamily="34" charset="0"/>
              </a:rPr>
              <a:t>DataFrame</a:t>
            </a:r>
            <a:r>
              <a:rPr lang="en-US" sz="2800" b="1" dirty="0">
                <a:latin typeface="Calibri" pitchFamily="34" charset="0"/>
                <a:cs typeface="Calibri" pitchFamily="34" charset="0"/>
              </a:rPr>
              <a:t> object</a:t>
            </a:r>
          </a:p>
        </p:txBody>
      </p:sp>
      <p:graphicFrame>
        <p:nvGraphicFramePr>
          <p:cNvPr id="3" name="Table 2">
            <a:extLst>
              <a:ext uri="{FF2B5EF4-FFF2-40B4-BE49-F238E27FC236}">
                <a16:creationId xmlns:a16="http://schemas.microsoft.com/office/drawing/2014/main" id="{93CF1781-3547-46E5-BFE6-54D01C57420F}"/>
              </a:ext>
            </a:extLst>
          </p:cNvPr>
          <p:cNvGraphicFramePr>
            <a:graphicFrameLocks noGrp="1"/>
          </p:cNvGraphicFramePr>
          <p:nvPr/>
        </p:nvGraphicFramePr>
        <p:xfrm>
          <a:off x="1681163" y="3099594"/>
          <a:ext cx="8915717" cy="1645920"/>
        </p:xfrm>
        <a:graphic>
          <a:graphicData uri="http://schemas.openxmlformats.org/drawingml/2006/table">
            <a:tbl>
              <a:tblPr firstRow="1" firstCol="1" bandRow="1"/>
              <a:tblGrid>
                <a:gridCol w="302574">
                  <a:extLst>
                    <a:ext uri="{9D8B030D-6E8A-4147-A177-3AD203B41FA5}">
                      <a16:colId xmlns:a16="http://schemas.microsoft.com/office/drawing/2014/main" val="2649360019"/>
                    </a:ext>
                  </a:extLst>
                </a:gridCol>
                <a:gridCol w="8613143">
                  <a:extLst>
                    <a:ext uri="{9D8B030D-6E8A-4147-A177-3AD203B41FA5}">
                      <a16:colId xmlns:a16="http://schemas.microsoft.com/office/drawing/2014/main" val="3780470533"/>
                    </a:ext>
                  </a:extLst>
                </a:gridCol>
              </a:tblGrid>
              <a:tr h="0">
                <a:tc>
                  <a:txBody>
                    <a:bodyPr/>
                    <a:lstStyle/>
                    <a:p>
                      <a:pPr>
                        <a:spcAft>
                          <a:spcPts val="0"/>
                        </a:spcAft>
                      </a:pPr>
                      <a:r>
                        <a:rPr lang="en-IN" sz="1800">
                          <a:solidFill>
                            <a:srgbClr val="548DD4"/>
                          </a:solidFill>
                          <a:effectLst/>
                          <a:latin typeface="Consolas" panose="020B0609020204030204" pitchFamily="49" charset="0"/>
                          <a:ea typeface="Times New Roman" panose="02020603050405020304" pitchFamily="18" charset="0"/>
                          <a:cs typeface="Consolas" panose="020B0609020204030204" pitchFamily="49" charset="0"/>
                        </a:rPr>
                        <a:t>1</a:t>
                      </a:r>
                      <a:endParaRPr lang="en-IN" sz="180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IN" sz="1800">
                          <a:solidFill>
                            <a:srgbClr val="548DD4"/>
                          </a:solidFill>
                          <a:effectLst/>
                          <a:latin typeface="Consolas" panose="020B0609020204030204" pitchFamily="49" charset="0"/>
                          <a:ea typeface="Times New Roman" panose="02020603050405020304" pitchFamily="18" charset="0"/>
                          <a:cs typeface="Consolas" panose="020B0609020204030204" pitchFamily="49" charset="0"/>
                        </a:rPr>
                        <a:t>2</a:t>
                      </a:r>
                      <a:endParaRPr lang="en-IN" sz="1800">
                        <a:effectLst/>
                        <a:latin typeface="Consolas" panose="020B0609020204030204" pitchFamily="49" charset="0"/>
                        <a:ea typeface="Times New Roman" panose="02020603050405020304" pitchFamily="18" charset="0"/>
                        <a:cs typeface="Mangal" panose="02040503050203030202"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spcAft>
                          <a:spcPts val="0"/>
                        </a:spcAft>
                      </a:pPr>
                      <a:r>
                        <a:rPr lang="en-US" sz="1800">
                          <a:solidFill>
                            <a:srgbClr val="FF0000"/>
                          </a:solidFill>
                          <a:effectLst/>
                          <a:latin typeface="Consolas" panose="020B0609020204030204" pitchFamily="49" charset="0"/>
                          <a:ea typeface="Times New Roman" panose="02020603050405020304" pitchFamily="18" charset="0"/>
                          <a:cs typeface="Consolas" panose="020B0609020204030204" pitchFamily="49" charset="0"/>
                        </a:rPr>
                        <a:t># Select only those rows where Mass &gt; 1</a:t>
                      </a:r>
                      <a:endParaRPr lang="en-IN" sz="1800">
                        <a:effectLst/>
                        <a:latin typeface="Consolas" panose="020B0609020204030204" pitchFamily="49" charset="0"/>
                        <a:ea typeface="Times New Roman" panose="02020603050405020304" pitchFamily="18" charset="0"/>
                        <a:cs typeface="Mangal" panose="02040503050203030202" pitchFamily="18" charset="0"/>
                      </a:endParaRPr>
                    </a:p>
                    <a:p>
                      <a:pPr fontAlgn="base">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800">
                          <a:solidFill>
                            <a:srgbClr val="0000FF"/>
                          </a:solidFill>
                          <a:effectLst/>
                          <a:latin typeface="Consolas" panose="020B0609020204030204" pitchFamily="49" charset="0"/>
                          <a:ea typeface="Times New Roman" panose="02020603050405020304" pitchFamily="18" charset="0"/>
                          <a:cs typeface="Consolas" panose="020B0609020204030204" pitchFamily="49" charset="0"/>
                        </a:rPr>
                        <a:t>print</a:t>
                      </a:r>
                      <a:r>
                        <a:rPr lang="en-US" sz="180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(df1[df1.Mass &gt; </a:t>
                      </a:r>
                      <a:r>
                        <a:rPr lang="en-US" sz="1800">
                          <a:solidFill>
                            <a:srgbClr val="04737B"/>
                          </a:solidFill>
                          <a:effectLst/>
                          <a:latin typeface="Consolas" panose="020B0609020204030204" pitchFamily="49" charset="0"/>
                          <a:ea typeface="Times New Roman" panose="02020603050405020304" pitchFamily="18" charset="0"/>
                          <a:cs typeface="Consolas" panose="020B0609020204030204" pitchFamily="49" charset="0"/>
                        </a:rPr>
                        <a:t>1</a:t>
                      </a:r>
                      <a:r>
                        <a:rPr lang="en-US" sz="180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a:t>
                      </a:r>
                      <a:endParaRPr lang="en-IN" sz="1800">
                        <a:effectLst/>
                        <a:latin typeface="Consolas" panose="020B0609020204030204" pitchFamily="49" charset="0"/>
                        <a:ea typeface="Times New Roman" panose="02020603050405020304" pitchFamily="18" charset="0"/>
                        <a:cs typeface="Mangal" panose="02040503050203030202"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98725866"/>
                  </a:ext>
                </a:extLst>
              </a:tr>
              <a:tr h="0">
                <a:tc>
                  <a:txBody>
                    <a:bodyPr/>
                    <a:lstStyle/>
                    <a:p>
                      <a:pPr>
                        <a:spcAft>
                          <a:spcPts val="0"/>
                        </a:spcAft>
                      </a:pPr>
                      <a:r>
                        <a:rPr lang="en-IN" sz="1800">
                          <a:solidFill>
                            <a:srgbClr val="548DD4"/>
                          </a:solidFill>
                          <a:effectLst/>
                          <a:latin typeface="Consolas" panose="020B0609020204030204" pitchFamily="49" charset="0"/>
                          <a:ea typeface="Times New Roman" panose="02020603050405020304" pitchFamily="18" charset="0"/>
                          <a:cs typeface="Consolas" panose="020B0609020204030204" pitchFamily="49" charset="0"/>
                        </a:rPr>
                        <a:t>3</a:t>
                      </a:r>
                      <a:endParaRPr lang="en-IN" sz="180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IN" sz="1800">
                          <a:solidFill>
                            <a:srgbClr val="548DD4"/>
                          </a:solidFill>
                          <a:effectLst/>
                          <a:latin typeface="Consolas" panose="020B0609020204030204" pitchFamily="49" charset="0"/>
                          <a:ea typeface="Times New Roman" panose="02020603050405020304" pitchFamily="18" charset="0"/>
                          <a:cs typeface="Consolas" panose="020B0609020204030204" pitchFamily="49" charset="0"/>
                        </a:rPr>
                        <a:t>4</a:t>
                      </a:r>
                      <a:endParaRPr lang="en-IN" sz="180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IN" sz="1800">
                          <a:solidFill>
                            <a:srgbClr val="548DD4"/>
                          </a:solidFill>
                          <a:effectLst/>
                          <a:latin typeface="Consolas" panose="020B0609020204030204" pitchFamily="49" charset="0"/>
                          <a:ea typeface="Times New Roman" panose="02020603050405020304" pitchFamily="18" charset="0"/>
                          <a:cs typeface="Consolas" panose="020B0609020204030204" pitchFamily="49" charset="0"/>
                        </a:rPr>
                        <a:t>5</a:t>
                      </a:r>
                      <a:endParaRPr lang="en-IN" sz="180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IN" sz="1800">
                          <a:solidFill>
                            <a:srgbClr val="548DD4"/>
                          </a:solidFill>
                          <a:effectLst/>
                          <a:latin typeface="Consolas" panose="020B0609020204030204" pitchFamily="49" charset="0"/>
                          <a:ea typeface="Times New Roman" panose="02020603050405020304" pitchFamily="18" charset="0"/>
                          <a:cs typeface="Consolas" panose="020B0609020204030204" pitchFamily="49" charset="0"/>
                        </a:rPr>
                        <a:t>6</a:t>
                      </a:r>
                      <a:endParaRPr lang="en-IN" sz="1800">
                        <a:effectLst/>
                        <a:latin typeface="Consolas" panose="020B0609020204030204" pitchFamily="49" charset="0"/>
                        <a:ea typeface="Times New Roman" panose="02020603050405020304" pitchFamily="18" charset="0"/>
                        <a:cs typeface="Mangal" panose="02040503050203030202"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spcAft>
                          <a:spcPts val="0"/>
                        </a:spcAft>
                      </a:pPr>
                      <a:r>
                        <a:rPr lang="en-IN" sz="1800" dirty="0">
                          <a:solidFill>
                            <a:srgbClr val="FF0000"/>
                          </a:solidFill>
                          <a:effectLst/>
                          <a:latin typeface="Consolas" panose="020B0609020204030204" pitchFamily="49" charset="0"/>
                          <a:ea typeface="Times New Roman" panose="02020603050405020304" pitchFamily="18" charset="0"/>
                          <a:cs typeface="Consolas" panose="020B0609020204030204" pitchFamily="49" charset="0"/>
                        </a:rPr>
                        <a:t># OUTPUT---</a:t>
                      </a:r>
                      <a:endParaRPr lang="en-IN" sz="1800" dirty="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US" sz="18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Mass    </a:t>
                      </a:r>
                      <a:r>
                        <a:rPr lang="en-US" sz="1800" dirty="0" err="1">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Dia</a:t>
                      </a:r>
                      <a:r>
                        <a:rPr lang="en-US" sz="18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800" dirty="0" err="1">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Day_len</a:t>
                      </a:r>
                      <a:r>
                        <a:rPr lang="en-US" sz="18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800" dirty="0" err="1">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Dist_sun</a:t>
                      </a:r>
                      <a:endParaRPr lang="en-IN" sz="1800" dirty="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US" sz="18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Venus  </a:t>
                      </a:r>
                      <a:r>
                        <a:rPr lang="en-US" sz="1800" dirty="0">
                          <a:solidFill>
                            <a:srgbClr val="04737B"/>
                          </a:solidFill>
                          <a:effectLst/>
                          <a:latin typeface="Consolas" panose="020B0609020204030204" pitchFamily="49" charset="0"/>
                          <a:ea typeface="Times New Roman" panose="02020603050405020304" pitchFamily="18" charset="0"/>
                          <a:cs typeface="Consolas" panose="020B0609020204030204" pitchFamily="49" charset="0"/>
                        </a:rPr>
                        <a:t>4.87</a:t>
                      </a:r>
                      <a:r>
                        <a:rPr lang="en-US" sz="18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800" dirty="0">
                          <a:solidFill>
                            <a:srgbClr val="04737B"/>
                          </a:solidFill>
                          <a:effectLst/>
                          <a:latin typeface="Consolas" panose="020B0609020204030204" pitchFamily="49" charset="0"/>
                          <a:ea typeface="Times New Roman" panose="02020603050405020304" pitchFamily="18" charset="0"/>
                          <a:cs typeface="Consolas" panose="020B0609020204030204" pitchFamily="49" charset="0"/>
                        </a:rPr>
                        <a:t>12104</a:t>
                      </a:r>
                      <a:r>
                        <a:rPr lang="en-US" sz="18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800" dirty="0">
                          <a:solidFill>
                            <a:srgbClr val="04737B"/>
                          </a:solidFill>
                          <a:effectLst/>
                          <a:latin typeface="Consolas" panose="020B0609020204030204" pitchFamily="49" charset="0"/>
                          <a:ea typeface="Times New Roman" panose="02020603050405020304" pitchFamily="18" charset="0"/>
                          <a:cs typeface="Consolas" panose="020B0609020204030204" pitchFamily="49" charset="0"/>
                        </a:rPr>
                        <a:t>2802.0</a:t>
                      </a:r>
                      <a:r>
                        <a:rPr lang="en-US" sz="18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800" dirty="0">
                          <a:solidFill>
                            <a:srgbClr val="04737B"/>
                          </a:solidFill>
                          <a:effectLst/>
                          <a:latin typeface="Consolas" panose="020B0609020204030204" pitchFamily="49" charset="0"/>
                          <a:ea typeface="Times New Roman" panose="02020603050405020304" pitchFamily="18" charset="0"/>
                          <a:cs typeface="Consolas" panose="020B0609020204030204" pitchFamily="49" charset="0"/>
                        </a:rPr>
                        <a:t>108.2</a:t>
                      </a:r>
                      <a:endParaRPr lang="en-IN" sz="1800" dirty="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US" sz="18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Earth  </a:t>
                      </a:r>
                      <a:r>
                        <a:rPr lang="en-US" sz="1800" dirty="0">
                          <a:solidFill>
                            <a:srgbClr val="04737B"/>
                          </a:solidFill>
                          <a:effectLst/>
                          <a:latin typeface="Consolas" panose="020B0609020204030204" pitchFamily="49" charset="0"/>
                          <a:ea typeface="Times New Roman" panose="02020603050405020304" pitchFamily="18" charset="0"/>
                          <a:cs typeface="Consolas" panose="020B0609020204030204" pitchFamily="49" charset="0"/>
                        </a:rPr>
                        <a:t>5.97</a:t>
                      </a:r>
                      <a:r>
                        <a:rPr lang="en-US" sz="18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800" dirty="0">
                          <a:solidFill>
                            <a:srgbClr val="04737B"/>
                          </a:solidFill>
                          <a:effectLst/>
                          <a:latin typeface="Consolas" panose="020B0609020204030204" pitchFamily="49" charset="0"/>
                          <a:ea typeface="Times New Roman" panose="02020603050405020304" pitchFamily="18" charset="0"/>
                          <a:cs typeface="Consolas" panose="020B0609020204030204" pitchFamily="49" charset="0"/>
                        </a:rPr>
                        <a:t>12756</a:t>
                      </a:r>
                      <a:r>
                        <a:rPr lang="en-US" sz="18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800" dirty="0">
                          <a:solidFill>
                            <a:srgbClr val="04737B"/>
                          </a:solidFill>
                          <a:effectLst/>
                          <a:latin typeface="Consolas" panose="020B0609020204030204" pitchFamily="49" charset="0"/>
                          <a:ea typeface="Times New Roman" panose="02020603050405020304" pitchFamily="18" charset="0"/>
                          <a:cs typeface="Consolas" panose="020B0609020204030204" pitchFamily="49" charset="0"/>
                        </a:rPr>
                        <a:t>24.0</a:t>
                      </a:r>
                      <a:r>
                        <a:rPr lang="en-US" sz="18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800" dirty="0">
                          <a:solidFill>
                            <a:srgbClr val="04737B"/>
                          </a:solidFill>
                          <a:effectLst/>
                          <a:latin typeface="Consolas" panose="020B0609020204030204" pitchFamily="49" charset="0"/>
                          <a:ea typeface="Times New Roman" panose="02020603050405020304" pitchFamily="18" charset="0"/>
                          <a:cs typeface="Consolas" panose="020B0609020204030204" pitchFamily="49" charset="0"/>
                        </a:rPr>
                        <a:t>149.6</a:t>
                      </a:r>
                      <a:endParaRPr lang="en-IN" sz="1800" dirty="0">
                        <a:effectLst/>
                        <a:latin typeface="Consolas" panose="020B0609020204030204" pitchFamily="49" charset="0"/>
                        <a:ea typeface="Times New Roman" panose="02020603050405020304" pitchFamily="18" charset="0"/>
                        <a:cs typeface="Mangal" panose="02040503050203030202"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3592757575"/>
                  </a:ext>
                </a:extLst>
              </a:tr>
            </a:tbl>
          </a:graphicData>
        </a:graphic>
      </p:graphicFrame>
    </p:spTree>
    <p:extLst>
      <p:ext uri="{BB962C8B-B14F-4D97-AF65-F5344CB8AC3E}">
        <p14:creationId xmlns:p14="http://schemas.microsoft.com/office/powerpoint/2010/main" val="22253868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1B357CC2-DC49-4893-A47E-06A3B6BD12CB}"/>
              </a:ext>
            </a:extLst>
          </p:cNvPr>
          <p:cNvSpPr>
            <a:spLocks noGrp="1"/>
          </p:cNvSpPr>
          <p:nvPr>
            <p:ph type="ftr" sz="quarter" idx="3"/>
          </p:nvPr>
        </p:nvSpPr>
        <p:spPr/>
        <p:txBody>
          <a:bodyPr/>
          <a:lstStyle/>
          <a:p>
            <a:r>
              <a:rPr lang="en-US"/>
              <a:t>Webinar on Python World</a:t>
            </a:r>
            <a:endParaRPr lang="en-US" dirty="0"/>
          </a:p>
        </p:txBody>
      </p:sp>
      <p:graphicFrame>
        <p:nvGraphicFramePr>
          <p:cNvPr id="5" name="Diagram 4">
            <a:extLst>
              <a:ext uri="{FF2B5EF4-FFF2-40B4-BE49-F238E27FC236}">
                <a16:creationId xmlns:a16="http://schemas.microsoft.com/office/drawing/2014/main" id="{52682D0C-E55D-4B85-9018-FB72E5A8FA95}"/>
              </a:ext>
            </a:extLst>
          </p:cNvPr>
          <p:cNvGraphicFramePr/>
          <p:nvPr>
            <p:extLst>
              <p:ext uri="{D42A27DB-BD31-4B8C-83A1-F6EECF244321}">
                <p14:modId xmlns:p14="http://schemas.microsoft.com/office/powerpoint/2010/main" val="540201863"/>
              </p:ext>
            </p:extLst>
          </p:nvPr>
        </p:nvGraphicFramePr>
        <p:xfrm>
          <a:off x="404290" y="955124"/>
          <a:ext cx="9312275"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TextBox 6">
            <a:extLst>
              <a:ext uri="{FF2B5EF4-FFF2-40B4-BE49-F238E27FC236}">
                <a16:creationId xmlns:a16="http://schemas.microsoft.com/office/drawing/2014/main" id="{56951FE3-B379-426B-BB35-864523C7A770}"/>
              </a:ext>
            </a:extLst>
          </p:cNvPr>
          <p:cNvSpPr txBox="1"/>
          <p:nvPr/>
        </p:nvSpPr>
        <p:spPr>
          <a:xfrm>
            <a:off x="404290" y="231280"/>
            <a:ext cx="11503458" cy="646331"/>
          </a:xfrm>
          <a:prstGeom prst="rect">
            <a:avLst/>
          </a:prstGeom>
          <a:solidFill>
            <a:srgbClr val="FFCD0F"/>
          </a:solidFill>
          <a:ln>
            <a:solidFill>
              <a:schemeClr val="accent1"/>
            </a:solidFill>
          </a:ln>
        </p:spPr>
        <p:txBody>
          <a:bodyPr wrap="square" rtlCol="0">
            <a:spAutoFit/>
          </a:bodyPr>
          <a:lstStyle/>
          <a:p>
            <a:pPr algn="ctr"/>
            <a:r>
              <a:rPr lang="en-IN" sz="3600" dirty="0">
                <a:latin typeface="Calibri" panose="020F0502020204030204" pitchFamily="34" charset="0"/>
                <a:cs typeface="Calibri" panose="020F0502020204030204" pitchFamily="34" charset="0"/>
              </a:rPr>
              <a:t>Classification of Supervised Learning Algorithms</a:t>
            </a:r>
          </a:p>
        </p:txBody>
      </p:sp>
    </p:spTree>
    <p:extLst>
      <p:ext uri="{BB962C8B-B14F-4D97-AF65-F5344CB8AC3E}">
        <p14:creationId xmlns:p14="http://schemas.microsoft.com/office/powerpoint/2010/main" val="192288786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
          </p:nvPr>
        </p:nvSpPr>
        <p:spPr/>
        <p:txBody>
          <a:bodyPr/>
          <a:lstStyle/>
          <a:p>
            <a:fld id="{40BFEAB2-FD83-41F2-9787-AD5D1A1760CD}" type="slidenum">
              <a:rPr lang="en-US" smtClean="0"/>
              <a:pPr/>
              <a:t>130</a:t>
            </a:fld>
            <a:endParaRPr lang="en-US" dirty="0"/>
          </a:p>
        </p:txBody>
      </p:sp>
      <p:sp>
        <p:nvSpPr>
          <p:cNvPr id="7" name="Footer Placeholder 4">
            <a:extLst>
              <a:ext uri="{FF2B5EF4-FFF2-40B4-BE49-F238E27FC236}">
                <a16:creationId xmlns:a16="http://schemas.microsoft.com/office/drawing/2014/main" id="{CBE507B5-C7FD-44CE-8A2A-A513808930E9}"/>
              </a:ext>
            </a:extLst>
          </p:cNvPr>
          <p:cNvSpPr txBox="1">
            <a:spLocks/>
          </p:cNvSpPr>
          <p:nvPr/>
        </p:nvSpPr>
        <p:spPr>
          <a:xfrm>
            <a:off x="2761201" y="6528816"/>
            <a:ext cx="5486400" cy="228600"/>
          </a:xfrm>
          <a:prstGeom prst="rect">
            <a:avLst/>
          </a:prstGeom>
        </p:spPr>
        <p:txBody>
          <a:bodyPr vert="horz" lIns="91440" tIns="45720" rIns="91440" bIns="45720" rtlCol="0" anchor="ctr"/>
          <a:lstStyle>
            <a:defPPr>
              <a:defRPr lang="en-US"/>
            </a:defPPr>
            <a:lvl1pPr marL="0" algn="l" defTabSz="914400" rtl="0" eaLnBrk="1" latinLnBrk="0" hangingPunct="1">
              <a:defRPr sz="9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2"/>
                </a:solidFill>
              </a:rPr>
              <a:t>Python Programming: Problem  Solving, Packages </a:t>
            </a:r>
            <a:r>
              <a:rPr lang="en-US">
                <a:solidFill>
                  <a:schemeClr val="tx2"/>
                </a:solidFill>
              </a:rPr>
              <a:t>and Libraries</a:t>
            </a:r>
            <a:endParaRPr lang="en-US" dirty="0">
              <a:solidFill>
                <a:schemeClr val="tx2"/>
              </a:solidFill>
            </a:endParaRPr>
          </a:p>
        </p:txBody>
      </p:sp>
      <p:sp>
        <p:nvSpPr>
          <p:cNvPr id="4" name="Subtitle 3"/>
          <p:cNvSpPr>
            <a:spLocks noGrp="1"/>
          </p:cNvSpPr>
          <p:nvPr>
            <p:ph type="subTitle" idx="1"/>
          </p:nvPr>
        </p:nvSpPr>
        <p:spPr>
          <a:xfrm>
            <a:off x="1648692" y="762002"/>
            <a:ext cx="8811491" cy="761999"/>
          </a:xfrm>
          <a:solidFill>
            <a:srgbClr val="FAD1D3">
              <a:alpha val="70980"/>
            </a:srgbClr>
          </a:solidFill>
          <a:ln>
            <a:solidFill>
              <a:schemeClr val="accent1"/>
            </a:solidFill>
          </a:ln>
        </p:spPr>
        <p:txBody>
          <a:bodyPr/>
          <a:lstStyle/>
          <a:p>
            <a:r>
              <a:rPr lang="en-IN" dirty="0"/>
              <a:t>You can easily create a </a:t>
            </a:r>
            <a:r>
              <a:rPr lang="en-IN" dirty="0" err="1"/>
              <a:t>DataFrame</a:t>
            </a:r>
            <a:r>
              <a:rPr lang="en-IN" dirty="0"/>
              <a:t> object either from a list or from a list of lists (i.e., a nested list). An example script is as follows:</a:t>
            </a:r>
            <a:endParaRPr lang="en-IN" sz="1800" dirty="0"/>
          </a:p>
          <a:p>
            <a:endParaRPr lang="en-US" dirty="0">
              <a:latin typeface="Calibri" pitchFamily="34" charset="0"/>
              <a:cs typeface="Calibri" pitchFamily="34" charset="0"/>
            </a:endParaRPr>
          </a:p>
        </p:txBody>
      </p:sp>
      <p:sp>
        <p:nvSpPr>
          <p:cNvPr id="6" name="Title 5"/>
          <p:cNvSpPr>
            <a:spLocks noGrp="1"/>
          </p:cNvSpPr>
          <p:nvPr>
            <p:ph type="ctrTitle"/>
          </p:nvPr>
        </p:nvSpPr>
        <p:spPr>
          <a:xfrm>
            <a:off x="1648692" y="2"/>
            <a:ext cx="8811491" cy="564711"/>
          </a:xfrm>
          <a:solidFill>
            <a:srgbClr val="FFF0CC">
              <a:alpha val="80000"/>
            </a:srgbClr>
          </a:solidFill>
        </p:spPr>
        <p:txBody>
          <a:bodyPr/>
          <a:lstStyle/>
          <a:p>
            <a:pPr lvl="2" algn="ctr" rtl="0">
              <a:spcBef>
                <a:spcPct val="0"/>
              </a:spcBef>
            </a:pPr>
            <a:r>
              <a:rPr lang="en-IN" sz="2800" b="1" dirty="0"/>
              <a:t>Creating a </a:t>
            </a:r>
            <a:r>
              <a:rPr lang="en-IN" sz="2800" b="1" dirty="0" err="1"/>
              <a:t>DataFrame</a:t>
            </a:r>
            <a:r>
              <a:rPr lang="en-IN" sz="2800" b="1" dirty="0"/>
              <a:t> from list or from list of lists</a:t>
            </a:r>
            <a:endParaRPr lang="en-US" sz="2800" b="1" dirty="0">
              <a:latin typeface="Calibri" pitchFamily="34" charset="0"/>
              <a:cs typeface="Calibri" pitchFamily="34" charset="0"/>
            </a:endParaRPr>
          </a:p>
        </p:txBody>
      </p:sp>
      <p:graphicFrame>
        <p:nvGraphicFramePr>
          <p:cNvPr id="3" name="Table 2">
            <a:extLst>
              <a:ext uri="{FF2B5EF4-FFF2-40B4-BE49-F238E27FC236}">
                <a16:creationId xmlns:a16="http://schemas.microsoft.com/office/drawing/2014/main" id="{82604C9D-8BAC-4CA6-B823-092A9C10021F}"/>
              </a:ext>
            </a:extLst>
          </p:cNvPr>
          <p:cNvGraphicFramePr>
            <a:graphicFrameLocks noGrp="1"/>
          </p:cNvGraphicFramePr>
          <p:nvPr/>
        </p:nvGraphicFramePr>
        <p:xfrm>
          <a:off x="1813243" y="1701800"/>
          <a:ext cx="8496403" cy="4389120"/>
        </p:xfrm>
        <a:graphic>
          <a:graphicData uri="http://schemas.openxmlformats.org/drawingml/2006/table">
            <a:tbl>
              <a:tblPr firstRow="1" firstCol="1" bandRow="1"/>
              <a:tblGrid>
                <a:gridCol w="385637">
                  <a:extLst>
                    <a:ext uri="{9D8B030D-6E8A-4147-A177-3AD203B41FA5}">
                      <a16:colId xmlns:a16="http://schemas.microsoft.com/office/drawing/2014/main" val="3547344617"/>
                    </a:ext>
                  </a:extLst>
                </a:gridCol>
                <a:gridCol w="8110766">
                  <a:extLst>
                    <a:ext uri="{9D8B030D-6E8A-4147-A177-3AD203B41FA5}">
                      <a16:colId xmlns:a16="http://schemas.microsoft.com/office/drawing/2014/main" val="2972786531"/>
                    </a:ext>
                  </a:extLst>
                </a:gridCol>
              </a:tblGrid>
              <a:tr h="0">
                <a:tc>
                  <a:txBody>
                    <a:bodyPr/>
                    <a:lstStyle/>
                    <a:p>
                      <a:pPr>
                        <a:spcAft>
                          <a:spcPts val="0"/>
                        </a:spcAft>
                      </a:pPr>
                      <a:r>
                        <a:rPr lang="en-IN" sz="1600">
                          <a:solidFill>
                            <a:srgbClr val="548DD4"/>
                          </a:solidFill>
                          <a:effectLst/>
                          <a:latin typeface="Consolas" panose="020B0609020204030204" pitchFamily="49" charset="0"/>
                          <a:ea typeface="Times New Roman" panose="02020603050405020304" pitchFamily="18" charset="0"/>
                          <a:cs typeface="Consolas" panose="020B0609020204030204" pitchFamily="49" charset="0"/>
                        </a:rPr>
                        <a:t>1</a:t>
                      </a:r>
                      <a:endParaRPr lang="en-IN" sz="160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IN" sz="1600">
                          <a:solidFill>
                            <a:srgbClr val="548DD4"/>
                          </a:solidFill>
                          <a:effectLst/>
                          <a:latin typeface="Consolas" panose="020B0609020204030204" pitchFamily="49" charset="0"/>
                          <a:ea typeface="Times New Roman" panose="02020603050405020304" pitchFamily="18" charset="0"/>
                          <a:cs typeface="Consolas" panose="020B0609020204030204" pitchFamily="49" charset="0"/>
                        </a:rPr>
                        <a:t>2</a:t>
                      </a:r>
                      <a:endParaRPr lang="en-IN" sz="160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IN" sz="1600">
                          <a:solidFill>
                            <a:srgbClr val="548DD4"/>
                          </a:solidFill>
                          <a:effectLst/>
                          <a:latin typeface="Consolas" panose="020B0609020204030204" pitchFamily="49" charset="0"/>
                          <a:ea typeface="Times New Roman" panose="02020603050405020304" pitchFamily="18" charset="0"/>
                          <a:cs typeface="Consolas" panose="020B0609020204030204" pitchFamily="49" charset="0"/>
                        </a:rPr>
                        <a:t>3</a:t>
                      </a:r>
                      <a:endParaRPr lang="en-IN" sz="160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IN" sz="1600">
                          <a:solidFill>
                            <a:srgbClr val="548DD4"/>
                          </a:solidFill>
                          <a:effectLst/>
                          <a:latin typeface="Consolas" panose="020B0609020204030204" pitchFamily="49" charset="0"/>
                          <a:ea typeface="Times New Roman" panose="02020603050405020304" pitchFamily="18" charset="0"/>
                          <a:cs typeface="Consolas" panose="020B0609020204030204" pitchFamily="49" charset="0"/>
                        </a:rPr>
                        <a:t>4</a:t>
                      </a:r>
                      <a:endParaRPr lang="en-IN" sz="160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IN" sz="1600">
                          <a:solidFill>
                            <a:srgbClr val="548DD4"/>
                          </a:solidFill>
                          <a:effectLst/>
                          <a:latin typeface="Consolas" panose="020B0609020204030204" pitchFamily="49" charset="0"/>
                          <a:ea typeface="Times New Roman" panose="02020603050405020304" pitchFamily="18" charset="0"/>
                          <a:cs typeface="Consolas" panose="020B0609020204030204" pitchFamily="49" charset="0"/>
                        </a:rPr>
                        <a:t>5</a:t>
                      </a:r>
                      <a:endParaRPr lang="en-IN" sz="160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IN" sz="1600">
                          <a:solidFill>
                            <a:srgbClr val="548DD4"/>
                          </a:solidFill>
                          <a:effectLst/>
                          <a:latin typeface="Consolas" panose="020B0609020204030204" pitchFamily="49" charset="0"/>
                          <a:ea typeface="Times New Roman" panose="02020603050405020304" pitchFamily="18" charset="0"/>
                          <a:cs typeface="Consolas" panose="020B0609020204030204" pitchFamily="49" charset="0"/>
                        </a:rPr>
                        <a:t>6</a:t>
                      </a:r>
                      <a:endParaRPr lang="en-IN" sz="160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IN" sz="1600">
                          <a:solidFill>
                            <a:srgbClr val="548DD4"/>
                          </a:solidFill>
                          <a:effectLst/>
                          <a:latin typeface="Consolas" panose="020B0609020204030204" pitchFamily="49" charset="0"/>
                          <a:ea typeface="Times New Roman" panose="02020603050405020304" pitchFamily="18" charset="0"/>
                          <a:cs typeface="Consolas" panose="020B0609020204030204" pitchFamily="49" charset="0"/>
                        </a:rPr>
                        <a:t>7</a:t>
                      </a:r>
                      <a:endParaRPr lang="en-IN" sz="160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IN" sz="1600">
                          <a:solidFill>
                            <a:srgbClr val="548DD4"/>
                          </a:solidFill>
                          <a:effectLst/>
                          <a:latin typeface="Consolas" panose="020B0609020204030204" pitchFamily="49" charset="0"/>
                          <a:ea typeface="Times New Roman" panose="02020603050405020304" pitchFamily="18" charset="0"/>
                          <a:cs typeface="Consolas" panose="020B0609020204030204" pitchFamily="49" charset="0"/>
                        </a:rPr>
                        <a:t>8</a:t>
                      </a:r>
                      <a:endParaRPr lang="en-IN" sz="160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IN" sz="1600">
                          <a:solidFill>
                            <a:srgbClr val="548DD4"/>
                          </a:solidFill>
                          <a:effectLst/>
                          <a:latin typeface="Consolas" panose="020B0609020204030204" pitchFamily="49" charset="0"/>
                          <a:ea typeface="Times New Roman" panose="02020603050405020304" pitchFamily="18" charset="0"/>
                          <a:cs typeface="Consolas" panose="020B0609020204030204" pitchFamily="49" charset="0"/>
                        </a:rPr>
                        <a:t>9</a:t>
                      </a:r>
                      <a:endParaRPr lang="en-IN" sz="1600">
                        <a:effectLst/>
                        <a:latin typeface="Consolas" panose="020B0609020204030204" pitchFamily="49" charset="0"/>
                        <a:ea typeface="Times New Roman" panose="02020603050405020304" pitchFamily="18" charset="0"/>
                        <a:cs typeface="Mangal" panose="02040503050203030202"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spcAft>
                          <a:spcPts val="0"/>
                        </a:spcAft>
                      </a:pPr>
                      <a:r>
                        <a:rPr lang="en-US" sz="1600">
                          <a:solidFill>
                            <a:srgbClr val="0000FF"/>
                          </a:solidFill>
                          <a:effectLst/>
                          <a:latin typeface="Consolas" panose="020B0609020204030204" pitchFamily="49" charset="0"/>
                          <a:ea typeface="Times New Roman" panose="02020603050405020304" pitchFamily="18" charset="0"/>
                          <a:cs typeface="Consolas" panose="020B0609020204030204" pitchFamily="49" charset="0"/>
                        </a:rPr>
                        <a:t>import</a:t>
                      </a:r>
                      <a:r>
                        <a:rPr lang="en-US" sz="160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pandas </a:t>
                      </a:r>
                      <a:r>
                        <a:rPr lang="en-US" sz="1600">
                          <a:solidFill>
                            <a:srgbClr val="0000FF"/>
                          </a:solidFill>
                          <a:effectLst/>
                          <a:latin typeface="Consolas" panose="020B0609020204030204" pitchFamily="49" charset="0"/>
                          <a:ea typeface="Times New Roman" panose="02020603050405020304" pitchFamily="18" charset="0"/>
                          <a:cs typeface="Consolas" panose="020B0609020204030204" pitchFamily="49" charset="0"/>
                        </a:rPr>
                        <a:t>as</a:t>
                      </a:r>
                      <a:r>
                        <a:rPr lang="en-US" sz="160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pd</a:t>
                      </a:r>
                      <a:endParaRPr lang="en-IN" sz="160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US" sz="160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L1 = [</a:t>
                      </a:r>
                      <a:r>
                        <a:rPr lang="en-US" sz="1600" i="1">
                          <a:solidFill>
                            <a:srgbClr val="00AA00"/>
                          </a:solidFill>
                          <a:effectLst/>
                          <a:latin typeface="Consolas" panose="020B0609020204030204" pitchFamily="49" charset="0"/>
                          <a:ea typeface="Times New Roman" panose="02020603050405020304" pitchFamily="18" charset="0"/>
                          <a:cs typeface="Consolas" panose="020B0609020204030204" pitchFamily="49" charset="0"/>
                        </a:rPr>
                        <a:t>'a'</a:t>
                      </a:r>
                      <a:r>
                        <a:rPr lang="en-US" sz="160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600" i="1">
                          <a:solidFill>
                            <a:srgbClr val="00AA00"/>
                          </a:solidFill>
                          <a:effectLst/>
                          <a:latin typeface="Consolas" panose="020B0609020204030204" pitchFamily="49" charset="0"/>
                          <a:ea typeface="Times New Roman" panose="02020603050405020304" pitchFamily="18" charset="0"/>
                          <a:cs typeface="Consolas" panose="020B0609020204030204" pitchFamily="49" charset="0"/>
                        </a:rPr>
                        <a:t>'b'</a:t>
                      </a:r>
                      <a:r>
                        <a:rPr lang="en-US" sz="160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600" i="1">
                          <a:solidFill>
                            <a:srgbClr val="00AA00"/>
                          </a:solidFill>
                          <a:effectLst/>
                          <a:latin typeface="Consolas" panose="020B0609020204030204" pitchFamily="49" charset="0"/>
                          <a:ea typeface="Times New Roman" panose="02020603050405020304" pitchFamily="18" charset="0"/>
                          <a:cs typeface="Consolas" panose="020B0609020204030204" pitchFamily="49" charset="0"/>
                        </a:rPr>
                        <a:t>'c'</a:t>
                      </a:r>
                      <a:r>
                        <a:rPr lang="en-US" sz="160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a:t>
                      </a:r>
                      <a:endParaRPr lang="en-IN" sz="160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US" sz="160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L2 = [[</a:t>
                      </a:r>
                      <a:r>
                        <a:rPr lang="en-US" sz="1600" i="1">
                          <a:solidFill>
                            <a:srgbClr val="00AA00"/>
                          </a:solidFill>
                          <a:effectLst/>
                          <a:latin typeface="Consolas" panose="020B0609020204030204" pitchFamily="49" charset="0"/>
                          <a:ea typeface="Times New Roman" panose="02020603050405020304" pitchFamily="18" charset="0"/>
                          <a:cs typeface="Consolas" panose="020B0609020204030204" pitchFamily="49" charset="0"/>
                        </a:rPr>
                        <a:t>'Row1'</a:t>
                      </a:r>
                      <a:r>
                        <a:rPr lang="en-US" sz="160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600" i="1">
                          <a:solidFill>
                            <a:srgbClr val="00AA00"/>
                          </a:solidFill>
                          <a:effectLst/>
                          <a:latin typeface="Consolas" panose="020B0609020204030204" pitchFamily="49" charset="0"/>
                          <a:ea typeface="Times New Roman" panose="02020603050405020304" pitchFamily="18" charset="0"/>
                          <a:cs typeface="Consolas" panose="020B0609020204030204" pitchFamily="49" charset="0"/>
                        </a:rPr>
                        <a:t>'a'</a:t>
                      </a:r>
                      <a:r>
                        <a:rPr lang="en-US" sz="160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600">
                          <a:solidFill>
                            <a:srgbClr val="04737B"/>
                          </a:solidFill>
                          <a:effectLst/>
                          <a:latin typeface="Consolas" panose="020B0609020204030204" pitchFamily="49" charset="0"/>
                          <a:ea typeface="Times New Roman" panose="02020603050405020304" pitchFamily="18" charset="0"/>
                          <a:cs typeface="Consolas" panose="020B0609020204030204" pitchFamily="49" charset="0"/>
                        </a:rPr>
                        <a:t>1</a:t>
                      </a:r>
                      <a:r>
                        <a:rPr lang="en-US" sz="160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600" i="1">
                          <a:solidFill>
                            <a:srgbClr val="00AA00"/>
                          </a:solidFill>
                          <a:effectLst/>
                          <a:latin typeface="Consolas" panose="020B0609020204030204" pitchFamily="49" charset="0"/>
                          <a:ea typeface="Times New Roman" panose="02020603050405020304" pitchFamily="18" charset="0"/>
                          <a:cs typeface="Consolas" panose="020B0609020204030204" pitchFamily="49" charset="0"/>
                        </a:rPr>
                        <a:t>'Row2'</a:t>
                      </a:r>
                      <a:r>
                        <a:rPr lang="en-US" sz="160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600" i="1">
                          <a:solidFill>
                            <a:srgbClr val="00AA00"/>
                          </a:solidFill>
                          <a:effectLst/>
                          <a:latin typeface="Consolas" panose="020B0609020204030204" pitchFamily="49" charset="0"/>
                          <a:ea typeface="Times New Roman" panose="02020603050405020304" pitchFamily="18" charset="0"/>
                          <a:cs typeface="Consolas" panose="020B0609020204030204" pitchFamily="49" charset="0"/>
                        </a:rPr>
                        <a:t>'b'</a:t>
                      </a:r>
                      <a:r>
                        <a:rPr lang="en-US" sz="160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600">
                          <a:solidFill>
                            <a:srgbClr val="04737B"/>
                          </a:solidFill>
                          <a:effectLst/>
                          <a:latin typeface="Consolas" panose="020B0609020204030204" pitchFamily="49" charset="0"/>
                          <a:ea typeface="Times New Roman" panose="02020603050405020304" pitchFamily="18" charset="0"/>
                          <a:cs typeface="Consolas" panose="020B0609020204030204" pitchFamily="49" charset="0"/>
                        </a:rPr>
                        <a:t>2</a:t>
                      </a:r>
                      <a:r>
                        <a:rPr lang="en-US" sz="160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600" i="1">
                          <a:solidFill>
                            <a:srgbClr val="00AA00"/>
                          </a:solidFill>
                          <a:effectLst/>
                          <a:latin typeface="Consolas" panose="020B0609020204030204" pitchFamily="49" charset="0"/>
                          <a:ea typeface="Times New Roman" panose="02020603050405020304" pitchFamily="18" charset="0"/>
                          <a:cs typeface="Consolas" panose="020B0609020204030204" pitchFamily="49" charset="0"/>
                        </a:rPr>
                        <a:t>'Row3'</a:t>
                      </a:r>
                      <a:r>
                        <a:rPr lang="en-US" sz="160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600" i="1">
                          <a:solidFill>
                            <a:srgbClr val="00AA00"/>
                          </a:solidFill>
                          <a:effectLst/>
                          <a:latin typeface="Consolas" panose="020B0609020204030204" pitchFamily="49" charset="0"/>
                          <a:ea typeface="Times New Roman" panose="02020603050405020304" pitchFamily="18" charset="0"/>
                          <a:cs typeface="Consolas" panose="020B0609020204030204" pitchFamily="49" charset="0"/>
                        </a:rPr>
                        <a:t>'c'</a:t>
                      </a:r>
                      <a:r>
                        <a:rPr lang="en-US" sz="160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600">
                          <a:solidFill>
                            <a:srgbClr val="04737B"/>
                          </a:solidFill>
                          <a:effectLst/>
                          <a:latin typeface="Consolas" panose="020B0609020204030204" pitchFamily="49" charset="0"/>
                          <a:ea typeface="Times New Roman" panose="02020603050405020304" pitchFamily="18" charset="0"/>
                          <a:cs typeface="Consolas" panose="020B0609020204030204" pitchFamily="49" charset="0"/>
                        </a:rPr>
                        <a:t>3</a:t>
                      </a:r>
                      <a:r>
                        <a:rPr lang="en-US" sz="160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a:t>
                      </a:r>
                      <a:endParaRPr lang="en-IN" sz="160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US" sz="1600">
                          <a:solidFill>
                            <a:srgbClr val="FF0000"/>
                          </a:solidFill>
                          <a:effectLst/>
                          <a:latin typeface="Consolas" panose="020B0609020204030204" pitchFamily="49" charset="0"/>
                          <a:ea typeface="Times New Roman" panose="02020603050405020304" pitchFamily="18" charset="0"/>
                          <a:cs typeface="Consolas" panose="020B0609020204030204" pitchFamily="49" charset="0"/>
                        </a:rPr>
                        <a:t># Use list to create a 1D DataFrame object</a:t>
                      </a:r>
                      <a:endParaRPr lang="en-IN" sz="160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US" sz="160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df1 = pd.DataFrame(data = L1, index = [</a:t>
                      </a:r>
                      <a:r>
                        <a:rPr lang="en-US" sz="1600">
                          <a:solidFill>
                            <a:srgbClr val="04737B"/>
                          </a:solidFill>
                          <a:effectLst/>
                          <a:latin typeface="Consolas" panose="020B0609020204030204" pitchFamily="49" charset="0"/>
                          <a:ea typeface="Times New Roman" panose="02020603050405020304" pitchFamily="18" charset="0"/>
                          <a:cs typeface="Consolas" panose="020B0609020204030204" pitchFamily="49" charset="0"/>
                        </a:rPr>
                        <a:t>1</a:t>
                      </a:r>
                      <a:r>
                        <a:rPr lang="en-US" sz="160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600">
                          <a:solidFill>
                            <a:srgbClr val="04737B"/>
                          </a:solidFill>
                          <a:effectLst/>
                          <a:latin typeface="Consolas" panose="020B0609020204030204" pitchFamily="49" charset="0"/>
                          <a:ea typeface="Times New Roman" panose="02020603050405020304" pitchFamily="18" charset="0"/>
                          <a:cs typeface="Consolas" panose="020B0609020204030204" pitchFamily="49" charset="0"/>
                        </a:rPr>
                        <a:t>2</a:t>
                      </a:r>
                      <a:r>
                        <a:rPr lang="en-US" sz="160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600">
                          <a:solidFill>
                            <a:srgbClr val="04737B"/>
                          </a:solidFill>
                          <a:effectLst/>
                          <a:latin typeface="Consolas" panose="020B0609020204030204" pitchFamily="49" charset="0"/>
                          <a:ea typeface="Times New Roman" panose="02020603050405020304" pitchFamily="18" charset="0"/>
                          <a:cs typeface="Consolas" panose="020B0609020204030204" pitchFamily="49" charset="0"/>
                        </a:rPr>
                        <a:t>3</a:t>
                      </a:r>
                      <a:r>
                        <a:rPr lang="en-US" sz="160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columns = [</a:t>
                      </a:r>
                      <a:r>
                        <a:rPr lang="en-US" sz="1600" i="1">
                          <a:solidFill>
                            <a:srgbClr val="00AA00"/>
                          </a:solidFill>
                          <a:effectLst/>
                          <a:latin typeface="Consolas" panose="020B0609020204030204" pitchFamily="49" charset="0"/>
                          <a:ea typeface="Times New Roman" panose="02020603050405020304" pitchFamily="18" charset="0"/>
                          <a:cs typeface="Consolas" panose="020B0609020204030204" pitchFamily="49" charset="0"/>
                        </a:rPr>
                        <a:t>'Letters'</a:t>
                      </a:r>
                      <a:r>
                        <a:rPr lang="en-US" sz="160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a:t>
                      </a:r>
                      <a:endParaRPr lang="en-IN" sz="160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US" sz="1600">
                          <a:solidFill>
                            <a:srgbClr val="0000FF"/>
                          </a:solidFill>
                          <a:effectLst/>
                          <a:latin typeface="Consolas" panose="020B0609020204030204" pitchFamily="49" charset="0"/>
                          <a:ea typeface="Times New Roman" panose="02020603050405020304" pitchFamily="18" charset="0"/>
                          <a:cs typeface="Consolas" panose="020B0609020204030204" pitchFamily="49" charset="0"/>
                        </a:rPr>
                        <a:t>print</a:t>
                      </a:r>
                      <a:r>
                        <a:rPr lang="en-US" sz="160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(df1)</a:t>
                      </a:r>
                      <a:endParaRPr lang="en-IN" sz="160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US" sz="1600">
                          <a:solidFill>
                            <a:srgbClr val="FF0000"/>
                          </a:solidFill>
                          <a:effectLst/>
                          <a:latin typeface="Consolas" panose="020B0609020204030204" pitchFamily="49" charset="0"/>
                          <a:ea typeface="Times New Roman" panose="02020603050405020304" pitchFamily="18" charset="0"/>
                          <a:cs typeface="Consolas" panose="020B0609020204030204" pitchFamily="49" charset="0"/>
                        </a:rPr>
                        <a:t># Use list of lists to create 2D DataFrame object</a:t>
                      </a:r>
                      <a:endParaRPr lang="en-IN" sz="160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US" sz="160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df2 = pd.DataFrame(data = L2, columns = [</a:t>
                      </a:r>
                      <a:r>
                        <a:rPr lang="en-US" sz="1600" i="1">
                          <a:solidFill>
                            <a:srgbClr val="00AA00"/>
                          </a:solidFill>
                          <a:effectLst/>
                          <a:latin typeface="Consolas" panose="020B0609020204030204" pitchFamily="49" charset="0"/>
                          <a:ea typeface="Times New Roman" panose="02020603050405020304" pitchFamily="18" charset="0"/>
                          <a:cs typeface="Consolas" panose="020B0609020204030204" pitchFamily="49" charset="0"/>
                        </a:rPr>
                        <a:t>'RowNumb'</a:t>
                      </a:r>
                      <a:r>
                        <a:rPr lang="en-US" sz="160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600" i="1">
                          <a:solidFill>
                            <a:srgbClr val="00AA00"/>
                          </a:solidFill>
                          <a:effectLst/>
                          <a:latin typeface="Consolas" panose="020B0609020204030204" pitchFamily="49" charset="0"/>
                          <a:ea typeface="Times New Roman" panose="02020603050405020304" pitchFamily="18" charset="0"/>
                          <a:cs typeface="Consolas" panose="020B0609020204030204" pitchFamily="49" charset="0"/>
                        </a:rPr>
                        <a:t>'char'</a:t>
                      </a:r>
                      <a:r>
                        <a:rPr lang="en-US" sz="160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600" i="1">
                          <a:solidFill>
                            <a:srgbClr val="00AA00"/>
                          </a:solidFill>
                          <a:effectLst/>
                          <a:latin typeface="Consolas" panose="020B0609020204030204" pitchFamily="49" charset="0"/>
                          <a:ea typeface="Times New Roman" panose="02020603050405020304" pitchFamily="18" charset="0"/>
                          <a:cs typeface="Consolas" panose="020B0609020204030204" pitchFamily="49" charset="0"/>
                        </a:rPr>
                        <a:t>'number'</a:t>
                      </a:r>
                      <a:r>
                        <a:rPr lang="en-US" sz="160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a:t>
                      </a:r>
                      <a:endParaRPr lang="en-IN" sz="1600">
                        <a:effectLst/>
                        <a:latin typeface="Consolas" panose="020B0609020204030204" pitchFamily="49" charset="0"/>
                        <a:ea typeface="Times New Roman" panose="02020603050405020304" pitchFamily="18" charset="0"/>
                        <a:cs typeface="Mangal" panose="02040503050203030202" pitchFamily="18" charset="0"/>
                      </a:endParaRPr>
                    </a:p>
                    <a:p>
                      <a:pPr fontAlgn="base">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600">
                          <a:solidFill>
                            <a:srgbClr val="0000FF"/>
                          </a:solidFill>
                          <a:effectLst/>
                          <a:latin typeface="Consolas" panose="020B0609020204030204" pitchFamily="49" charset="0"/>
                          <a:ea typeface="Times New Roman" panose="02020603050405020304" pitchFamily="18" charset="0"/>
                          <a:cs typeface="Consolas" panose="020B0609020204030204" pitchFamily="49" charset="0"/>
                        </a:rPr>
                        <a:t>print</a:t>
                      </a:r>
                      <a:r>
                        <a:rPr lang="en-US" sz="160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(df2)</a:t>
                      </a:r>
                      <a:endParaRPr lang="en-IN" sz="1600">
                        <a:effectLst/>
                        <a:latin typeface="Consolas" panose="020B0609020204030204" pitchFamily="49" charset="0"/>
                        <a:ea typeface="Times New Roman" panose="02020603050405020304" pitchFamily="18" charset="0"/>
                        <a:cs typeface="Mangal" panose="02040503050203030202"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2732785761"/>
                  </a:ext>
                </a:extLst>
              </a:tr>
              <a:tr h="0">
                <a:tc>
                  <a:txBody>
                    <a:bodyPr/>
                    <a:lstStyle/>
                    <a:p>
                      <a:pPr>
                        <a:spcAft>
                          <a:spcPts val="0"/>
                        </a:spcAft>
                      </a:pPr>
                      <a:r>
                        <a:rPr lang="en-IN" sz="1600">
                          <a:solidFill>
                            <a:srgbClr val="548DD4"/>
                          </a:solidFill>
                          <a:effectLst/>
                          <a:latin typeface="Consolas" panose="020B0609020204030204" pitchFamily="49" charset="0"/>
                          <a:ea typeface="Times New Roman" panose="02020603050405020304" pitchFamily="18" charset="0"/>
                          <a:cs typeface="Consolas" panose="020B0609020204030204" pitchFamily="49" charset="0"/>
                        </a:rPr>
                        <a:t>10</a:t>
                      </a:r>
                      <a:endParaRPr lang="en-IN" sz="160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IN" sz="1600">
                          <a:solidFill>
                            <a:srgbClr val="548DD4"/>
                          </a:solidFill>
                          <a:effectLst/>
                          <a:latin typeface="Consolas" panose="020B0609020204030204" pitchFamily="49" charset="0"/>
                          <a:ea typeface="Times New Roman" panose="02020603050405020304" pitchFamily="18" charset="0"/>
                          <a:cs typeface="Consolas" panose="020B0609020204030204" pitchFamily="49" charset="0"/>
                        </a:rPr>
                        <a:t>11</a:t>
                      </a:r>
                      <a:endParaRPr lang="en-IN" sz="160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IN" sz="1600">
                          <a:solidFill>
                            <a:srgbClr val="548DD4"/>
                          </a:solidFill>
                          <a:effectLst/>
                          <a:latin typeface="Consolas" panose="020B0609020204030204" pitchFamily="49" charset="0"/>
                          <a:ea typeface="Times New Roman" panose="02020603050405020304" pitchFamily="18" charset="0"/>
                          <a:cs typeface="Consolas" panose="020B0609020204030204" pitchFamily="49" charset="0"/>
                        </a:rPr>
                        <a:t>12</a:t>
                      </a:r>
                      <a:endParaRPr lang="en-IN" sz="160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IN" sz="1600">
                          <a:solidFill>
                            <a:srgbClr val="548DD4"/>
                          </a:solidFill>
                          <a:effectLst/>
                          <a:latin typeface="Consolas" panose="020B0609020204030204" pitchFamily="49" charset="0"/>
                          <a:ea typeface="Times New Roman" panose="02020603050405020304" pitchFamily="18" charset="0"/>
                          <a:cs typeface="Consolas" panose="020B0609020204030204" pitchFamily="49" charset="0"/>
                        </a:rPr>
                        <a:t>13</a:t>
                      </a:r>
                      <a:endParaRPr lang="en-IN" sz="160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IN" sz="1600">
                          <a:solidFill>
                            <a:srgbClr val="548DD4"/>
                          </a:solidFill>
                          <a:effectLst/>
                          <a:latin typeface="Consolas" panose="020B0609020204030204" pitchFamily="49" charset="0"/>
                          <a:ea typeface="Times New Roman" panose="02020603050405020304" pitchFamily="18" charset="0"/>
                          <a:cs typeface="Consolas" panose="020B0609020204030204" pitchFamily="49" charset="0"/>
                        </a:rPr>
                        <a:t>14</a:t>
                      </a:r>
                      <a:endParaRPr lang="en-IN" sz="160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IN" sz="1600">
                          <a:solidFill>
                            <a:srgbClr val="548DD4"/>
                          </a:solidFill>
                          <a:effectLst/>
                          <a:latin typeface="Consolas" panose="020B0609020204030204" pitchFamily="49" charset="0"/>
                          <a:ea typeface="Times New Roman" panose="02020603050405020304" pitchFamily="18" charset="0"/>
                          <a:cs typeface="Consolas" panose="020B0609020204030204" pitchFamily="49" charset="0"/>
                        </a:rPr>
                        <a:t>15</a:t>
                      </a:r>
                      <a:endParaRPr lang="en-IN" sz="160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IN" sz="1600">
                          <a:solidFill>
                            <a:srgbClr val="548DD4"/>
                          </a:solidFill>
                          <a:effectLst/>
                          <a:latin typeface="Consolas" panose="020B0609020204030204" pitchFamily="49" charset="0"/>
                          <a:ea typeface="Times New Roman" panose="02020603050405020304" pitchFamily="18" charset="0"/>
                          <a:cs typeface="Consolas" panose="020B0609020204030204" pitchFamily="49" charset="0"/>
                        </a:rPr>
                        <a:t>16</a:t>
                      </a:r>
                      <a:endParaRPr lang="en-IN" sz="160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IN" sz="1600">
                          <a:solidFill>
                            <a:srgbClr val="548DD4"/>
                          </a:solidFill>
                          <a:effectLst/>
                          <a:latin typeface="Consolas" panose="020B0609020204030204" pitchFamily="49" charset="0"/>
                          <a:ea typeface="Times New Roman" panose="02020603050405020304" pitchFamily="18" charset="0"/>
                          <a:cs typeface="Consolas" panose="020B0609020204030204" pitchFamily="49" charset="0"/>
                        </a:rPr>
                        <a:t>17</a:t>
                      </a:r>
                      <a:endParaRPr lang="en-IN" sz="160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IN" sz="1600">
                          <a:solidFill>
                            <a:srgbClr val="548DD4"/>
                          </a:solidFill>
                          <a:effectLst/>
                          <a:latin typeface="Consolas" panose="020B0609020204030204" pitchFamily="49" charset="0"/>
                          <a:ea typeface="Times New Roman" panose="02020603050405020304" pitchFamily="18" charset="0"/>
                          <a:cs typeface="Consolas" panose="020B0609020204030204" pitchFamily="49" charset="0"/>
                        </a:rPr>
                        <a:t>18</a:t>
                      </a:r>
                      <a:endParaRPr lang="en-IN" sz="1600">
                        <a:effectLst/>
                        <a:latin typeface="Consolas" panose="020B0609020204030204" pitchFamily="49" charset="0"/>
                        <a:ea typeface="Times New Roman" panose="02020603050405020304" pitchFamily="18" charset="0"/>
                        <a:cs typeface="Mangal" panose="02040503050203030202"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spcAft>
                          <a:spcPts val="0"/>
                        </a:spcAft>
                      </a:pPr>
                      <a:r>
                        <a:rPr lang="en-US" sz="1600" dirty="0">
                          <a:solidFill>
                            <a:srgbClr val="FF0000"/>
                          </a:solidFill>
                          <a:effectLst/>
                          <a:latin typeface="Consolas" panose="020B0609020204030204" pitchFamily="49" charset="0"/>
                          <a:ea typeface="Times New Roman" panose="02020603050405020304" pitchFamily="18" charset="0"/>
                          <a:cs typeface="Consolas" panose="020B0609020204030204" pitchFamily="49" charset="0"/>
                        </a:rPr>
                        <a:t># OUTPUT---</a:t>
                      </a:r>
                      <a:endParaRPr lang="en-IN" sz="1600" dirty="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US" sz="16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Letters</a:t>
                      </a:r>
                      <a:endParaRPr lang="en-IN" sz="1600" dirty="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US" sz="1600" dirty="0">
                          <a:solidFill>
                            <a:srgbClr val="04737B"/>
                          </a:solidFill>
                          <a:effectLst/>
                          <a:latin typeface="Consolas" panose="020B0609020204030204" pitchFamily="49" charset="0"/>
                          <a:ea typeface="Times New Roman" panose="02020603050405020304" pitchFamily="18" charset="0"/>
                          <a:cs typeface="Consolas" panose="020B0609020204030204" pitchFamily="49" charset="0"/>
                        </a:rPr>
                        <a:t>1</a:t>
                      </a:r>
                      <a:r>
                        <a:rPr lang="en-US" sz="16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a:t>
                      </a:r>
                      <a:endParaRPr lang="en-IN" sz="1600" dirty="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US" sz="1600" dirty="0">
                          <a:solidFill>
                            <a:srgbClr val="04737B"/>
                          </a:solidFill>
                          <a:effectLst/>
                          <a:latin typeface="Consolas" panose="020B0609020204030204" pitchFamily="49" charset="0"/>
                          <a:ea typeface="Times New Roman" panose="02020603050405020304" pitchFamily="18" charset="0"/>
                          <a:cs typeface="Consolas" panose="020B0609020204030204" pitchFamily="49" charset="0"/>
                        </a:rPr>
                        <a:t>2</a:t>
                      </a:r>
                      <a:r>
                        <a:rPr lang="en-US" sz="16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b</a:t>
                      </a:r>
                      <a:endParaRPr lang="en-IN" sz="1600" dirty="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US" sz="1600" dirty="0">
                          <a:solidFill>
                            <a:srgbClr val="04737B"/>
                          </a:solidFill>
                          <a:effectLst/>
                          <a:latin typeface="Consolas" panose="020B0609020204030204" pitchFamily="49" charset="0"/>
                          <a:ea typeface="Times New Roman" panose="02020603050405020304" pitchFamily="18" charset="0"/>
                          <a:cs typeface="Consolas" panose="020B0609020204030204" pitchFamily="49" charset="0"/>
                        </a:rPr>
                        <a:t>3</a:t>
                      </a:r>
                      <a:r>
                        <a:rPr lang="en-US" sz="16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c</a:t>
                      </a:r>
                      <a:endParaRPr lang="en-IN" sz="1600" dirty="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US" sz="16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600" dirty="0" err="1">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RowNumb</a:t>
                      </a:r>
                      <a:r>
                        <a:rPr lang="en-US" sz="16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char  number</a:t>
                      </a:r>
                      <a:endParaRPr lang="en-IN" sz="1600" dirty="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US" sz="1600" dirty="0">
                          <a:solidFill>
                            <a:srgbClr val="04737B"/>
                          </a:solidFill>
                          <a:effectLst/>
                          <a:latin typeface="Consolas" panose="020B0609020204030204" pitchFamily="49" charset="0"/>
                          <a:ea typeface="Times New Roman" panose="02020603050405020304" pitchFamily="18" charset="0"/>
                          <a:cs typeface="Consolas" panose="020B0609020204030204" pitchFamily="49" charset="0"/>
                        </a:rPr>
                        <a:t>0</a:t>
                      </a:r>
                      <a:r>
                        <a:rPr lang="en-US" sz="16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Row1    a       </a:t>
                      </a:r>
                      <a:r>
                        <a:rPr lang="en-US" sz="1600" dirty="0">
                          <a:solidFill>
                            <a:srgbClr val="04737B"/>
                          </a:solidFill>
                          <a:effectLst/>
                          <a:latin typeface="Consolas" panose="020B0609020204030204" pitchFamily="49" charset="0"/>
                          <a:ea typeface="Times New Roman" panose="02020603050405020304" pitchFamily="18" charset="0"/>
                          <a:cs typeface="Consolas" panose="020B0609020204030204" pitchFamily="49" charset="0"/>
                        </a:rPr>
                        <a:t>1</a:t>
                      </a:r>
                      <a:endParaRPr lang="en-IN" sz="1600" dirty="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US" sz="1600" dirty="0">
                          <a:solidFill>
                            <a:srgbClr val="04737B"/>
                          </a:solidFill>
                          <a:effectLst/>
                          <a:latin typeface="Consolas" panose="020B0609020204030204" pitchFamily="49" charset="0"/>
                          <a:ea typeface="Times New Roman" panose="02020603050405020304" pitchFamily="18" charset="0"/>
                          <a:cs typeface="Consolas" panose="020B0609020204030204" pitchFamily="49" charset="0"/>
                        </a:rPr>
                        <a:t>1</a:t>
                      </a:r>
                      <a:r>
                        <a:rPr lang="en-US" sz="16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Row2    b       </a:t>
                      </a:r>
                      <a:r>
                        <a:rPr lang="en-US" sz="1600" dirty="0">
                          <a:solidFill>
                            <a:srgbClr val="04737B"/>
                          </a:solidFill>
                          <a:effectLst/>
                          <a:latin typeface="Consolas" panose="020B0609020204030204" pitchFamily="49" charset="0"/>
                          <a:ea typeface="Times New Roman" panose="02020603050405020304" pitchFamily="18" charset="0"/>
                          <a:cs typeface="Consolas" panose="020B0609020204030204" pitchFamily="49" charset="0"/>
                        </a:rPr>
                        <a:t>2</a:t>
                      </a:r>
                      <a:endParaRPr lang="en-IN" sz="1600" dirty="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US" sz="1600" dirty="0">
                          <a:solidFill>
                            <a:srgbClr val="04737B"/>
                          </a:solidFill>
                          <a:effectLst/>
                          <a:latin typeface="Consolas" panose="020B0609020204030204" pitchFamily="49" charset="0"/>
                          <a:ea typeface="Times New Roman" panose="02020603050405020304" pitchFamily="18" charset="0"/>
                          <a:cs typeface="Consolas" panose="020B0609020204030204" pitchFamily="49" charset="0"/>
                        </a:rPr>
                        <a:t>2</a:t>
                      </a:r>
                      <a:r>
                        <a:rPr lang="en-US" sz="16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Row3    c       </a:t>
                      </a:r>
                      <a:r>
                        <a:rPr lang="en-US" sz="1600" dirty="0">
                          <a:solidFill>
                            <a:srgbClr val="04737B"/>
                          </a:solidFill>
                          <a:effectLst/>
                          <a:latin typeface="Consolas" panose="020B0609020204030204" pitchFamily="49" charset="0"/>
                          <a:ea typeface="Times New Roman" panose="02020603050405020304" pitchFamily="18" charset="0"/>
                          <a:cs typeface="Consolas" panose="020B0609020204030204" pitchFamily="49" charset="0"/>
                        </a:rPr>
                        <a:t>3</a:t>
                      </a:r>
                      <a:endParaRPr lang="en-IN" sz="1600" dirty="0">
                        <a:effectLst/>
                        <a:latin typeface="Consolas" panose="020B0609020204030204" pitchFamily="49" charset="0"/>
                        <a:ea typeface="Times New Roman" panose="02020603050405020304" pitchFamily="18" charset="0"/>
                        <a:cs typeface="Mangal" panose="02040503050203030202"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3237439918"/>
                  </a:ext>
                </a:extLst>
              </a:tr>
            </a:tbl>
          </a:graphicData>
        </a:graphic>
      </p:graphicFrame>
    </p:spTree>
    <p:extLst>
      <p:ext uri="{BB962C8B-B14F-4D97-AF65-F5344CB8AC3E}">
        <p14:creationId xmlns:p14="http://schemas.microsoft.com/office/powerpoint/2010/main" val="52729192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
          </p:nvPr>
        </p:nvSpPr>
        <p:spPr/>
        <p:txBody>
          <a:bodyPr/>
          <a:lstStyle/>
          <a:p>
            <a:fld id="{40BFEAB2-FD83-41F2-9787-AD5D1A1760CD}" type="slidenum">
              <a:rPr lang="en-US" smtClean="0"/>
              <a:pPr/>
              <a:t>131</a:t>
            </a:fld>
            <a:endParaRPr lang="en-US" dirty="0"/>
          </a:p>
        </p:txBody>
      </p:sp>
      <p:sp>
        <p:nvSpPr>
          <p:cNvPr id="7" name="Footer Placeholder 4">
            <a:extLst>
              <a:ext uri="{FF2B5EF4-FFF2-40B4-BE49-F238E27FC236}">
                <a16:creationId xmlns:a16="http://schemas.microsoft.com/office/drawing/2014/main" id="{CBE507B5-C7FD-44CE-8A2A-A513808930E9}"/>
              </a:ext>
            </a:extLst>
          </p:cNvPr>
          <p:cNvSpPr txBox="1">
            <a:spLocks/>
          </p:cNvSpPr>
          <p:nvPr/>
        </p:nvSpPr>
        <p:spPr>
          <a:xfrm>
            <a:off x="2761201" y="6528816"/>
            <a:ext cx="5486400" cy="228600"/>
          </a:xfrm>
          <a:prstGeom prst="rect">
            <a:avLst/>
          </a:prstGeom>
        </p:spPr>
        <p:txBody>
          <a:bodyPr vert="horz" lIns="91440" tIns="45720" rIns="91440" bIns="45720" rtlCol="0" anchor="ctr"/>
          <a:lstStyle>
            <a:defPPr>
              <a:defRPr lang="en-US"/>
            </a:defPPr>
            <a:lvl1pPr marL="0" algn="l" defTabSz="914400" rtl="0" eaLnBrk="1" latinLnBrk="0" hangingPunct="1">
              <a:defRPr sz="9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2"/>
                </a:solidFill>
              </a:rPr>
              <a:t>Python Programming: Problem  Solving, Packages </a:t>
            </a:r>
            <a:r>
              <a:rPr lang="en-US">
                <a:solidFill>
                  <a:schemeClr val="tx2"/>
                </a:solidFill>
              </a:rPr>
              <a:t>and Libraries</a:t>
            </a:r>
            <a:endParaRPr lang="en-US" dirty="0">
              <a:solidFill>
                <a:schemeClr val="tx2"/>
              </a:solidFill>
            </a:endParaRPr>
          </a:p>
        </p:txBody>
      </p:sp>
      <p:sp>
        <p:nvSpPr>
          <p:cNvPr id="4" name="Subtitle 3"/>
          <p:cNvSpPr>
            <a:spLocks noGrp="1"/>
          </p:cNvSpPr>
          <p:nvPr>
            <p:ph type="subTitle" idx="1"/>
          </p:nvPr>
        </p:nvSpPr>
        <p:spPr>
          <a:xfrm>
            <a:off x="1648692" y="1026160"/>
            <a:ext cx="8811491" cy="2316480"/>
          </a:xfrm>
          <a:solidFill>
            <a:srgbClr val="FAD1D3">
              <a:alpha val="70980"/>
            </a:srgbClr>
          </a:solidFill>
          <a:ln>
            <a:solidFill>
              <a:schemeClr val="accent1"/>
            </a:solidFill>
          </a:ln>
        </p:spPr>
        <p:txBody>
          <a:bodyPr/>
          <a:lstStyle/>
          <a:p>
            <a:pPr marL="342900" indent="-342900">
              <a:spcBef>
                <a:spcPts val="0"/>
              </a:spcBef>
              <a:buFont typeface="Arial" panose="020B0604020202020204" pitchFamily="34" charset="0"/>
              <a:buChar char="•"/>
            </a:pPr>
            <a:r>
              <a:rPr lang="en-IN" dirty="0">
                <a:latin typeface="Calibri" panose="020F0502020204030204" pitchFamily="34" charset="0"/>
                <a:cs typeface="Calibri" panose="020F0502020204030204" pitchFamily="34" charset="0"/>
              </a:rPr>
              <a:t>In the previous example, you had provided a list of lists to the parameter data to create a </a:t>
            </a:r>
            <a:r>
              <a:rPr lang="en-IN" dirty="0" err="1">
                <a:latin typeface="Calibri" panose="020F0502020204030204" pitchFamily="34" charset="0"/>
                <a:cs typeface="Calibri" panose="020F0502020204030204" pitchFamily="34" charset="0"/>
              </a:rPr>
              <a:t>DataFrame</a:t>
            </a:r>
            <a:r>
              <a:rPr lang="en-IN" dirty="0">
                <a:latin typeface="Calibri" panose="020F0502020204030204" pitchFamily="34" charset="0"/>
                <a:cs typeface="Calibri" panose="020F0502020204030204" pitchFamily="34" charset="0"/>
              </a:rPr>
              <a:t> object. </a:t>
            </a:r>
          </a:p>
          <a:p>
            <a:pPr marL="342900" indent="-342900">
              <a:spcBef>
                <a:spcPts val="0"/>
              </a:spcBef>
              <a:buFont typeface="Arial" panose="020B0604020202020204" pitchFamily="34" charset="0"/>
              <a:buChar char="•"/>
            </a:pPr>
            <a:r>
              <a:rPr lang="en-IN" dirty="0">
                <a:latin typeface="Calibri" panose="020F0502020204030204" pitchFamily="34" charset="0"/>
                <a:cs typeface="Calibri" panose="020F0502020204030204" pitchFamily="34" charset="0"/>
              </a:rPr>
              <a:t>You can also create a </a:t>
            </a:r>
            <a:r>
              <a:rPr lang="en-IN" dirty="0" err="1">
                <a:latin typeface="Calibri" panose="020F0502020204030204" pitchFamily="34" charset="0"/>
                <a:cs typeface="Calibri" panose="020F0502020204030204" pitchFamily="34" charset="0"/>
              </a:rPr>
              <a:t>DataFrame</a:t>
            </a:r>
            <a:r>
              <a:rPr lang="en-IN" dirty="0">
                <a:latin typeface="Calibri" panose="020F0502020204030204" pitchFamily="34" charset="0"/>
                <a:cs typeface="Calibri" panose="020F0502020204030204" pitchFamily="34" charset="0"/>
              </a:rPr>
              <a:t> by using a dictionary of equal-length list. </a:t>
            </a:r>
          </a:p>
          <a:p>
            <a:pPr marL="342900" indent="-342900">
              <a:spcBef>
                <a:spcPts val="0"/>
              </a:spcBef>
              <a:buFont typeface="Arial" panose="020B0604020202020204" pitchFamily="34" charset="0"/>
              <a:buChar char="•"/>
            </a:pPr>
            <a:r>
              <a:rPr lang="en-IN" dirty="0">
                <a:latin typeface="Calibri" panose="020F0502020204030204" pitchFamily="34" charset="0"/>
                <a:cs typeface="Calibri" panose="020F0502020204030204" pitchFamily="34" charset="0"/>
              </a:rPr>
              <a:t>The key of the dictionary becomes the column names and the value of the dictionary must be a list and each of the list item becomes an entry in the column. </a:t>
            </a:r>
          </a:p>
          <a:p>
            <a:pPr marL="342900" indent="-342900">
              <a:spcBef>
                <a:spcPts val="0"/>
              </a:spcBef>
              <a:buFont typeface="Arial" panose="020B0604020202020204" pitchFamily="34" charset="0"/>
              <a:buChar char="•"/>
            </a:pPr>
            <a:r>
              <a:rPr lang="en-IN" dirty="0">
                <a:latin typeface="Calibri" panose="020F0502020204030204" pitchFamily="34" charset="0"/>
                <a:cs typeface="Calibri" panose="020F0502020204030204" pitchFamily="34" charset="0"/>
              </a:rPr>
              <a:t>This is shown in the following code: </a:t>
            </a:r>
          </a:p>
          <a:p>
            <a:pPr>
              <a:spcBef>
                <a:spcPts val="0"/>
              </a:spcBef>
            </a:pPr>
            <a:endParaRPr lang="en-US" dirty="0">
              <a:latin typeface="Calibri" panose="020F0502020204030204" pitchFamily="34" charset="0"/>
              <a:cs typeface="Calibri" pitchFamily="34" charset="0"/>
            </a:endParaRPr>
          </a:p>
        </p:txBody>
      </p:sp>
      <p:sp>
        <p:nvSpPr>
          <p:cNvPr id="6" name="Title 5"/>
          <p:cNvSpPr>
            <a:spLocks noGrp="1"/>
          </p:cNvSpPr>
          <p:nvPr>
            <p:ph type="ctrTitle"/>
          </p:nvPr>
        </p:nvSpPr>
        <p:spPr>
          <a:xfrm>
            <a:off x="1648692" y="2"/>
            <a:ext cx="8811491" cy="924559"/>
          </a:xfrm>
          <a:solidFill>
            <a:srgbClr val="FFF0CC">
              <a:alpha val="80000"/>
            </a:srgbClr>
          </a:solidFill>
        </p:spPr>
        <p:txBody>
          <a:bodyPr/>
          <a:lstStyle/>
          <a:p>
            <a:pPr lvl="2" algn="ctr" rtl="0">
              <a:spcBef>
                <a:spcPct val="0"/>
              </a:spcBef>
            </a:pPr>
            <a:r>
              <a:rPr lang="en-IN" sz="2800" b="1" dirty="0"/>
              <a:t>Using the key: value pair of a Dictionary to create a </a:t>
            </a:r>
            <a:r>
              <a:rPr lang="en-IN" sz="2800" b="1" dirty="0" err="1"/>
              <a:t>DataFrame</a:t>
            </a:r>
            <a:r>
              <a:rPr lang="en-IN" sz="2800" b="1" dirty="0"/>
              <a:t> object</a:t>
            </a:r>
            <a:br>
              <a:rPr lang="en-IN" sz="2800" b="1" dirty="0"/>
            </a:br>
            <a:endParaRPr lang="en-US" sz="2800" b="1" dirty="0">
              <a:latin typeface="Calibri" pitchFamily="34" charset="0"/>
              <a:cs typeface="Calibri" pitchFamily="34" charset="0"/>
            </a:endParaRPr>
          </a:p>
        </p:txBody>
      </p:sp>
      <p:graphicFrame>
        <p:nvGraphicFramePr>
          <p:cNvPr id="3" name="Table 2">
            <a:extLst>
              <a:ext uri="{FF2B5EF4-FFF2-40B4-BE49-F238E27FC236}">
                <a16:creationId xmlns:a16="http://schemas.microsoft.com/office/drawing/2014/main" id="{51CD9EA4-09E2-4965-9C54-FA439039800C}"/>
              </a:ext>
            </a:extLst>
          </p:cNvPr>
          <p:cNvGraphicFramePr>
            <a:graphicFrameLocks noGrp="1"/>
          </p:cNvGraphicFramePr>
          <p:nvPr/>
        </p:nvGraphicFramePr>
        <p:xfrm>
          <a:off x="1785462" y="3429000"/>
          <a:ext cx="8621077" cy="2926080"/>
        </p:xfrm>
        <a:graphic>
          <a:graphicData uri="http://schemas.openxmlformats.org/drawingml/2006/table">
            <a:tbl>
              <a:tblPr firstRow="1" firstCol="1" bandRow="1"/>
              <a:tblGrid>
                <a:gridCol w="391296">
                  <a:extLst>
                    <a:ext uri="{9D8B030D-6E8A-4147-A177-3AD203B41FA5}">
                      <a16:colId xmlns:a16="http://schemas.microsoft.com/office/drawing/2014/main" val="4001743032"/>
                    </a:ext>
                  </a:extLst>
                </a:gridCol>
                <a:gridCol w="8229781">
                  <a:extLst>
                    <a:ext uri="{9D8B030D-6E8A-4147-A177-3AD203B41FA5}">
                      <a16:colId xmlns:a16="http://schemas.microsoft.com/office/drawing/2014/main" val="448351224"/>
                    </a:ext>
                  </a:extLst>
                </a:gridCol>
              </a:tblGrid>
              <a:tr h="0">
                <a:tc>
                  <a:txBody>
                    <a:bodyPr/>
                    <a:lstStyle/>
                    <a:p>
                      <a:pPr>
                        <a:spcAft>
                          <a:spcPts val="0"/>
                        </a:spcAft>
                      </a:pPr>
                      <a:r>
                        <a:rPr lang="en-IN" sz="1600">
                          <a:solidFill>
                            <a:srgbClr val="548DD4"/>
                          </a:solidFill>
                          <a:effectLst/>
                          <a:latin typeface="Consolas" panose="020B0609020204030204" pitchFamily="49" charset="0"/>
                          <a:ea typeface="Times New Roman" panose="02020603050405020304" pitchFamily="18" charset="0"/>
                          <a:cs typeface="Consolas" panose="020B0609020204030204" pitchFamily="49" charset="0"/>
                        </a:rPr>
                        <a:t>1</a:t>
                      </a:r>
                      <a:endParaRPr lang="en-IN" sz="160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IN" sz="1600">
                          <a:solidFill>
                            <a:srgbClr val="548DD4"/>
                          </a:solidFill>
                          <a:effectLst/>
                          <a:latin typeface="Consolas" panose="020B0609020204030204" pitchFamily="49" charset="0"/>
                          <a:ea typeface="Times New Roman" panose="02020603050405020304" pitchFamily="18" charset="0"/>
                          <a:cs typeface="Consolas" panose="020B0609020204030204" pitchFamily="49" charset="0"/>
                        </a:rPr>
                        <a:t>2</a:t>
                      </a:r>
                      <a:endParaRPr lang="en-IN" sz="160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IN" sz="1600">
                          <a:solidFill>
                            <a:srgbClr val="548DD4"/>
                          </a:solidFill>
                          <a:effectLst/>
                          <a:latin typeface="Consolas" panose="020B0609020204030204" pitchFamily="49" charset="0"/>
                          <a:ea typeface="Times New Roman" panose="02020603050405020304" pitchFamily="18" charset="0"/>
                          <a:cs typeface="Consolas" panose="020B0609020204030204" pitchFamily="49" charset="0"/>
                        </a:rPr>
                        <a:t>3</a:t>
                      </a:r>
                      <a:endParaRPr lang="en-IN" sz="160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IN" sz="1600">
                          <a:solidFill>
                            <a:srgbClr val="548DD4"/>
                          </a:solidFill>
                          <a:effectLst/>
                          <a:latin typeface="Consolas" panose="020B0609020204030204" pitchFamily="49" charset="0"/>
                          <a:ea typeface="Times New Roman" panose="02020603050405020304" pitchFamily="18" charset="0"/>
                          <a:cs typeface="Consolas" panose="020B0609020204030204" pitchFamily="49" charset="0"/>
                        </a:rPr>
                        <a:t>4</a:t>
                      </a:r>
                      <a:endParaRPr lang="en-IN" sz="160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IN" sz="1600">
                          <a:solidFill>
                            <a:srgbClr val="548DD4"/>
                          </a:solidFill>
                          <a:effectLst/>
                          <a:latin typeface="Consolas" panose="020B0609020204030204" pitchFamily="49" charset="0"/>
                          <a:ea typeface="Times New Roman" panose="02020603050405020304" pitchFamily="18" charset="0"/>
                          <a:cs typeface="Consolas" panose="020B0609020204030204" pitchFamily="49" charset="0"/>
                        </a:rPr>
                        <a:t>5</a:t>
                      </a:r>
                      <a:endParaRPr lang="en-IN" sz="160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IN" sz="1600">
                          <a:solidFill>
                            <a:srgbClr val="548DD4"/>
                          </a:solidFill>
                          <a:effectLst/>
                          <a:latin typeface="Consolas" panose="020B0609020204030204" pitchFamily="49" charset="0"/>
                          <a:ea typeface="Times New Roman" panose="02020603050405020304" pitchFamily="18" charset="0"/>
                          <a:cs typeface="Consolas" panose="020B0609020204030204" pitchFamily="49" charset="0"/>
                        </a:rPr>
                        <a:t>6</a:t>
                      </a:r>
                      <a:endParaRPr lang="en-IN" sz="1600">
                        <a:effectLst/>
                        <a:latin typeface="Consolas" panose="020B0609020204030204" pitchFamily="49" charset="0"/>
                        <a:ea typeface="Times New Roman" panose="02020603050405020304" pitchFamily="18" charset="0"/>
                        <a:cs typeface="Mangal" panose="02040503050203030202"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spcAft>
                          <a:spcPts val="0"/>
                        </a:spcAft>
                      </a:pPr>
                      <a:r>
                        <a:rPr lang="en-US" sz="1600" dirty="0">
                          <a:solidFill>
                            <a:srgbClr val="0000FF"/>
                          </a:solidFill>
                          <a:effectLst/>
                          <a:latin typeface="Consolas" panose="020B0609020204030204" pitchFamily="49" charset="0"/>
                          <a:ea typeface="Times New Roman" panose="02020603050405020304" pitchFamily="18" charset="0"/>
                          <a:cs typeface="Consolas" panose="020B0609020204030204" pitchFamily="49" charset="0"/>
                        </a:rPr>
                        <a:t>import</a:t>
                      </a:r>
                      <a:r>
                        <a:rPr lang="en-US" sz="16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pandas </a:t>
                      </a:r>
                      <a:r>
                        <a:rPr lang="en-US" sz="1600" dirty="0">
                          <a:solidFill>
                            <a:srgbClr val="0000FF"/>
                          </a:solidFill>
                          <a:effectLst/>
                          <a:latin typeface="Consolas" panose="020B0609020204030204" pitchFamily="49" charset="0"/>
                          <a:ea typeface="Times New Roman" panose="02020603050405020304" pitchFamily="18" charset="0"/>
                          <a:cs typeface="Consolas" panose="020B0609020204030204" pitchFamily="49" charset="0"/>
                        </a:rPr>
                        <a:t>as</a:t>
                      </a:r>
                      <a:r>
                        <a:rPr lang="en-US" sz="16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pd</a:t>
                      </a:r>
                      <a:endParaRPr lang="en-IN" sz="1600" dirty="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US" sz="1600" dirty="0" err="1">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some_data</a:t>
                      </a:r>
                      <a:r>
                        <a:rPr lang="en-US" sz="16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 {</a:t>
                      </a:r>
                      <a:r>
                        <a:rPr lang="en-US" sz="1600" i="1" dirty="0">
                          <a:solidFill>
                            <a:srgbClr val="00AA00"/>
                          </a:solidFill>
                          <a:effectLst/>
                          <a:latin typeface="Consolas" panose="020B0609020204030204" pitchFamily="49" charset="0"/>
                          <a:ea typeface="Times New Roman" panose="02020603050405020304" pitchFamily="18" charset="0"/>
                          <a:cs typeface="Consolas" panose="020B0609020204030204" pitchFamily="49" charset="0"/>
                        </a:rPr>
                        <a:t>'Name'</a:t>
                      </a:r>
                      <a:r>
                        <a:rPr lang="en-US" sz="16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600" i="1" dirty="0">
                          <a:solidFill>
                            <a:srgbClr val="00AA00"/>
                          </a:solidFill>
                          <a:effectLst/>
                          <a:latin typeface="Consolas" panose="020B0609020204030204" pitchFamily="49" charset="0"/>
                          <a:ea typeface="Times New Roman" panose="02020603050405020304" pitchFamily="18" charset="0"/>
                          <a:cs typeface="Consolas" panose="020B0609020204030204" pitchFamily="49" charset="0"/>
                        </a:rPr>
                        <a:t>'Anil'</a:t>
                      </a:r>
                      <a:r>
                        <a:rPr lang="en-US" sz="16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600" i="1" dirty="0">
                          <a:solidFill>
                            <a:srgbClr val="00AA00"/>
                          </a:solidFill>
                          <a:effectLst/>
                          <a:latin typeface="Consolas" panose="020B0609020204030204" pitchFamily="49" charset="0"/>
                          <a:ea typeface="Times New Roman" panose="02020603050405020304" pitchFamily="18" charset="0"/>
                          <a:cs typeface="Consolas" panose="020B0609020204030204" pitchFamily="49" charset="0"/>
                        </a:rPr>
                        <a:t>'</a:t>
                      </a:r>
                      <a:r>
                        <a:rPr lang="en-US" sz="1600" i="1" dirty="0" err="1">
                          <a:solidFill>
                            <a:srgbClr val="00AA00"/>
                          </a:solidFill>
                          <a:effectLst/>
                          <a:latin typeface="Consolas" panose="020B0609020204030204" pitchFamily="49" charset="0"/>
                          <a:ea typeface="Times New Roman" panose="02020603050405020304" pitchFamily="18" charset="0"/>
                          <a:cs typeface="Consolas" panose="020B0609020204030204" pitchFamily="49" charset="0"/>
                        </a:rPr>
                        <a:t>Babita</a:t>
                      </a:r>
                      <a:r>
                        <a:rPr lang="en-US" sz="1600" i="1" dirty="0">
                          <a:solidFill>
                            <a:srgbClr val="00AA00"/>
                          </a:solidFill>
                          <a:effectLst/>
                          <a:latin typeface="Consolas" panose="020B0609020204030204" pitchFamily="49" charset="0"/>
                          <a:ea typeface="Times New Roman" panose="02020603050405020304" pitchFamily="18" charset="0"/>
                          <a:cs typeface="Consolas" panose="020B0609020204030204" pitchFamily="49" charset="0"/>
                        </a:rPr>
                        <a:t>'</a:t>
                      </a:r>
                      <a:r>
                        <a:rPr lang="en-US" sz="16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600" i="1" dirty="0">
                          <a:solidFill>
                            <a:srgbClr val="00AA00"/>
                          </a:solidFill>
                          <a:effectLst/>
                          <a:latin typeface="Consolas" panose="020B0609020204030204" pitchFamily="49" charset="0"/>
                          <a:ea typeface="Times New Roman" panose="02020603050405020304" pitchFamily="18" charset="0"/>
                          <a:cs typeface="Consolas" panose="020B0609020204030204" pitchFamily="49" charset="0"/>
                        </a:rPr>
                        <a:t>'</a:t>
                      </a:r>
                      <a:r>
                        <a:rPr lang="en-US" sz="1600" i="1" dirty="0" err="1">
                          <a:solidFill>
                            <a:srgbClr val="00AA00"/>
                          </a:solidFill>
                          <a:effectLst/>
                          <a:latin typeface="Consolas" panose="020B0609020204030204" pitchFamily="49" charset="0"/>
                          <a:ea typeface="Times New Roman" panose="02020603050405020304" pitchFamily="18" charset="0"/>
                          <a:cs typeface="Consolas" panose="020B0609020204030204" pitchFamily="49" charset="0"/>
                        </a:rPr>
                        <a:t>Charu</a:t>
                      </a:r>
                      <a:r>
                        <a:rPr lang="en-US" sz="1600" i="1" dirty="0">
                          <a:solidFill>
                            <a:srgbClr val="00AA00"/>
                          </a:solidFill>
                          <a:effectLst/>
                          <a:latin typeface="Consolas" panose="020B0609020204030204" pitchFamily="49" charset="0"/>
                          <a:ea typeface="Times New Roman" panose="02020603050405020304" pitchFamily="18" charset="0"/>
                          <a:cs typeface="Consolas" panose="020B0609020204030204" pitchFamily="49" charset="0"/>
                        </a:rPr>
                        <a:t>'</a:t>
                      </a:r>
                      <a:r>
                        <a:rPr lang="en-US" sz="16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600" i="1" dirty="0">
                          <a:solidFill>
                            <a:srgbClr val="00AA00"/>
                          </a:solidFill>
                          <a:effectLst/>
                          <a:latin typeface="Consolas" panose="020B0609020204030204" pitchFamily="49" charset="0"/>
                          <a:ea typeface="Times New Roman" panose="02020603050405020304" pitchFamily="18" charset="0"/>
                          <a:cs typeface="Consolas" panose="020B0609020204030204" pitchFamily="49" charset="0"/>
                        </a:rPr>
                        <a:t>'Dimple'</a:t>
                      </a:r>
                      <a:r>
                        <a:rPr lang="en-US" sz="16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a:t>
                      </a:r>
                      <a:endParaRPr lang="en-IN" sz="1600" dirty="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US" sz="16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600" i="1" dirty="0">
                          <a:solidFill>
                            <a:srgbClr val="00AA00"/>
                          </a:solidFill>
                          <a:effectLst/>
                          <a:latin typeface="Consolas" panose="020B0609020204030204" pitchFamily="49" charset="0"/>
                          <a:ea typeface="Times New Roman" panose="02020603050405020304" pitchFamily="18" charset="0"/>
                          <a:cs typeface="Consolas" panose="020B0609020204030204" pitchFamily="49" charset="0"/>
                        </a:rPr>
                        <a:t>'Age'</a:t>
                      </a:r>
                      <a:r>
                        <a:rPr lang="en-US" sz="16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600" dirty="0">
                          <a:solidFill>
                            <a:srgbClr val="04737B"/>
                          </a:solidFill>
                          <a:effectLst/>
                          <a:latin typeface="Consolas" panose="020B0609020204030204" pitchFamily="49" charset="0"/>
                          <a:ea typeface="Times New Roman" panose="02020603050405020304" pitchFamily="18" charset="0"/>
                          <a:cs typeface="Consolas" panose="020B0609020204030204" pitchFamily="49" charset="0"/>
                        </a:rPr>
                        <a:t>20</a:t>
                      </a:r>
                      <a:r>
                        <a:rPr lang="en-US" sz="16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600" dirty="0">
                          <a:solidFill>
                            <a:srgbClr val="04737B"/>
                          </a:solidFill>
                          <a:effectLst/>
                          <a:latin typeface="Consolas" panose="020B0609020204030204" pitchFamily="49" charset="0"/>
                          <a:ea typeface="Times New Roman" panose="02020603050405020304" pitchFamily="18" charset="0"/>
                          <a:cs typeface="Consolas" panose="020B0609020204030204" pitchFamily="49" charset="0"/>
                        </a:rPr>
                        <a:t>21</a:t>
                      </a:r>
                      <a:r>
                        <a:rPr lang="en-US" sz="16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600" dirty="0">
                          <a:solidFill>
                            <a:srgbClr val="04737B"/>
                          </a:solidFill>
                          <a:effectLst/>
                          <a:latin typeface="Consolas" panose="020B0609020204030204" pitchFamily="49" charset="0"/>
                          <a:ea typeface="Times New Roman" panose="02020603050405020304" pitchFamily="18" charset="0"/>
                          <a:cs typeface="Consolas" panose="020B0609020204030204" pitchFamily="49" charset="0"/>
                        </a:rPr>
                        <a:t>22</a:t>
                      </a:r>
                      <a:r>
                        <a:rPr lang="en-US" sz="16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600" dirty="0">
                          <a:solidFill>
                            <a:srgbClr val="04737B"/>
                          </a:solidFill>
                          <a:effectLst/>
                          <a:latin typeface="Consolas" panose="020B0609020204030204" pitchFamily="49" charset="0"/>
                          <a:ea typeface="Times New Roman" panose="02020603050405020304" pitchFamily="18" charset="0"/>
                          <a:cs typeface="Consolas" panose="020B0609020204030204" pitchFamily="49" charset="0"/>
                        </a:rPr>
                        <a:t>23</a:t>
                      </a:r>
                      <a:r>
                        <a:rPr lang="en-US" sz="16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a:t>
                      </a:r>
                      <a:endParaRPr lang="en-IN" sz="1600" dirty="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US" sz="16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600" i="1" dirty="0">
                          <a:solidFill>
                            <a:srgbClr val="00AA00"/>
                          </a:solidFill>
                          <a:effectLst/>
                          <a:latin typeface="Consolas" panose="020B0609020204030204" pitchFamily="49" charset="0"/>
                          <a:ea typeface="Times New Roman" panose="02020603050405020304" pitchFamily="18" charset="0"/>
                          <a:cs typeface="Consolas" panose="020B0609020204030204" pitchFamily="49" charset="0"/>
                        </a:rPr>
                        <a:t>'Sex'</a:t>
                      </a:r>
                      <a:r>
                        <a:rPr lang="en-US" sz="16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600" i="1" dirty="0">
                          <a:solidFill>
                            <a:srgbClr val="00AA00"/>
                          </a:solidFill>
                          <a:effectLst/>
                          <a:latin typeface="Consolas" panose="020B0609020204030204" pitchFamily="49" charset="0"/>
                          <a:ea typeface="Times New Roman" panose="02020603050405020304" pitchFamily="18" charset="0"/>
                          <a:cs typeface="Consolas" panose="020B0609020204030204" pitchFamily="49" charset="0"/>
                        </a:rPr>
                        <a:t>'M'</a:t>
                      </a:r>
                      <a:r>
                        <a:rPr lang="en-US" sz="16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600" i="1" dirty="0">
                          <a:solidFill>
                            <a:srgbClr val="00AA00"/>
                          </a:solidFill>
                          <a:effectLst/>
                          <a:latin typeface="Consolas" panose="020B0609020204030204" pitchFamily="49" charset="0"/>
                          <a:ea typeface="Times New Roman" panose="02020603050405020304" pitchFamily="18" charset="0"/>
                          <a:cs typeface="Consolas" panose="020B0609020204030204" pitchFamily="49" charset="0"/>
                        </a:rPr>
                        <a:t>'F'</a:t>
                      </a:r>
                      <a:r>
                        <a:rPr lang="en-US" sz="16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600" i="1" dirty="0">
                          <a:solidFill>
                            <a:srgbClr val="00AA00"/>
                          </a:solidFill>
                          <a:effectLst/>
                          <a:latin typeface="Consolas" panose="020B0609020204030204" pitchFamily="49" charset="0"/>
                          <a:ea typeface="Times New Roman" panose="02020603050405020304" pitchFamily="18" charset="0"/>
                          <a:cs typeface="Consolas" panose="020B0609020204030204" pitchFamily="49" charset="0"/>
                        </a:rPr>
                        <a:t>'F'</a:t>
                      </a:r>
                      <a:r>
                        <a:rPr lang="en-US" sz="16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600" i="1" dirty="0">
                          <a:solidFill>
                            <a:srgbClr val="00AA00"/>
                          </a:solidFill>
                          <a:effectLst/>
                          <a:latin typeface="Consolas" panose="020B0609020204030204" pitchFamily="49" charset="0"/>
                          <a:ea typeface="Times New Roman" panose="02020603050405020304" pitchFamily="18" charset="0"/>
                          <a:cs typeface="Consolas" panose="020B0609020204030204" pitchFamily="49" charset="0"/>
                        </a:rPr>
                        <a:t>'F'</a:t>
                      </a:r>
                      <a:r>
                        <a:rPr lang="en-US" sz="16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a:t>
                      </a:r>
                      <a:endParaRPr lang="en-IN" sz="1600" dirty="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US" sz="1600" dirty="0" err="1">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my_df</a:t>
                      </a:r>
                      <a:r>
                        <a:rPr lang="en-US" sz="16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 </a:t>
                      </a:r>
                      <a:r>
                        <a:rPr lang="en-US" sz="1600" dirty="0" err="1">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pd.DataFrame</a:t>
                      </a:r>
                      <a:r>
                        <a:rPr lang="en-US" sz="16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a:t>
                      </a:r>
                      <a:r>
                        <a:rPr lang="en-US" sz="1600" dirty="0" err="1">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some_data</a:t>
                      </a:r>
                      <a:r>
                        <a:rPr lang="en-US" sz="16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a:t>
                      </a:r>
                      <a:endParaRPr lang="en-IN" sz="1600" dirty="0">
                        <a:effectLst/>
                        <a:latin typeface="Consolas" panose="020B0609020204030204" pitchFamily="49" charset="0"/>
                        <a:ea typeface="Times New Roman" panose="02020603050405020304" pitchFamily="18" charset="0"/>
                        <a:cs typeface="Mangal" panose="02040503050203030202" pitchFamily="18" charset="0"/>
                      </a:endParaRPr>
                    </a:p>
                    <a:p>
                      <a:pPr fontAlgn="base">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600" dirty="0">
                          <a:solidFill>
                            <a:srgbClr val="0000FF"/>
                          </a:solidFill>
                          <a:effectLst/>
                          <a:latin typeface="Consolas" panose="020B0609020204030204" pitchFamily="49" charset="0"/>
                          <a:ea typeface="Times New Roman" panose="02020603050405020304" pitchFamily="18" charset="0"/>
                          <a:cs typeface="Consolas" panose="020B0609020204030204" pitchFamily="49" charset="0"/>
                        </a:rPr>
                        <a:t>print</a:t>
                      </a:r>
                      <a:r>
                        <a:rPr lang="en-US" sz="16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a:t>
                      </a:r>
                      <a:r>
                        <a:rPr lang="en-US" sz="1600" dirty="0" err="1">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my_df</a:t>
                      </a:r>
                      <a:r>
                        <a:rPr lang="en-US" sz="16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a:t>
                      </a:r>
                      <a:endParaRPr lang="en-IN" sz="1600" dirty="0">
                        <a:effectLst/>
                        <a:latin typeface="Consolas" panose="020B0609020204030204" pitchFamily="49" charset="0"/>
                        <a:ea typeface="Times New Roman" panose="02020603050405020304" pitchFamily="18" charset="0"/>
                        <a:cs typeface="Mangal" panose="02040503050203030202"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647128109"/>
                  </a:ext>
                </a:extLst>
              </a:tr>
              <a:tr h="0">
                <a:tc>
                  <a:txBody>
                    <a:bodyPr/>
                    <a:lstStyle/>
                    <a:p>
                      <a:pPr>
                        <a:spcAft>
                          <a:spcPts val="0"/>
                        </a:spcAft>
                      </a:pPr>
                      <a:r>
                        <a:rPr lang="en-IN" sz="1600">
                          <a:solidFill>
                            <a:srgbClr val="548DD4"/>
                          </a:solidFill>
                          <a:effectLst/>
                          <a:latin typeface="Consolas" panose="020B0609020204030204" pitchFamily="49" charset="0"/>
                          <a:ea typeface="Times New Roman" panose="02020603050405020304" pitchFamily="18" charset="0"/>
                          <a:cs typeface="Consolas" panose="020B0609020204030204" pitchFamily="49" charset="0"/>
                        </a:rPr>
                        <a:t>7</a:t>
                      </a:r>
                      <a:endParaRPr lang="en-IN" sz="160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IN" sz="1600">
                          <a:solidFill>
                            <a:srgbClr val="548DD4"/>
                          </a:solidFill>
                          <a:effectLst/>
                          <a:latin typeface="Consolas" panose="020B0609020204030204" pitchFamily="49" charset="0"/>
                          <a:ea typeface="Times New Roman" panose="02020603050405020304" pitchFamily="18" charset="0"/>
                          <a:cs typeface="Consolas" panose="020B0609020204030204" pitchFamily="49" charset="0"/>
                        </a:rPr>
                        <a:t>8</a:t>
                      </a:r>
                      <a:endParaRPr lang="en-IN" sz="160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IN" sz="1600">
                          <a:solidFill>
                            <a:srgbClr val="548DD4"/>
                          </a:solidFill>
                          <a:effectLst/>
                          <a:latin typeface="Consolas" panose="020B0609020204030204" pitchFamily="49" charset="0"/>
                          <a:ea typeface="Times New Roman" panose="02020603050405020304" pitchFamily="18" charset="0"/>
                          <a:cs typeface="Consolas" panose="020B0609020204030204" pitchFamily="49" charset="0"/>
                        </a:rPr>
                        <a:t>9</a:t>
                      </a:r>
                      <a:endParaRPr lang="en-IN" sz="160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IN" sz="1600">
                          <a:solidFill>
                            <a:srgbClr val="548DD4"/>
                          </a:solidFill>
                          <a:effectLst/>
                          <a:latin typeface="Consolas" panose="020B0609020204030204" pitchFamily="49" charset="0"/>
                          <a:ea typeface="Times New Roman" panose="02020603050405020304" pitchFamily="18" charset="0"/>
                          <a:cs typeface="Consolas" panose="020B0609020204030204" pitchFamily="49" charset="0"/>
                        </a:rPr>
                        <a:t>10</a:t>
                      </a:r>
                      <a:endParaRPr lang="en-IN" sz="160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IN" sz="1600">
                          <a:solidFill>
                            <a:srgbClr val="548DD4"/>
                          </a:solidFill>
                          <a:effectLst/>
                          <a:latin typeface="Consolas" panose="020B0609020204030204" pitchFamily="49" charset="0"/>
                          <a:ea typeface="Times New Roman" panose="02020603050405020304" pitchFamily="18" charset="0"/>
                          <a:cs typeface="Consolas" panose="020B0609020204030204" pitchFamily="49" charset="0"/>
                        </a:rPr>
                        <a:t>11</a:t>
                      </a:r>
                      <a:endParaRPr lang="en-IN" sz="160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IN" sz="1600">
                          <a:solidFill>
                            <a:srgbClr val="548DD4"/>
                          </a:solidFill>
                          <a:effectLst/>
                          <a:latin typeface="Consolas" panose="020B0609020204030204" pitchFamily="49" charset="0"/>
                          <a:ea typeface="Times New Roman" panose="02020603050405020304" pitchFamily="18" charset="0"/>
                          <a:cs typeface="Consolas" panose="020B0609020204030204" pitchFamily="49" charset="0"/>
                        </a:rPr>
                        <a:t>12</a:t>
                      </a:r>
                      <a:endParaRPr lang="en-IN" sz="1600">
                        <a:effectLst/>
                        <a:latin typeface="Consolas" panose="020B0609020204030204" pitchFamily="49" charset="0"/>
                        <a:ea typeface="Times New Roman" panose="02020603050405020304" pitchFamily="18" charset="0"/>
                        <a:cs typeface="Mangal" panose="02040503050203030202"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spcAft>
                          <a:spcPts val="0"/>
                        </a:spcAft>
                      </a:pPr>
                      <a:r>
                        <a:rPr lang="en-US" sz="1600" dirty="0">
                          <a:solidFill>
                            <a:srgbClr val="FF0000"/>
                          </a:solidFill>
                          <a:effectLst/>
                          <a:latin typeface="Consolas" panose="020B0609020204030204" pitchFamily="49" charset="0"/>
                          <a:ea typeface="Times New Roman" panose="02020603050405020304" pitchFamily="18" charset="0"/>
                          <a:cs typeface="Consolas" panose="020B0609020204030204" pitchFamily="49" charset="0"/>
                        </a:rPr>
                        <a:t># OUTPUT---</a:t>
                      </a:r>
                      <a:endParaRPr lang="en-IN" sz="1600" dirty="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US" sz="16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Name  Age Sex</a:t>
                      </a:r>
                      <a:endParaRPr lang="en-IN" sz="1600" dirty="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US" sz="1600" dirty="0">
                          <a:solidFill>
                            <a:srgbClr val="04737B"/>
                          </a:solidFill>
                          <a:effectLst/>
                          <a:latin typeface="Consolas" panose="020B0609020204030204" pitchFamily="49" charset="0"/>
                          <a:ea typeface="Times New Roman" panose="02020603050405020304" pitchFamily="18" charset="0"/>
                          <a:cs typeface="Consolas" panose="020B0609020204030204" pitchFamily="49" charset="0"/>
                        </a:rPr>
                        <a:t>0</a:t>
                      </a:r>
                      <a:r>
                        <a:rPr lang="en-US" sz="16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Anil   </a:t>
                      </a:r>
                      <a:r>
                        <a:rPr lang="en-US" sz="1600" dirty="0">
                          <a:solidFill>
                            <a:srgbClr val="04737B"/>
                          </a:solidFill>
                          <a:effectLst/>
                          <a:latin typeface="Consolas" panose="020B0609020204030204" pitchFamily="49" charset="0"/>
                          <a:ea typeface="Times New Roman" panose="02020603050405020304" pitchFamily="18" charset="0"/>
                          <a:cs typeface="Consolas" panose="020B0609020204030204" pitchFamily="49" charset="0"/>
                        </a:rPr>
                        <a:t>20</a:t>
                      </a:r>
                      <a:r>
                        <a:rPr lang="en-US" sz="16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M</a:t>
                      </a:r>
                      <a:endParaRPr lang="en-IN" sz="1600" dirty="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US" sz="1600" dirty="0">
                          <a:solidFill>
                            <a:srgbClr val="04737B"/>
                          </a:solidFill>
                          <a:effectLst/>
                          <a:latin typeface="Consolas" panose="020B0609020204030204" pitchFamily="49" charset="0"/>
                          <a:ea typeface="Times New Roman" panose="02020603050405020304" pitchFamily="18" charset="0"/>
                          <a:cs typeface="Consolas" panose="020B0609020204030204" pitchFamily="49" charset="0"/>
                        </a:rPr>
                        <a:t>1</a:t>
                      </a:r>
                      <a:r>
                        <a:rPr lang="en-US" sz="16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600" dirty="0" err="1">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Babita</a:t>
                      </a:r>
                      <a:r>
                        <a:rPr lang="en-US" sz="16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600" dirty="0">
                          <a:solidFill>
                            <a:srgbClr val="04737B"/>
                          </a:solidFill>
                          <a:effectLst/>
                          <a:latin typeface="Consolas" panose="020B0609020204030204" pitchFamily="49" charset="0"/>
                          <a:ea typeface="Times New Roman" panose="02020603050405020304" pitchFamily="18" charset="0"/>
                          <a:cs typeface="Consolas" panose="020B0609020204030204" pitchFamily="49" charset="0"/>
                        </a:rPr>
                        <a:t>21</a:t>
                      </a:r>
                      <a:r>
                        <a:rPr lang="en-US" sz="16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F</a:t>
                      </a:r>
                      <a:endParaRPr lang="en-IN" sz="1600" dirty="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US" sz="1600" dirty="0">
                          <a:solidFill>
                            <a:srgbClr val="04737B"/>
                          </a:solidFill>
                          <a:effectLst/>
                          <a:latin typeface="Consolas" panose="020B0609020204030204" pitchFamily="49" charset="0"/>
                          <a:ea typeface="Times New Roman" panose="02020603050405020304" pitchFamily="18" charset="0"/>
                          <a:cs typeface="Consolas" panose="020B0609020204030204" pitchFamily="49" charset="0"/>
                        </a:rPr>
                        <a:t>2</a:t>
                      </a:r>
                      <a:r>
                        <a:rPr lang="en-US" sz="16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600" dirty="0" err="1">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Charu</a:t>
                      </a:r>
                      <a:r>
                        <a:rPr lang="en-US" sz="16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600" dirty="0">
                          <a:solidFill>
                            <a:srgbClr val="04737B"/>
                          </a:solidFill>
                          <a:effectLst/>
                          <a:latin typeface="Consolas" panose="020B0609020204030204" pitchFamily="49" charset="0"/>
                          <a:ea typeface="Times New Roman" panose="02020603050405020304" pitchFamily="18" charset="0"/>
                          <a:cs typeface="Consolas" panose="020B0609020204030204" pitchFamily="49" charset="0"/>
                        </a:rPr>
                        <a:t>22</a:t>
                      </a:r>
                      <a:r>
                        <a:rPr lang="en-US" sz="16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F</a:t>
                      </a:r>
                      <a:endParaRPr lang="en-IN" sz="1600" dirty="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US" sz="1600" dirty="0">
                          <a:solidFill>
                            <a:srgbClr val="04737B"/>
                          </a:solidFill>
                          <a:effectLst/>
                          <a:latin typeface="Consolas" panose="020B0609020204030204" pitchFamily="49" charset="0"/>
                          <a:ea typeface="Times New Roman" panose="02020603050405020304" pitchFamily="18" charset="0"/>
                          <a:cs typeface="Consolas" panose="020B0609020204030204" pitchFamily="49" charset="0"/>
                        </a:rPr>
                        <a:t>3</a:t>
                      </a:r>
                      <a:r>
                        <a:rPr lang="en-US" sz="16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Dimple   </a:t>
                      </a:r>
                      <a:r>
                        <a:rPr lang="en-US" sz="1600" dirty="0">
                          <a:solidFill>
                            <a:srgbClr val="04737B"/>
                          </a:solidFill>
                          <a:effectLst/>
                          <a:latin typeface="Consolas" panose="020B0609020204030204" pitchFamily="49" charset="0"/>
                          <a:ea typeface="Times New Roman" panose="02020603050405020304" pitchFamily="18" charset="0"/>
                          <a:cs typeface="Consolas" panose="020B0609020204030204" pitchFamily="49" charset="0"/>
                        </a:rPr>
                        <a:t>23</a:t>
                      </a:r>
                      <a:r>
                        <a:rPr lang="en-US" sz="16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F</a:t>
                      </a:r>
                      <a:endParaRPr lang="en-IN" sz="1600" dirty="0">
                        <a:effectLst/>
                        <a:latin typeface="Consolas" panose="020B0609020204030204" pitchFamily="49" charset="0"/>
                        <a:ea typeface="Times New Roman" panose="02020603050405020304" pitchFamily="18" charset="0"/>
                        <a:cs typeface="Mangal" panose="02040503050203030202"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3033887742"/>
                  </a:ext>
                </a:extLst>
              </a:tr>
            </a:tbl>
          </a:graphicData>
        </a:graphic>
      </p:graphicFrame>
    </p:spTree>
    <p:extLst>
      <p:ext uri="{BB962C8B-B14F-4D97-AF65-F5344CB8AC3E}">
        <p14:creationId xmlns:p14="http://schemas.microsoft.com/office/powerpoint/2010/main" val="345347790"/>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
          </p:nvPr>
        </p:nvSpPr>
        <p:spPr/>
        <p:txBody>
          <a:bodyPr/>
          <a:lstStyle/>
          <a:p>
            <a:fld id="{40BFEAB2-FD83-41F2-9787-AD5D1A1760CD}" type="slidenum">
              <a:rPr lang="en-US" smtClean="0"/>
              <a:pPr/>
              <a:t>132</a:t>
            </a:fld>
            <a:endParaRPr lang="en-US" dirty="0"/>
          </a:p>
        </p:txBody>
      </p:sp>
      <p:sp>
        <p:nvSpPr>
          <p:cNvPr id="7" name="Footer Placeholder 4">
            <a:extLst>
              <a:ext uri="{FF2B5EF4-FFF2-40B4-BE49-F238E27FC236}">
                <a16:creationId xmlns:a16="http://schemas.microsoft.com/office/drawing/2014/main" id="{CBE507B5-C7FD-44CE-8A2A-A513808930E9}"/>
              </a:ext>
            </a:extLst>
          </p:cNvPr>
          <p:cNvSpPr txBox="1">
            <a:spLocks/>
          </p:cNvSpPr>
          <p:nvPr/>
        </p:nvSpPr>
        <p:spPr>
          <a:xfrm>
            <a:off x="2761201" y="6528816"/>
            <a:ext cx="5486400" cy="228600"/>
          </a:xfrm>
          <a:prstGeom prst="rect">
            <a:avLst/>
          </a:prstGeom>
        </p:spPr>
        <p:txBody>
          <a:bodyPr vert="horz" lIns="91440" tIns="45720" rIns="91440" bIns="45720" rtlCol="0" anchor="ctr"/>
          <a:lstStyle>
            <a:defPPr>
              <a:defRPr lang="en-US"/>
            </a:defPPr>
            <a:lvl1pPr marL="0" algn="l" defTabSz="914400" rtl="0" eaLnBrk="1" latinLnBrk="0" hangingPunct="1">
              <a:defRPr sz="9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2"/>
                </a:solidFill>
              </a:rPr>
              <a:t>Python Programming: Problem  Solving, Packages </a:t>
            </a:r>
            <a:r>
              <a:rPr lang="en-US">
                <a:solidFill>
                  <a:schemeClr val="tx2"/>
                </a:solidFill>
              </a:rPr>
              <a:t>and Libraries</a:t>
            </a:r>
            <a:endParaRPr lang="en-US" dirty="0">
              <a:solidFill>
                <a:schemeClr val="tx2"/>
              </a:solidFill>
            </a:endParaRPr>
          </a:p>
        </p:txBody>
      </p:sp>
      <p:sp>
        <p:nvSpPr>
          <p:cNvPr id="4" name="Subtitle 3"/>
          <p:cNvSpPr>
            <a:spLocks noGrp="1"/>
          </p:cNvSpPr>
          <p:nvPr>
            <p:ph type="subTitle" idx="1"/>
          </p:nvPr>
        </p:nvSpPr>
        <p:spPr>
          <a:xfrm>
            <a:off x="1648692" y="1087122"/>
            <a:ext cx="8811491" cy="833119"/>
          </a:xfrm>
          <a:solidFill>
            <a:srgbClr val="FAD1D3">
              <a:alpha val="70980"/>
            </a:srgbClr>
          </a:solidFill>
          <a:ln>
            <a:solidFill>
              <a:schemeClr val="accent1"/>
            </a:solidFill>
          </a:ln>
        </p:spPr>
        <p:txBody>
          <a:bodyPr/>
          <a:lstStyle/>
          <a:p>
            <a:r>
              <a:rPr lang="en-IN" dirty="0"/>
              <a:t>The pandas library has a method </a:t>
            </a:r>
            <a:r>
              <a:rPr lang="en-IN" dirty="0" err="1"/>
              <a:t>read_csv</a:t>
            </a:r>
            <a:r>
              <a:rPr lang="en-IN" dirty="0"/>
              <a:t>(). This method can accept a number of parameters. The signature of the method is as follows:</a:t>
            </a:r>
          </a:p>
          <a:p>
            <a:endParaRPr lang="en-US" dirty="0">
              <a:latin typeface="Calibri" pitchFamily="34" charset="0"/>
              <a:cs typeface="Calibri" pitchFamily="34" charset="0"/>
            </a:endParaRPr>
          </a:p>
        </p:txBody>
      </p:sp>
      <p:sp>
        <p:nvSpPr>
          <p:cNvPr id="6" name="Title 5"/>
          <p:cNvSpPr>
            <a:spLocks noGrp="1"/>
          </p:cNvSpPr>
          <p:nvPr>
            <p:ph type="ctrTitle"/>
          </p:nvPr>
        </p:nvSpPr>
        <p:spPr>
          <a:xfrm>
            <a:off x="1648692" y="2"/>
            <a:ext cx="8811491" cy="955039"/>
          </a:xfrm>
          <a:solidFill>
            <a:srgbClr val="FFF0CC">
              <a:alpha val="80000"/>
            </a:srgbClr>
          </a:solidFill>
        </p:spPr>
        <p:txBody>
          <a:bodyPr/>
          <a:lstStyle/>
          <a:p>
            <a:pPr lvl="2" algn="ctr" rtl="0">
              <a:spcBef>
                <a:spcPct val="0"/>
              </a:spcBef>
            </a:pPr>
            <a:r>
              <a:rPr lang="en-IN" sz="2800" b="1" dirty="0"/>
              <a:t>Using pandas to open csv files</a:t>
            </a:r>
            <a:br>
              <a:rPr lang="en-IN" sz="2800" b="1" dirty="0"/>
            </a:br>
            <a:r>
              <a:rPr lang="en-IN" sz="2800" b="1" dirty="0" err="1"/>
              <a:t>read_csv</a:t>
            </a:r>
            <a:r>
              <a:rPr lang="en-IN" sz="2800" b="1" dirty="0"/>
              <a:t>() method - - 1</a:t>
            </a:r>
            <a:endParaRPr lang="en-US" sz="2800" b="1" dirty="0">
              <a:latin typeface="Calibri" pitchFamily="34" charset="0"/>
              <a:cs typeface="Calibri" pitchFamily="34" charset="0"/>
            </a:endParaRPr>
          </a:p>
        </p:txBody>
      </p:sp>
      <p:graphicFrame>
        <p:nvGraphicFramePr>
          <p:cNvPr id="3" name="Table 2">
            <a:extLst>
              <a:ext uri="{FF2B5EF4-FFF2-40B4-BE49-F238E27FC236}">
                <a16:creationId xmlns:a16="http://schemas.microsoft.com/office/drawing/2014/main" id="{E46B5525-2AEA-4B47-9F26-EED50A48DA10}"/>
              </a:ext>
            </a:extLst>
          </p:cNvPr>
          <p:cNvGraphicFramePr>
            <a:graphicFrameLocks noGrp="1"/>
          </p:cNvGraphicFramePr>
          <p:nvPr/>
        </p:nvGraphicFramePr>
        <p:xfrm>
          <a:off x="1648691" y="2169954"/>
          <a:ext cx="8958349" cy="3657600"/>
        </p:xfrm>
        <a:graphic>
          <a:graphicData uri="http://schemas.openxmlformats.org/drawingml/2006/table">
            <a:tbl>
              <a:tblPr firstRow="1" firstCol="1" bandRow="1"/>
              <a:tblGrid>
                <a:gridCol w="377819">
                  <a:extLst>
                    <a:ext uri="{9D8B030D-6E8A-4147-A177-3AD203B41FA5}">
                      <a16:colId xmlns:a16="http://schemas.microsoft.com/office/drawing/2014/main" val="2525217327"/>
                    </a:ext>
                  </a:extLst>
                </a:gridCol>
                <a:gridCol w="8580530">
                  <a:extLst>
                    <a:ext uri="{9D8B030D-6E8A-4147-A177-3AD203B41FA5}">
                      <a16:colId xmlns:a16="http://schemas.microsoft.com/office/drawing/2014/main" val="3245235864"/>
                    </a:ext>
                  </a:extLst>
                </a:gridCol>
              </a:tblGrid>
              <a:tr h="0">
                <a:tc>
                  <a:txBody>
                    <a:bodyPr/>
                    <a:lstStyle/>
                    <a:p>
                      <a:pPr>
                        <a:spcAft>
                          <a:spcPts val="0"/>
                        </a:spcAft>
                      </a:pPr>
                      <a:r>
                        <a:rPr lang="en-IN" sz="1500">
                          <a:solidFill>
                            <a:srgbClr val="548DD4"/>
                          </a:solidFill>
                          <a:effectLst/>
                          <a:latin typeface="Consolas" panose="020B0609020204030204" pitchFamily="49" charset="0"/>
                          <a:ea typeface="Times New Roman" panose="02020603050405020304" pitchFamily="18" charset="0"/>
                          <a:cs typeface="Consolas" panose="020B0609020204030204" pitchFamily="49" charset="0"/>
                        </a:rPr>
                        <a:t>1</a:t>
                      </a:r>
                      <a:endParaRPr lang="en-IN" sz="150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IN" sz="1500">
                          <a:solidFill>
                            <a:srgbClr val="548DD4"/>
                          </a:solidFill>
                          <a:effectLst/>
                          <a:latin typeface="Consolas" panose="020B0609020204030204" pitchFamily="49" charset="0"/>
                          <a:ea typeface="Times New Roman" panose="02020603050405020304" pitchFamily="18" charset="0"/>
                          <a:cs typeface="Consolas" panose="020B0609020204030204" pitchFamily="49" charset="0"/>
                        </a:rPr>
                        <a:t>2</a:t>
                      </a:r>
                      <a:endParaRPr lang="en-IN" sz="150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IN" sz="1500">
                          <a:solidFill>
                            <a:srgbClr val="548DD4"/>
                          </a:solidFill>
                          <a:effectLst/>
                          <a:latin typeface="Consolas" panose="020B0609020204030204" pitchFamily="49" charset="0"/>
                          <a:ea typeface="Times New Roman" panose="02020603050405020304" pitchFamily="18" charset="0"/>
                          <a:cs typeface="Consolas" panose="020B0609020204030204" pitchFamily="49" charset="0"/>
                        </a:rPr>
                        <a:t>3</a:t>
                      </a:r>
                      <a:endParaRPr lang="en-IN" sz="150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IN" sz="1500">
                          <a:solidFill>
                            <a:srgbClr val="548DD4"/>
                          </a:solidFill>
                          <a:effectLst/>
                          <a:latin typeface="Consolas" panose="020B0609020204030204" pitchFamily="49" charset="0"/>
                          <a:ea typeface="Times New Roman" panose="02020603050405020304" pitchFamily="18" charset="0"/>
                          <a:cs typeface="Consolas" panose="020B0609020204030204" pitchFamily="49" charset="0"/>
                        </a:rPr>
                        <a:t>4</a:t>
                      </a:r>
                      <a:endParaRPr lang="en-IN" sz="150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IN" sz="1500">
                          <a:solidFill>
                            <a:srgbClr val="548DD4"/>
                          </a:solidFill>
                          <a:effectLst/>
                          <a:latin typeface="Consolas" panose="020B0609020204030204" pitchFamily="49" charset="0"/>
                          <a:ea typeface="Times New Roman" panose="02020603050405020304" pitchFamily="18" charset="0"/>
                          <a:cs typeface="Consolas" panose="020B0609020204030204" pitchFamily="49" charset="0"/>
                        </a:rPr>
                        <a:t>5</a:t>
                      </a:r>
                      <a:endParaRPr lang="en-IN" sz="150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IN" sz="1500">
                          <a:solidFill>
                            <a:srgbClr val="548DD4"/>
                          </a:solidFill>
                          <a:effectLst/>
                          <a:latin typeface="Consolas" panose="020B0609020204030204" pitchFamily="49" charset="0"/>
                          <a:ea typeface="Times New Roman" panose="02020603050405020304" pitchFamily="18" charset="0"/>
                          <a:cs typeface="Consolas" panose="020B0609020204030204" pitchFamily="49" charset="0"/>
                        </a:rPr>
                        <a:t>6</a:t>
                      </a:r>
                      <a:endParaRPr lang="en-IN" sz="150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IN" sz="1500">
                          <a:solidFill>
                            <a:srgbClr val="548DD4"/>
                          </a:solidFill>
                          <a:effectLst/>
                          <a:latin typeface="Consolas" panose="020B0609020204030204" pitchFamily="49" charset="0"/>
                          <a:ea typeface="Times New Roman" panose="02020603050405020304" pitchFamily="18" charset="0"/>
                          <a:cs typeface="Consolas" panose="020B0609020204030204" pitchFamily="49" charset="0"/>
                        </a:rPr>
                        <a:t>7</a:t>
                      </a:r>
                      <a:endParaRPr lang="en-IN" sz="150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IN" sz="1500">
                          <a:solidFill>
                            <a:srgbClr val="548DD4"/>
                          </a:solidFill>
                          <a:effectLst/>
                          <a:latin typeface="Consolas" panose="020B0609020204030204" pitchFamily="49" charset="0"/>
                          <a:ea typeface="Times New Roman" panose="02020603050405020304" pitchFamily="18" charset="0"/>
                          <a:cs typeface="Consolas" panose="020B0609020204030204" pitchFamily="49" charset="0"/>
                        </a:rPr>
                        <a:t>8</a:t>
                      </a:r>
                      <a:endParaRPr lang="en-IN" sz="150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IN" sz="1500">
                          <a:solidFill>
                            <a:srgbClr val="548DD4"/>
                          </a:solidFill>
                          <a:effectLst/>
                          <a:latin typeface="Consolas" panose="020B0609020204030204" pitchFamily="49" charset="0"/>
                          <a:ea typeface="Times New Roman" panose="02020603050405020304" pitchFamily="18" charset="0"/>
                          <a:cs typeface="Consolas" panose="020B0609020204030204" pitchFamily="49" charset="0"/>
                        </a:rPr>
                        <a:t>9</a:t>
                      </a:r>
                      <a:endParaRPr lang="en-IN" sz="150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IN" sz="1500">
                          <a:solidFill>
                            <a:srgbClr val="548DD4"/>
                          </a:solidFill>
                          <a:effectLst/>
                          <a:latin typeface="Consolas" panose="020B0609020204030204" pitchFamily="49" charset="0"/>
                          <a:ea typeface="Times New Roman" panose="02020603050405020304" pitchFamily="18" charset="0"/>
                          <a:cs typeface="Consolas" panose="020B0609020204030204" pitchFamily="49" charset="0"/>
                        </a:rPr>
                        <a:t>10</a:t>
                      </a:r>
                      <a:endParaRPr lang="en-IN" sz="150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IN" sz="1500">
                          <a:solidFill>
                            <a:srgbClr val="548DD4"/>
                          </a:solidFill>
                          <a:effectLst/>
                          <a:latin typeface="Consolas" panose="020B0609020204030204" pitchFamily="49" charset="0"/>
                          <a:ea typeface="Times New Roman" panose="02020603050405020304" pitchFamily="18" charset="0"/>
                          <a:cs typeface="Consolas" panose="020B0609020204030204" pitchFamily="49" charset="0"/>
                        </a:rPr>
                        <a:t>11</a:t>
                      </a:r>
                      <a:endParaRPr lang="en-IN" sz="150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IN" sz="1500">
                          <a:solidFill>
                            <a:srgbClr val="548DD4"/>
                          </a:solidFill>
                          <a:effectLst/>
                          <a:latin typeface="Consolas" panose="020B0609020204030204" pitchFamily="49" charset="0"/>
                          <a:ea typeface="Times New Roman" panose="02020603050405020304" pitchFamily="18" charset="0"/>
                          <a:cs typeface="Consolas" panose="020B0609020204030204" pitchFamily="49" charset="0"/>
                        </a:rPr>
                        <a:t>14</a:t>
                      </a:r>
                      <a:endParaRPr lang="en-IN" sz="150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IN" sz="1500">
                          <a:solidFill>
                            <a:srgbClr val="548DD4"/>
                          </a:solidFill>
                          <a:effectLst/>
                          <a:latin typeface="Consolas" panose="020B0609020204030204" pitchFamily="49" charset="0"/>
                          <a:ea typeface="Times New Roman" panose="02020603050405020304" pitchFamily="18" charset="0"/>
                          <a:cs typeface="Consolas" panose="020B0609020204030204" pitchFamily="49" charset="0"/>
                        </a:rPr>
                        <a:t>15</a:t>
                      </a:r>
                      <a:endParaRPr lang="en-IN" sz="150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IN" sz="1500">
                          <a:solidFill>
                            <a:srgbClr val="548DD4"/>
                          </a:solidFill>
                          <a:effectLst/>
                          <a:latin typeface="Consolas" panose="020B0609020204030204" pitchFamily="49" charset="0"/>
                          <a:ea typeface="Times New Roman" panose="02020603050405020304" pitchFamily="18" charset="0"/>
                          <a:cs typeface="Consolas" panose="020B0609020204030204" pitchFamily="49" charset="0"/>
                        </a:rPr>
                        <a:t>16</a:t>
                      </a:r>
                      <a:endParaRPr lang="en-IN" sz="150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IN" sz="1500">
                          <a:solidFill>
                            <a:srgbClr val="548DD4"/>
                          </a:solidFill>
                          <a:effectLst/>
                          <a:latin typeface="Consolas" panose="020B0609020204030204" pitchFamily="49" charset="0"/>
                          <a:ea typeface="Times New Roman" panose="02020603050405020304" pitchFamily="18" charset="0"/>
                          <a:cs typeface="Consolas" panose="020B0609020204030204" pitchFamily="49" charset="0"/>
                        </a:rPr>
                        <a:t>17</a:t>
                      </a:r>
                      <a:endParaRPr lang="en-IN" sz="150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IN" sz="1500">
                          <a:solidFill>
                            <a:srgbClr val="548DD4"/>
                          </a:solidFill>
                          <a:effectLst/>
                          <a:latin typeface="Consolas" panose="020B0609020204030204" pitchFamily="49" charset="0"/>
                          <a:ea typeface="Times New Roman" panose="02020603050405020304" pitchFamily="18" charset="0"/>
                          <a:cs typeface="Consolas" panose="020B0609020204030204" pitchFamily="49" charset="0"/>
                        </a:rPr>
                        <a:t>18</a:t>
                      </a:r>
                      <a:endParaRPr lang="en-IN" sz="1500">
                        <a:effectLst/>
                        <a:latin typeface="Consolas" panose="020B0609020204030204" pitchFamily="49" charset="0"/>
                        <a:ea typeface="Times New Roman" panose="02020603050405020304" pitchFamily="18" charset="0"/>
                        <a:cs typeface="Mangal" panose="02040503050203030202"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spcAft>
                          <a:spcPts val="0"/>
                        </a:spcAft>
                      </a:pPr>
                      <a:r>
                        <a:rPr lang="en-IN" sz="15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Signature: </a:t>
                      </a:r>
                      <a:r>
                        <a:rPr lang="en-IN" sz="1500" dirty="0" err="1">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pd.read_csv</a:t>
                      </a:r>
                      <a:r>
                        <a:rPr lang="en-IN" sz="15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a:t>
                      </a:r>
                      <a:r>
                        <a:rPr lang="en-IN" sz="1500" dirty="0" err="1">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filepath_or_buffer</a:t>
                      </a:r>
                      <a:r>
                        <a:rPr lang="en-IN" sz="15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IN" sz="1500" dirty="0" err="1">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sep</a:t>
                      </a:r>
                      <a:r>
                        <a:rPr lang="en-IN" sz="15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a:t>
                      </a:r>
                      <a:r>
                        <a:rPr lang="en-IN" sz="1500" i="1" dirty="0">
                          <a:solidFill>
                            <a:srgbClr val="00AA00"/>
                          </a:solidFill>
                          <a:effectLst/>
                          <a:latin typeface="Consolas" panose="020B0609020204030204" pitchFamily="49" charset="0"/>
                          <a:ea typeface="Times New Roman" panose="02020603050405020304" pitchFamily="18" charset="0"/>
                          <a:cs typeface="Consolas" panose="020B0609020204030204" pitchFamily="49" charset="0"/>
                        </a:rPr>
                        <a:t>','</a:t>
                      </a:r>
                      <a:r>
                        <a:rPr lang="en-IN" sz="15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delimiter=</a:t>
                      </a:r>
                      <a:r>
                        <a:rPr lang="en-IN" sz="1500" dirty="0">
                          <a:solidFill>
                            <a:srgbClr val="0000FF"/>
                          </a:solidFill>
                          <a:effectLst/>
                          <a:latin typeface="Consolas" panose="020B0609020204030204" pitchFamily="49" charset="0"/>
                          <a:ea typeface="Times New Roman" panose="02020603050405020304" pitchFamily="18" charset="0"/>
                          <a:cs typeface="Consolas" panose="020B0609020204030204" pitchFamily="49" charset="0"/>
                        </a:rPr>
                        <a:t>None</a:t>
                      </a:r>
                      <a:r>
                        <a:rPr lang="en-IN" sz="15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header=</a:t>
                      </a:r>
                      <a:r>
                        <a:rPr lang="en-IN" sz="1500" i="1" dirty="0">
                          <a:solidFill>
                            <a:srgbClr val="00AA00"/>
                          </a:solidFill>
                          <a:effectLst/>
                          <a:latin typeface="Consolas" panose="020B0609020204030204" pitchFamily="49" charset="0"/>
                          <a:ea typeface="Times New Roman" panose="02020603050405020304" pitchFamily="18" charset="0"/>
                          <a:cs typeface="Consolas" panose="020B0609020204030204" pitchFamily="49" charset="0"/>
                        </a:rPr>
                        <a:t>'infer'</a:t>
                      </a:r>
                      <a:r>
                        <a:rPr lang="en-IN" sz="15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names=</a:t>
                      </a:r>
                      <a:r>
                        <a:rPr lang="en-IN" sz="1500" dirty="0">
                          <a:solidFill>
                            <a:srgbClr val="0000FF"/>
                          </a:solidFill>
                          <a:effectLst/>
                          <a:latin typeface="Consolas" panose="020B0609020204030204" pitchFamily="49" charset="0"/>
                          <a:ea typeface="Times New Roman" panose="02020603050405020304" pitchFamily="18" charset="0"/>
                          <a:cs typeface="Consolas" panose="020B0609020204030204" pitchFamily="49" charset="0"/>
                        </a:rPr>
                        <a:t>None</a:t>
                      </a:r>
                      <a:r>
                        <a:rPr lang="en-IN" sz="15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IN" sz="1500" dirty="0" err="1">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index_col</a:t>
                      </a:r>
                      <a:r>
                        <a:rPr lang="en-IN" sz="15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a:t>
                      </a:r>
                      <a:r>
                        <a:rPr lang="en-IN" sz="1500" dirty="0">
                          <a:solidFill>
                            <a:srgbClr val="0000FF"/>
                          </a:solidFill>
                          <a:effectLst/>
                          <a:latin typeface="Consolas" panose="020B0609020204030204" pitchFamily="49" charset="0"/>
                          <a:ea typeface="Times New Roman" panose="02020603050405020304" pitchFamily="18" charset="0"/>
                          <a:cs typeface="Consolas" panose="020B0609020204030204" pitchFamily="49" charset="0"/>
                        </a:rPr>
                        <a:t>None</a:t>
                      </a:r>
                      <a:r>
                        <a:rPr lang="en-IN" sz="15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IN" sz="1500" dirty="0" err="1">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usecols</a:t>
                      </a:r>
                      <a:r>
                        <a:rPr lang="en-IN" sz="15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a:t>
                      </a:r>
                      <a:r>
                        <a:rPr lang="en-IN" sz="1500" dirty="0">
                          <a:solidFill>
                            <a:srgbClr val="0000FF"/>
                          </a:solidFill>
                          <a:effectLst/>
                          <a:latin typeface="Consolas" panose="020B0609020204030204" pitchFamily="49" charset="0"/>
                          <a:ea typeface="Times New Roman" panose="02020603050405020304" pitchFamily="18" charset="0"/>
                          <a:cs typeface="Consolas" panose="020B0609020204030204" pitchFamily="49" charset="0"/>
                        </a:rPr>
                        <a:t>None</a:t>
                      </a:r>
                      <a:r>
                        <a:rPr lang="en-IN" sz="15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squeeze=</a:t>
                      </a:r>
                      <a:r>
                        <a:rPr lang="en-IN" sz="1500" dirty="0">
                          <a:solidFill>
                            <a:srgbClr val="0000FF"/>
                          </a:solidFill>
                          <a:effectLst/>
                          <a:latin typeface="Consolas" panose="020B0609020204030204" pitchFamily="49" charset="0"/>
                          <a:ea typeface="Times New Roman" panose="02020603050405020304" pitchFamily="18" charset="0"/>
                          <a:cs typeface="Consolas" panose="020B0609020204030204" pitchFamily="49" charset="0"/>
                        </a:rPr>
                        <a:t>False</a:t>
                      </a:r>
                      <a:r>
                        <a:rPr lang="en-IN" sz="15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prefix=</a:t>
                      </a:r>
                      <a:r>
                        <a:rPr lang="en-IN" sz="1500" dirty="0">
                          <a:solidFill>
                            <a:srgbClr val="0000FF"/>
                          </a:solidFill>
                          <a:effectLst/>
                          <a:latin typeface="Consolas" panose="020B0609020204030204" pitchFamily="49" charset="0"/>
                          <a:ea typeface="Times New Roman" panose="02020603050405020304" pitchFamily="18" charset="0"/>
                          <a:cs typeface="Consolas" panose="020B0609020204030204" pitchFamily="49" charset="0"/>
                        </a:rPr>
                        <a:t>None</a:t>
                      </a:r>
                      <a:r>
                        <a:rPr lang="en-IN" sz="15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IN" sz="1500" dirty="0" err="1">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mangle_dupe_cols</a:t>
                      </a:r>
                      <a:r>
                        <a:rPr lang="en-IN" sz="15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a:t>
                      </a:r>
                      <a:r>
                        <a:rPr lang="en-IN" sz="1500" dirty="0">
                          <a:solidFill>
                            <a:srgbClr val="0000FF"/>
                          </a:solidFill>
                          <a:effectLst/>
                          <a:latin typeface="Consolas" panose="020B0609020204030204" pitchFamily="49" charset="0"/>
                          <a:ea typeface="Times New Roman" panose="02020603050405020304" pitchFamily="18" charset="0"/>
                          <a:cs typeface="Consolas" panose="020B0609020204030204" pitchFamily="49" charset="0"/>
                        </a:rPr>
                        <a:t>True</a:t>
                      </a:r>
                      <a:r>
                        <a:rPr lang="en-IN" sz="15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IN" sz="1500" dirty="0" err="1">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dtype</a:t>
                      </a:r>
                      <a:r>
                        <a:rPr lang="en-IN" sz="15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a:t>
                      </a:r>
                      <a:r>
                        <a:rPr lang="en-IN" sz="1500" dirty="0">
                          <a:solidFill>
                            <a:srgbClr val="0000FF"/>
                          </a:solidFill>
                          <a:effectLst/>
                          <a:latin typeface="Consolas" panose="020B0609020204030204" pitchFamily="49" charset="0"/>
                          <a:ea typeface="Times New Roman" panose="02020603050405020304" pitchFamily="18" charset="0"/>
                          <a:cs typeface="Consolas" panose="020B0609020204030204" pitchFamily="49" charset="0"/>
                        </a:rPr>
                        <a:t>None</a:t>
                      </a:r>
                      <a:r>
                        <a:rPr lang="en-IN" sz="15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engine=</a:t>
                      </a:r>
                      <a:r>
                        <a:rPr lang="en-IN" sz="1500" dirty="0">
                          <a:solidFill>
                            <a:srgbClr val="0000FF"/>
                          </a:solidFill>
                          <a:effectLst/>
                          <a:latin typeface="Consolas" panose="020B0609020204030204" pitchFamily="49" charset="0"/>
                          <a:ea typeface="Times New Roman" panose="02020603050405020304" pitchFamily="18" charset="0"/>
                          <a:cs typeface="Consolas" panose="020B0609020204030204" pitchFamily="49" charset="0"/>
                        </a:rPr>
                        <a:t>None</a:t>
                      </a:r>
                      <a:r>
                        <a:rPr lang="en-IN" sz="15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converters=</a:t>
                      </a:r>
                      <a:r>
                        <a:rPr lang="en-IN" sz="1500" dirty="0">
                          <a:solidFill>
                            <a:srgbClr val="0000FF"/>
                          </a:solidFill>
                          <a:effectLst/>
                          <a:latin typeface="Consolas" panose="020B0609020204030204" pitchFamily="49" charset="0"/>
                          <a:ea typeface="Times New Roman" panose="02020603050405020304" pitchFamily="18" charset="0"/>
                          <a:cs typeface="Consolas" panose="020B0609020204030204" pitchFamily="49" charset="0"/>
                        </a:rPr>
                        <a:t>None</a:t>
                      </a:r>
                      <a:r>
                        <a:rPr lang="en-IN" sz="15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IN" sz="1500" dirty="0" err="1">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true_values</a:t>
                      </a:r>
                      <a:r>
                        <a:rPr lang="en-IN" sz="15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a:t>
                      </a:r>
                      <a:r>
                        <a:rPr lang="en-IN" sz="1500" dirty="0">
                          <a:solidFill>
                            <a:srgbClr val="0000FF"/>
                          </a:solidFill>
                          <a:effectLst/>
                          <a:latin typeface="Consolas" panose="020B0609020204030204" pitchFamily="49" charset="0"/>
                          <a:ea typeface="Times New Roman" panose="02020603050405020304" pitchFamily="18" charset="0"/>
                          <a:cs typeface="Consolas" panose="020B0609020204030204" pitchFamily="49" charset="0"/>
                        </a:rPr>
                        <a:t>None</a:t>
                      </a:r>
                      <a:r>
                        <a:rPr lang="en-IN" sz="15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IN" sz="1500" dirty="0" err="1">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false_values</a:t>
                      </a:r>
                      <a:r>
                        <a:rPr lang="en-IN" sz="15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a:t>
                      </a:r>
                      <a:r>
                        <a:rPr lang="en-IN" sz="1500" dirty="0">
                          <a:solidFill>
                            <a:srgbClr val="0000FF"/>
                          </a:solidFill>
                          <a:effectLst/>
                          <a:latin typeface="Consolas" panose="020B0609020204030204" pitchFamily="49" charset="0"/>
                          <a:ea typeface="Times New Roman" panose="02020603050405020304" pitchFamily="18" charset="0"/>
                          <a:cs typeface="Consolas" panose="020B0609020204030204" pitchFamily="49" charset="0"/>
                        </a:rPr>
                        <a:t>None</a:t>
                      </a:r>
                      <a:r>
                        <a:rPr lang="en-IN" sz="15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IN" sz="1500" dirty="0" err="1">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skipinitialspace</a:t>
                      </a:r>
                      <a:r>
                        <a:rPr lang="en-IN" sz="15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a:t>
                      </a:r>
                      <a:r>
                        <a:rPr lang="en-IN" sz="1500" dirty="0">
                          <a:solidFill>
                            <a:srgbClr val="0000FF"/>
                          </a:solidFill>
                          <a:effectLst/>
                          <a:latin typeface="Consolas" panose="020B0609020204030204" pitchFamily="49" charset="0"/>
                          <a:ea typeface="Times New Roman" panose="02020603050405020304" pitchFamily="18" charset="0"/>
                          <a:cs typeface="Consolas" panose="020B0609020204030204" pitchFamily="49" charset="0"/>
                        </a:rPr>
                        <a:t>False</a:t>
                      </a:r>
                      <a:r>
                        <a:rPr lang="en-IN" sz="15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IN" sz="1500" dirty="0" err="1">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skiprows</a:t>
                      </a:r>
                      <a:r>
                        <a:rPr lang="en-IN" sz="15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a:t>
                      </a:r>
                      <a:r>
                        <a:rPr lang="en-IN" sz="1500" dirty="0">
                          <a:solidFill>
                            <a:srgbClr val="0000FF"/>
                          </a:solidFill>
                          <a:effectLst/>
                          <a:latin typeface="Consolas" panose="020B0609020204030204" pitchFamily="49" charset="0"/>
                          <a:ea typeface="Times New Roman" panose="02020603050405020304" pitchFamily="18" charset="0"/>
                          <a:cs typeface="Consolas" panose="020B0609020204030204" pitchFamily="49" charset="0"/>
                        </a:rPr>
                        <a:t>None</a:t>
                      </a:r>
                      <a:r>
                        <a:rPr lang="en-IN" sz="15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IN" sz="1500" dirty="0" err="1">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nrows</a:t>
                      </a:r>
                      <a:r>
                        <a:rPr lang="en-IN" sz="15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a:t>
                      </a:r>
                      <a:r>
                        <a:rPr lang="en-IN" sz="1500" dirty="0">
                          <a:solidFill>
                            <a:srgbClr val="0000FF"/>
                          </a:solidFill>
                          <a:effectLst/>
                          <a:latin typeface="Consolas" panose="020B0609020204030204" pitchFamily="49" charset="0"/>
                          <a:ea typeface="Times New Roman" panose="02020603050405020304" pitchFamily="18" charset="0"/>
                          <a:cs typeface="Consolas" panose="020B0609020204030204" pitchFamily="49" charset="0"/>
                        </a:rPr>
                        <a:t>None</a:t>
                      </a:r>
                      <a:r>
                        <a:rPr lang="en-IN" sz="15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IN" sz="1500" dirty="0" err="1">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na_values</a:t>
                      </a:r>
                      <a:r>
                        <a:rPr lang="en-IN" sz="15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a:t>
                      </a:r>
                      <a:r>
                        <a:rPr lang="en-IN" sz="1500" dirty="0">
                          <a:solidFill>
                            <a:srgbClr val="0000FF"/>
                          </a:solidFill>
                          <a:effectLst/>
                          <a:latin typeface="Consolas" panose="020B0609020204030204" pitchFamily="49" charset="0"/>
                          <a:ea typeface="Times New Roman" panose="02020603050405020304" pitchFamily="18" charset="0"/>
                          <a:cs typeface="Consolas" panose="020B0609020204030204" pitchFamily="49" charset="0"/>
                        </a:rPr>
                        <a:t>None</a:t>
                      </a:r>
                      <a:r>
                        <a:rPr lang="en-IN" sz="15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IN" sz="1500" dirty="0" err="1">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keep_default_na</a:t>
                      </a:r>
                      <a:r>
                        <a:rPr lang="en-IN" sz="15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a:t>
                      </a:r>
                      <a:r>
                        <a:rPr lang="en-IN" sz="1500" dirty="0">
                          <a:solidFill>
                            <a:srgbClr val="0000FF"/>
                          </a:solidFill>
                          <a:effectLst/>
                          <a:latin typeface="Consolas" panose="020B0609020204030204" pitchFamily="49" charset="0"/>
                          <a:ea typeface="Times New Roman" panose="02020603050405020304" pitchFamily="18" charset="0"/>
                          <a:cs typeface="Consolas" panose="020B0609020204030204" pitchFamily="49" charset="0"/>
                        </a:rPr>
                        <a:t>True</a:t>
                      </a:r>
                      <a:r>
                        <a:rPr lang="en-IN" sz="15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IN" sz="1500" dirty="0" err="1">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na_filter</a:t>
                      </a:r>
                      <a:r>
                        <a:rPr lang="en-IN" sz="15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a:t>
                      </a:r>
                      <a:r>
                        <a:rPr lang="en-IN" sz="1500" dirty="0">
                          <a:solidFill>
                            <a:srgbClr val="0000FF"/>
                          </a:solidFill>
                          <a:effectLst/>
                          <a:latin typeface="Consolas" panose="020B0609020204030204" pitchFamily="49" charset="0"/>
                          <a:ea typeface="Times New Roman" panose="02020603050405020304" pitchFamily="18" charset="0"/>
                          <a:cs typeface="Consolas" panose="020B0609020204030204" pitchFamily="49" charset="0"/>
                        </a:rPr>
                        <a:t>True</a:t>
                      </a:r>
                      <a:r>
                        <a:rPr lang="en-IN" sz="15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verbose=</a:t>
                      </a:r>
                      <a:r>
                        <a:rPr lang="en-IN" sz="1500" dirty="0">
                          <a:solidFill>
                            <a:srgbClr val="0000FF"/>
                          </a:solidFill>
                          <a:effectLst/>
                          <a:latin typeface="Consolas" panose="020B0609020204030204" pitchFamily="49" charset="0"/>
                          <a:ea typeface="Times New Roman" panose="02020603050405020304" pitchFamily="18" charset="0"/>
                          <a:cs typeface="Consolas" panose="020B0609020204030204" pitchFamily="49" charset="0"/>
                        </a:rPr>
                        <a:t>False</a:t>
                      </a:r>
                      <a:r>
                        <a:rPr lang="en-IN" sz="15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IN" sz="1500" dirty="0" err="1">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skip_blank_lines</a:t>
                      </a:r>
                      <a:r>
                        <a:rPr lang="en-IN" sz="15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a:t>
                      </a:r>
                      <a:r>
                        <a:rPr lang="en-IN" sz="1500" dirty="0">
                          <a:solidFill>
                            <a:srgbClr val="0000FF"/>
                          </a:solidFill>
                          <a:effectLst/>
                          <a:latin typeface="Consolas" panose="020B0609020204030204" pitchFamily="49" charset="0"/>
                          <a:ea typeface="Times New Roman" panose="02020603050405020304" pitchFamily="18" charset="0"/>
                          <a:cs typeface="Consolas" panose="020B0609020204030204" pitchFamily="49" charset="0"/>
                        </a:rPr>
                        <a:t>True</a:t>
                      </a:r>
                      <a:r>
                        <a:rPr lang="en-IN" sz="15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IN" sz="1500" dirty="0" err="1">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parse_dates</a:t>
                      </a:r>
                      <a:r>
                        <a:rPr lang="en-IN" sz="15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a:t>
                      </a:r>
                      <a:r>
                        <a:rPr lang="en-IN" sz="1500" dirty="0">
                          <a:solidFill>
                            <a:srgbClr val="0000FF"/>
                          </a:solidFill>
                          <a:effectLst/>
                          <a:latin typeface="Consolas" panose="020B0609020204030204" pitchFamily="49" charset="0"/>
                          <a:ea typeface="Times New Roman" panose="02020603050405020304" pitchFamily="18" charset="0"/>
                          <a:cs typeface="Consolas" panose="020B0609020204030204" pitchFamily="49" charset="0"/>
                        </a:rPr>
                        <a:t>False</a:t>
                      </a:r>
                      <a:r>
                        <a:rPr lang="en-IN" sz="15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IN" sz="1500" dirty="0" err="1">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infer_datetime_format</a:t>
                      </a:r>
                      <a:r>
                        <a:rPr lang="en-IN" sz="15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a:t>
                      </a:r>
                      <a:r>
                        <a:rPr lang="en-IN" sz="1500" dirty="0">
                          <a:solidFill>
                            <a:srgbClr val="0000FF"/>
                          </a:solidFill>
                          <a:effectLst/>
                          <a:latin typeface="Consolas" panose="020B0609020204030204" pitchFamily="49" charset="0"/>
                          <a:ea typeface="Times New Roman" panose="02020603050405020304" pitchFamily="18" charset="0"/>
                          <a:cs typeface="Consolas" panose="020B0609020204030204" pitchFamily="49" charset="0"/>
                        </a:rPr>
                        <a:t>False</a:t>
                      </a:r>
                      <a:r>
                        <a:rPr lang="en-IN" sz="15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IN" sz="1500" dirty="0" err="1">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keep_date_col</a:t>
                      </a:r>
                      <a:r>
                        <a:rPr lang="en-IN" sz="15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a:t>
                      </a:r>
                      <a:r>
                        <a:rPr lang="en-IN" sz="1500" dirty="0">
                          <a:solidFill>
                            <a:srgbClr val="0000FF"/>
                          </a:solidFill>
                          <a:effectLst/>
                          <a:latin typeface="Consolas" panose="020B0609020204030204" pitchFamily="49" charset="0"/>
                          <a:ea typeface="Times New Roman" panose="02020603050405020304" pitchFamily="18" charset="0"/>
                          <a:cs typeface="Consolas" panose="020B0609020204030204" pitchFamily="49" charset="0"/>
                        </a:rPr>
                        <a:t>False</a:t>
                      </a:r>
                      <a:r>
                        <a:rPr lang="en-IN" sz="15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IN" sz="1500" dirty="0" err="1">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date_parser</a:t>
                      </a:r>
                      <a:r>
                        <a:rPr lang="en-IN" sz="15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a:t>
                      </a:r>
                      <a:r>
                        <a:rPr lang="en-IN" sz="1500" dirty="0">
                          <a:solidFill>
                            <a:srgbClr val="0000FF"/>
                          </a:solidFill>
                          <a:effectLst/>
                          <a:latin typeface="Consolas" panose="020B0609020204030204" pitchFamily="49" charset="0"/>
                          <a:ea typeface="Times New Roman" panose="02020603050405020304" pitchFamily="18" charset="0"/>
                          <a:cs typeface="Consolas" panose="020B0609020204030204" pitchFamily="49" charset="0"/>
                        </a:rPr>
                        <a:t>None</a:t>
                      </a:r>
                      <a:r>
                        <a:rPr lang="en-IN" sz="15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IN" sz="1500" dirty="0" err="1">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dayfirst</a:t>
                      </a:r>
                      <a:r>
                        <a:rPr lang="en-IN" sz="15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a:t>
                      </a:r>
                      <a:r>
                        <a:rPr lang="en-IN" sz="1500" dirty="0">
                          <a:solidFill>
                            <a:srgbClr val="0000FF"/>
                          </a:solidFill>
                          <a:effectLst/>
                          <a:latin typeface="Consolas" panose="020B0609020204030204" pitchFamily="49" charset="0"/>
                          <a:ea typeface="Times New Roman" panose="02020603050405020304" pitchFamily="18" charset="0"/>
                          <a:cs typeface="Consolas" panose="020B0609020204030204" pitchFamily="49" charset="0"/>
                        </a:rPr>
                        <a:t>False</a:t>
                      </a:r>
                      <a:r>
                        <a:rPr lang="en-IN" sz="15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iterator=</a:t>
                      </a:r>
                      <a:r>
                        <a:rPr lang="en-IN" sz="1500" dirty="0">
                          <a:solidFill>
                            <a:srgbClr val="0000FF"/>
                          </a:solidFill>
                          <a:effectLst/>
                          <a:latin typeface="Consolas" panose="020B0609020204030204" pitchFamily="49" charset="0"/>
                          <a:ea typeface="Times New Roman" panose="02020603050405020304" pitchFamily="18" charset="0"/>
                          <a:cs typeface="Consolas" panose="020B0609020204030204" pitchFamily="49" charset="0"/>
                        </a:rPr>
                        <a:t>False</a:t>
                      </a:r>
                      <a:r>
                        <a:rPr lang="en-IN" sz="15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IN" sz="1500" dirty="0" err="1">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chunksize</a:t>
                      </a:r>
                      <a:r>
                        <a:rPr lang="en-IN" sz="15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a:t>
                      </a:r>
                      <a:r>
                        <a:rPr lang="en-IN" sz="1500" dirty="0">
                          <a:solidFill>
                            <a:srgbClr val="0000FF"/>
                          </a:solidFill>
                          <a:effectLst/>
                          <a:latin typeface="Consolas" panose="020B0609020204030204" pitchFamily="49" charset="0"/>
                          <a:ea typeface="Times New Roman" panose="02020603050405020304" pitchFamily="18" charset="0"/>
                          <a:cs typeface="Consolas" panose="020B0609020204030204" pitchFamily="49" charset="0"/>
                        </a:rPr>
                        <a:t>None</a:t>
                      </a:r>
                      <a:r>
                        <a:rPr lang="en-IN" sz="15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compression=</a:t>
                      </a:r>
                      <a:r>
                        <a:rPr lang="en-IN" sz="1500" i="1" dirty="0">
                          <a:solidFill>
                            <a:srgbClr val="00AA00"/>
                          </a:solidFill>
                          <a:effectLst/>
                          <a:latin typeface="Consolas" panose="020B0609020204030204" pitchFamily="49" charset="0"/>
                          <a:ea typeface="Times New Roman" panose="02020603050405020304" pitchFamily="18" charset="0"/>
                          <a:cs typeface="Consolas" panose="020B0609020204030204" pitchFamily="49" charset="0"/>
                        </a:rPr>
                        <a:t>'infer'</a:t>
                      </a:r>
                      <a:r>
                        <a:rPr lang="en-IN" sz="15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thousands=</a:t>
                      </a:r>
                      <a:r>
                        <a:rPr lang="en-IN" sz="1500" dirty="0">
                          <a:solidFill>
                            <a:srgbClr val="0000FF"/>
                          </a:solidFill>
                          <a:effectLst/>
                          <a:latin typeface="Consolas" panose="020B0609020204030204" pitchFamily="49" charset="0"/>
                          <a:ea typeface="Times New Roman" panose="02020603050405020304" pitchFamily="18" charset="0"/>
                          <a:cs typeface="Consolas" panose="020B0609020204030204" pitchFamily="49" charset="0"/>
                        </a:rPr>
                        <a:t>None</a:t>
                      </a:r>
                      <a:r>
                        <a:rPr lang="en-IN" sz="15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decimal=</a:t>
                      </a:r>
                      <a:r>
                        <a:rPr lang="en-IN" sz="1500" i="1" dirty="0">
                          <a:solidFill>
                            <a:srgbClr val="C9802B"/>
                          </a:solidFill>
                          <a:effectLst/>
                          <a:latin typeface="Consolas" panose="020B0609020204030204" pitchFamily="49" charset="0"/>
                          <a:ea typeface="Times New Roman" panose="02020603050405020304" pitchFamily="18" charset="0"/>
                          <a:cs typeface="Consolas" panose="020B0609020204030204" pitchFamily="49" charset="0"/>
                        </a:rPr>
                        <a:t>b'.'</a:t>
                      </a:r>
                      <a:r>
                        <a:rPr lang="en-IN" sz="15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IN" sz="1500" dirty="0" err="1">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lineterminator</a:t>
                      </a:r>
                      <a:r>
                        <a:rPr lang="en-IN" sz="15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a:t>
                      </a:r>
                      <a:r>
                        <a:rPr lang="en-IN" sz="1500" dirty="0">
                          <a:solidFill>
                            <a:srgbClr val="0000FF"/>
                          </a:solidFill>
                          <a:effectLst/>
                          <a:latin typeface="Consolas" panose="020B0609020204030204" pitchFamily="49" charset="0"/>
                          <a:ea typeface="Times New Roman" panose="02020603050405020304" pitchFamily="18" charset="0"/>
                          <a:cs typeface="Consolas" panose="020B0609020204030204" pitchFamily="49" charset="0"/>
                        </a:rPr>
                        <a:t>None</a:t>
                      </a:r>
                      <a:r>
                        <a:rPr lang="en-IN" sz="15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IN" sz="1500" dirty="0" err="1">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quotechar</a:t>
                      </a:r>
                      <a:r>
                        <a:rPr lang="en-IN" sz="15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a:t>
                      </a:r>
                      <a:r>
                        <a:rPr lang="en-IN" sz="1500" i="1" dirty="0">
                          <a:solidFill>
                            <a:srgbClr val="00AA00"/>
                          </a:solidFill>
                          <a:effectLst/>
                          <a:latin typeface="Consolas" panose="020B0609020204030204" pitchFamily="49" charset="0"/>
                          <a:ea typeface="Times New Roman" panose="02020603050405020304" pitchFamily="18" charset="0"/>
                          <a:cs typeface="Consolas" panose="020B0609020204030204" pitchFamily="49" charset="0"/>
                        </a:rPr>
                        <a:t>'"'</a:t>
                      </a:r>
                      <a:r>
                        <a:rPr lang="en-IN" sz="15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quoting=</a:t>
                      </a:r>
                      <a:r>
                        <a:rPr lang="en-IN" sz="1500" dirty="0">
                          <a:solidFill>
                            <a:srgbClr val="800000"/>
                          </a:solidFill>
                          <a:effectLst/>
                          <a:latin typeface="Consolas" panose="020B0609020204030204" pitchFamily="49" charset="0"/>
                          <a:ea typeface="Times New Roman" panose="02020603050405020304" pitchFamily="18" charset="0"/>
                          <a:cs typeface="Consolas" panose="020B0609020204030204" pitchFamily="49" charset="0"/>
                        </a:rPr>
                        <a:t>0</a:t>
                      </a:r>
                      <a:r>
                        <a:rPr lang="en-IN" sz="15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IN" sz="1500" dirty="0" err="1">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escapechar</a:t>
                      </a:r>
                      <a:r>
                        <a:rPr lang="en-IN" sz="15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a:t>
                      </a:r>
                      <a:r>
                        <a:rPr lang="en-IN" sz="1500" dirty="0">
                          <a:solidFill>
                            <a:srgbClr val="0000FF"/>
                          </a:solidFill>
                          <a:effectLst/>
                          <a:latin typeface="Consolas" panose="020B0609020204030204" pitchFamily="49" charset="0"/>
                          <a:ea typeface="Times New Roman" panose="02020603050405020304" pitchFamily="18" charset="0"/>
                          <a:cs typeface="Consolas" panose="020B0609020204030204" pitchFamily="49" charset="0"/>
                        </a:rPr>
                        <a:t>None</a:t>
                      </a:r>
                      <a:r>
                        <a:rPr lang="en-IN" sz="15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comment=</a:t>
                      </a:r>
                      <a:r>
                        <a:rPr lang="en-IN" sz="1500" dirty="0">
                          <a:solidFill>
                            <a:srgbClr val="0000FF"/>
                          </a:solidFill>
                          <a:effectLst/>
                          <a:latin typeface="Consolas" panose="020B0609020204030204" pitchFamily="49" charset="0"/>
                          <a:ea typeface="Times New Roman" panose="02020603050405020304" pitchFamily="18" charset="0"/>
                          <a:cs typeface="Consolas" panose="020B0609020204030204" pitchFamily="49" charset="0"/>
                        </a:rPr>
                        <a:t>None</a:t>
                      </a:r>
                      <a:r>
                        <a:rPr lang="en-IN" sz="15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encoding=</a:t>
                      </a:r>
                      <a:r>
                        <a:rPr lang="en-IN" sz="1500" dirty="0">
                          <a:solidFill>
                            <a:srgbClr val="0000FF"/>
                          </a:solidFill>
                          <a:effectLst/>
                          <a:latin typeface="Consolas" panose="020B0609020204030204" pitchFamily="49" charset="0"/>
                          <a:ea typeface="Times New Roman" panose="02020603050405020304" pitchFamily="18" charset="0"/>
                          <a:cs typeface="Consolas" panose="020B0609020204030204" pitchFamily="49" charset="0"/>
                        </a:rPr>
                        <a:t>None</a:t>
                      </a:r>
                      <a:r>
                        <a:rPr lang="en-IN" sz="15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dialect=</a:t>
                      </a:r>
                      <a:r>
                        <a:rPr lang="en-IN" sz="1500" dirty="0">
                          <a:solidFill>
                            <a:srgbClr val="0000FF"/>
                          </a:solidFill>
                          <a:effectLst/>
                          <a:latin typeface="Consolas" panose="020B0609020204030204" pitchFamily="49" charset="0"/>
                          <a:ea typeface="Times New Roman" panose="02020603050405020304" pitchFamily="18" charset="0"/>
                          <a:cs typeface="Consolas" panose="020B0609020204030204" pitchFamily="49" charset="0"/>
                        </a:rPr>
                        <a:t>None</a:t>
                      </a:r>
                      <a:r>
                        <a:rPr lang="en-IN" sz="15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IN" sz="1500" dirty="0" err="1">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tupleize_cols</a:t>
                      </a:r>
                      <a:r>
                        <a:rPr lang="en-IN" sz="15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a:t>
                      </a:r>
                      <a:r>
                        <a:rPr lang="en-IN" sz="1500" dirty="0">
                          <a:solidFill>
                            <a:srgbClr val="0000FF"/>
                          </a:solidFill>
                          <a:effectLst/>
                          <a:latin typeface="Consolas" panose="020B0609020204030204" pitchFamily="49" charset="0"/>
                          <a:ea typeface="Times New Roman" panose="02020603050405020304" pitchFamily="18" charset="0"/>
                          <a:cs typeface="Consolas" panose="020B0609020204030204" pitchFamily="49" charset="0"/>
                        </a:rPr>
                        <a:t>False</a:t>
                      </a:r>
                      <a:r>
                        <a:rPr lang="en-IN" sz="15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IN" sz="1500" dirty="0" err="1">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error_bad_lines</a:t>
                      </a:r>
                      <a:r>
                        <a:rPr lang="en-IN" sz="15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a:t>
                      </a:r>
                      <a:r>
                        <a:rPr lang="en-IN" sz="1500" dirty="0">
                          <a:solidFill>
                            <a:srgbClr val="0000FF"/>
                          </a:solidFill>
                          <a:effectLst/>
                          <a:latin typeface="Consolas" panose="020B0609020204030204" pitchFamily="49" charset="0"/>
                          <a:ea typeface="Times New Roman" panose="02020603050405020304" pitchFamily="18" charset="0"/>
                          <a:cs typeface="Consolas" panose="020B0609020204030204" pitchFamily="49" charset="0"/>
                        </a:rPr>
                        <a:t>True</a:t>
                      </a:r>
                      <a:r>
                        <a:rPr lang="en-IN" sz="15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IN" sz="1500" dirty="0" err="1">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warn_bad_lines</a:t>
                      </a:r>
                      <a:r>
                        <a:rPr lang="en-IN" sz="15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a:t>
                      </a:r>
                      <a:r>
                        <a:rPr lang="en-IN" sz="1500" dirty="0">
                          <a:solidFill>
                            <a:srgbClr val="0000FF"/>
                          </a:solidFill>
                          <a:effectLst/>
                          <a:latin typeface="Consolas" panose="020B0609020204030204" pitchFamily="49" charset="0"/>
                          <a:ea typeface="Times New Roman" panose="02020603050405020304" pitchFamily="18" charset="0"/>
                          <a:cs typeface="Consolas" panose="020B0609020204030204" pitchFamily="49" charset="0"/>
                        </a:rPr>
                        <a:t>True</a:t>
                      </a:r>
                      <a:r>
                        <a:rPr lang="en-IN" sz="15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IN" sz="1500" dirty="0" err="1">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skipfooter</a:t>
                      </a:r>
                      <a:r>
                        <a:rPr lang="en-IN" sz="15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a:t>
                      </a:r>
                      <a:r>
                        <a:rPr lang="en-IN" sz="1500" dirty="0">
                          <a:solidFill>
                            <a:srgbClr val="800000"/>
                          </a:solidFill>
                          <a:effectLst/>
                          <a:latin typeface="Consolas" panose="020B0609020204030204" pitchFamily="49" charset="0"/>
                          <a:ea typeface="Times New Roman" panose="02020603050405020304" pitchFamily="18" charset="0"/>
                          <a:cs typeface="Consolas" panose="020B0609020204030204" pitchFamily="49" charset="0"/>
                        </a:rPr>
                        <a:t>0</a:t>
                      </a:r>
                      <a:r>
                        <a:rPr lang="en-IN" sz="15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IN" sz="1500" dirty="0" err="1">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skip_footer</a:t>
                      </a:r>
                      <a:r>
                        <a:rPr lang="en-IN" sz="15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a:t>
                      </a:r>
                      <a:r>
                        <a:rPr lang="en-IN" sz="1500" dirty="0">
                          <a:solidFill>
                            <a:srgbClr val="800000"/>
                          </a:solidFill>
                          <a:effectLst/>
                          <a:latin typeface="Consolas" panose="020B0609020204030204" pitchFamily="49" charset="0"/>
                          <a:ea typeface="Times New Roman" panose="02020603050405020304" pitchFamily="18" charset="0"/>
                          <a:cs typeface="Consolas" panose="020B0609020204030204" pitchFamily="49" charset="0"/>
                        </a:rPr>
                        <a:t>0</a:t>
                      </a:r>
                      <a:r>
                        <a:rPr lang="en-IN" sz="15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IN" sz="1500" dirty="0" err="1">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doublequote</a:t>
                      </a:r>
                      <a:r>
                        <a:rPr lang="en-IN" sz="15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a:t>
                      </a:r>
                      <a:r>
                        <a:rPr lang="en-IN" sz="1500" dirty="0">
                          <a:solidFill>
                            <a:srgbClr val="0000FF"/>
                          </a:solidFill>
                          <a:effectLst/>
                          <a:latin typeface="Consolas" panose="020B0609020204030204" pitchFamily="49" charset="0"/>
                          <a:ea typeface="Times New Roman" panose="02020603050405020304" pitchFamily="18" charset="0"/>
                          <a:cs typeface="Consolas" panose="020B0609020204030204" pitchFamily="49" charset="0"/>
                        </a:rPr>
                        <a:t>True</a:t>
                      </a:r>
                      <a:r>
                        <a:rPr lang="en-IN" sz="15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IN" sz="1500" dirty="0" err="1">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delim_whitespace</a:t>
                      </a:r>
                      <a:r>
                        <a:rPr lang="en-IN" sz="15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a:t>
                      </a:r>
                      <a:r>
                        <a:rPr lang="en-IN" sz="1500" dirty="0">
                          <a:solidFill>
                            <a:srgbClr val="0000FF"/>
                          </a:solidFill>
                          <a:effectLst/>
                          <a:latin typeface="Consolas" panose="020B0609020204030204" pitchFamily="49" charset="0"/>
                          <a:ea typeface="Times New Roman" panose="02020603050405020304" pitchFamily="18" charset="0"/>
                          <a:cs typeface="Consolas" panose="020B0609020204030204" pitchFamily="49" charset="0"/>
                        </a:rPr>
                        <a:t>False</a:t>
                      </a:r>
                      <a:r>
                        <a:rPr lang="en-IN" sz="15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IN" sz="1500" dirty="0" err="1">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as_recarray</a:t>
                      </a:r>
                      <a:r>
                        <a:rPr lang="en-IN" sz="15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a:t>
                      </a:r>
                      <a:r>
                        <a:rPr lang="en-IN" sz="1500" dirty="0">
                          <a:solidFill>
                            <a:srgbClr val="0000FF"/>
                          </a:solidFill>
                          <a:effectLst/>
                          <a:latin typeface="Consolas" panose="020B0609020204030204" pitchFamily="49" charset="0"/>
                          <a:ea typeface="Times New Roman" panose="02020603050405020304" pitchFamily="18" charset="0"/>
                          <a:cs typeface="Consolas" panose="020B0609020204030204" pitchFamily="49" charset="0"/>
                        </a:rPr>
                        <a:t>False</a:t>
                      </a:r>
                      <a:r>
                        <a:rPr lang="en-IN" sz="15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IN" sz="1500" dirty="0" err="1">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compact_ints</a:t>
                      </a:r>
                      <a:r>
                        <a:rPr lang="en-IN" sz="15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a:t>
                      </a:r>
                      <a:r>
                        <a:rPr lang="en-IN" sz="1500" dirty="0">
                          <a:solidFill>
                            <a:srgbClr val="0000FF"/>
                          </a:solidFill>
                          <a:effectLst/>
                          <a:latin typeface="Consolas" panose="020B0609020204030204" pitchFamily="49" charset="0"/>
                          <a:ea typeface="Times New Roman" panose="02020603050405020304" pitchFamily="18" charset="0"/>
                          <a:cs typeface="Consolas" panose="020B0609020204030204" pitchFamily="49" charset="0"/>
                        </a:rPr>
                        <a:t>False</a:t>
                      </a:r>
                      <a:r>
                        <a:rPr lang="en-IN" sz="15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IN" sz="1500" dirty="0" err="1">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use_unsigned</a:t>
                      </a:r>
                      <a:r>
                        <a:rPr lang="en-IN" sz="15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a:t>
                      </a:r>
                      <a:r>
                        <a:rPr lang="en-IN" sz="1500" dirty="0">
                          <a:solidFill>
                            <a:srgbClr val="0000FF"/>
                          </a:solidFill>
                          <a:effectLst/>
                          <a:latin typeface="Consolas" panose="020B0609020204030204" pitchFamily="49" charset="0"/>
                          <a:ea typeface="Times New Roman" panose="02020603050405020304" pitchFamily="18" charset="0"/>
                          <a:cs typeface="Consolas" panose="020B0609020204030204" pitchFamily="49" charset="0"/>
                        </a:rPr>
                        <a:t>False</a:t>
                      </a:r>
                      <a:r>
                        <a:rPr lang="en-IN" sz="15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IN" sz="1500" dirty="0" err="1">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low_memory</a:t>
                      </a:r>
                      <a:r>
                        <a:rPr lang="en-IN" sz="15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a:t>
                      </a:r>
                      <a:r>
                        <a:rPr lang="en-IN" sz="1500" dirty="0">
                          <a:solidFill>
                            <a:srgbClr val="0000FF"/>
                          </a:solidFill>
                          <a:effectLst/>
                          <a:latin typeface="Consolas" panose="020B0609020204030204" pitchFamily="49" charset="0"/>
                          <a:ea typeface="Times New Roman" panose="02020603050405020304" pitchFamily="18" charset="0"/>
                          <a:cs typeface="Consolas" panose="020B0609020204030204" pitchFamily="49" charset="0"/>
                        </a:rPr>
                        <a:t>True</a:t>
                      </a:r>
                      <a:r>
                        <a:rPr lang="en-IN" sz="15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IN" sz="1500" dirty="0" err="1">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buffer_lines</a:t>
                      </a:r>
                      <a:r>
                        <a:rPr lang="en-IN" sz="15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a:t>
                      </a:r>
                      <a:r>
                        <a:rPr lang="en-IN" sz="1500" dirty="0">
                          <a:solidFill>
                            <a:srgbClr val="0000FF"/>
                          </a:solidFill>
                          <a:effectLst/>
                          <a:latin typeface="Consolas" panose="020B0609020204030204" pitchFamily="49" charset="0"/>
                          <a:ea typeface="Times New Roman" panose="02020603050405020304" pitchFamily="18" charset="0"/>
                          <a:cs typeface="Consolas" panose="020B0609020204030204" pitchFamily="49" charset="0"/>
                        </a:rPr>
                        <a:t>None</a:t>
                      </a:r>
                      <a:r>
                        <a:rPr lang="en-IN" sz="15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IN" sz="1500" dirty="0" err="1">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memory_map</a:t>
                      </a:r>
                      <a:r>
                        <a:rPr lang="en-IN" sz="15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a:t>
                      </a:r>
                      <a:r>
                        <a:rPr lang="en-IN" sz="1500" dirty="0">
                          <a:solidFill>
                            <a:srgbClr val="0000FF"/>
                          </a:solidFill>
                          <a:effectLst/>
                          <a:latin typeface="Consolas" panose="020B0609020204030204" pitchFamily="49" charset="0"/>
                          <a:ea typeface="Times New Roman" panose="02020603050405020304" pitchFamily="18" charset="0"/>
                          <a:cs typeface="Consolas" panose="020B0609020204030204" pitchFamily="49" charset="0"/>
                        </a:rPr>
                        <a:t>False</a:t>
                      </a:r>
                      <a:r>
                        <a:rPr lang="en-IN" sz="15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IN" sz="1500" dirty="0" err="1">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float_precision</a:t>
                      </a:r>
                      <a:r>
                        <a:rPr lang="en-IN" sz="15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a:t>
                      </a:r>
                      <a:r>
                        <a:rPr lang="en-IN" sz="1500" dirty="0">
                          <a:solidFill>
                            <a:srgbClr val="0000FF"/>
                          </a:solidFill>
                          <a:effectLst/>
                          <a:latin typeface="Consolas" panose="020B0609020204030204" pitchFamily="49" charset="0"/>
                          <a:ea typeface="Times New Roman" panose="02020603050405020304" pitchFamily="18" charset="0"/>
                          <a:cs typeface="Consolas" panose="020B0609020204030204" pitchFamily="49" charset="0"/>
                        </a:rPr>
                        <a:t>None</a:t>
                      </a:r>
                      <a:r>
                        <a:rPr lang="en-IN" sz="15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a:t>
                      </a:r>
                      <a:endParaRPr lang="en-IN" sz="1500" dirty="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IN" sz="1500" b="1"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Docstring: Read CSV (comma-separated) file into </a:t>
                      </a:r>
                      <a:r>
                        <a:rPr lang="en-IN" sz="1500" b="1" dirty="0" err="1">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DataFrame</a:t>
                      </a:r>
                      <a:endParaRPr lang="en-IN" sz="1500" dirty="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IN" sz="1500" b="1"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Returns</a:t>
                      </a:r>
                      <a:r>
                        <a:rPr lang="en-IN" sz="1500" b="1" dirty="0">
                          <a:effectLst/>
                          <a:latin typeface="Consolas" panose="020B0609020204030204" pitchFamily="49" charset="0"/>
                          <a:ea typeface="Times New Roman" panose="02020603050405020304" pitchFamily="18" charset="0"/>
                          <a:cs typeface="Consolas" panose="020B0609020204030204" pitchFamily="49" charset="0"/>
                        </a:rPr>
                        <a:t>:- </a:t>
                      </a:r>
                      <a:r>
                        <a:rPr lang="en-IN" sz="1500" b="1" dirty="0" err="1">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DataFrame</a:t>
                      </a:r>
                      <a:r>
                        <a:rPr lang="en-IN" sz="1500" b="1"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IN" sz="1500" b="1" dirty="0">
                          <a:solidFill>
                            <a:srgbClr val="0000FF"/>
                          </a:solidFill>
                          <a:effectLst/>
                          <a:latin typeface="Consolas" panose="020B0609020204030204" pitchFamily="49" charset="0"/>
                          <a:ea typeface="Times New Roman" panose="02020603050405020304" pitchFamily="18" charset="0"/>
                          <a:cs typeface="Consolas" panose="020B0609020204030204" pitchFamily="49" charset="0"/>
                        </a:rPr>
                        <a:t>or</a:t>
                      </a:r>
                      <a:r>
                        <a:rPr lang="en-IN" sz="1500" b="1"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IN" sz="1500" b="1" dirty="0" err="1">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TextParser</a:t>
                      </a:r>
                      <a:endParaRPr lang="en-IN" sz="1500" dirty="0">
                        <a:effectLst/>
                        <a:latin typeface="Consolas" panose="020B0609020204030204" pitchFamily="49" charset="0"/>
                        <a:ea typeface="Times New Roman" panose="02020603050405020304" pitchFamily="18" charset="0"/>
                        <a:cs typeface="Mangal" panose="02040503050203030202"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3273657353"/>
                  </a:ext>
                </a:extLst>
              </a:tr>
            </a:tbl>
          </a:graphicData>
        </a:graphic>
      </p:graphicFrame>
    </p:spTree>
    <p:extLst>
      <p:ext uri="{BB962C8B-B14F-4D97-AF65-F5344CB8AC3E}">
        <p14:creationId xmlns:p14="http://schemas.microsoft.com/office/powerpoint/2010/main" val="99738375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
          </p:nvPr>
        </p:nvSpPr>
        <p:spPr/>
        <p:txBody>
          <a:bodyPr/>
          <a:lstStyle/>
          <a:p>
            <a:fld id="{40BFEAB2-FD83-41F2-9787-AD5D1A1760CD}" type="slidenum">
              <a:rPr lang="en-US" smtClean="0"/>
              <a:pPr/>
              <a:t>133</a:t>
            </a:fld>
            <a:endParaRPr lang="en-US" dirty="0"/>
          </a:p>
        </p:txBody>
      </p:sp>
      <p:sp>
        <p:nvSpPr>
          <p:cNvPr id="7" name="Footer Placeholder 4">
            <a:extLst>
              <a:ext uri="{FF2B5EF4-FFF2-40B4-BE49-F238E27FC236}">
                <a16:creationId xmlns:a16="http://schemas.microsoft.com/office/drawing/2014/main" id="{CBE507B5-C7FD-44CE-8A2A-A513808930E9}"/>
              </a:ext>
            </a:extLst>
          </p:cNvPr>
          <p:cNvSpPr txBox="1">
            <a:spLocks/>
          </p:cNvSpPr>
          <p:nvPr/>
        </p:nvSpPr>
        <p:spPr>
          <a:xfrm>
            <a:off x="2761201" y="6528816"/>
            <a:ext cx="5486400" cy="228600"/>
          </a:xfrm>
          <a:prstGeom prst="rect">
            <a:avLst/>
          </a:prstGeom>
        </p:spPr>
        <p:txBody>
          <a:bodyPr vert="horz" lIns="91440" tIns="45720" rIns="91440" bIns="45720" rtlCol="0" anchor="ctr"/>
          <a:lstStyle>
            <a:defPPr>
              <a:defRPr lang="en-US"/>
            </a:defPPr>
            <a:lvl1pPr marL="0" algn="l" defTabSz="914400" rtl="0" eaLnBrk="1" latinLnBrk="0" hangingPunct="1">
              <a:defRPr sz="9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2"/>
                </a:solidFill>
              </a:rPr>
              <a:t>Python Programming: Problem  Solving, Packages </a:t>
            </a:r>
            <a:r>
              <a:rPr lang="en-US">
                <a:solidFill>
                  <a:schemeClr val="tx2"/>
                </a:solidFill>
              </a:rPr>
              <a:t>and Libraries</a:t>
            </a:r>
            <a:endParaRPr lang="en-US" dirty="0">
              <a:solidFill>
                <a:schemeClr val="tx2"/>
              </a:solidFill>
            </a:endParaRPr>
          </a:p>
        </p:txBody>
      </p:sp>
      <p:sp>
        <p:nvSpPr>
          <p:cNvPr id="4" name="Subtitle 3"/>
          <p:cNvSpPr>
            <a:spLocks noGrp="1"/>
          </p:cNvSpPr>
          <p:nvPr>
            <p:ph type="subTitle" idx="1"/>
          </p:nvPr>
        </p:nvSpPr>
        <p:spPr>
          <a:xfrm>
            <a:off x="1648692" y="762002"/>
            <a:ext cx="8811491" cy="5405119"/>
          </a:xfrm>
          <a:solidFill>
            <a:srgbClr val="FAD1D3">
              <a:alpha val="70980"/>
            </a:srgbClr>
          </a:solidFill>
          <a:ln>
            <a:solidFill>
              <a:schemeClr val="accent1"/>
            </a:solidFill>
          </a:ln>
        </p:spPr>
        <p:txBody>
          <a:bodyPr/>
          <a:lstStyle/>
          <a:p>
            <a:pPr>
              <a:spcBef>
                <a:spcPts val="600"/>
              </a:spcBef>
            </a:pPr>
            <a:r>
              <a:rPr lang="en-IN" sz="2400" dirty="0">
                <a:latin typeface="Calibri" panose="020F0502020204030204" pitchFamily="34" charset="0"/>
                <a:cs typeface="Calibri" panose="020F0502020204030204" pitchFamily="34" charset="0"/>
              </a:rPr>
              <a:t>There are too many parameters to this method </a:t>
            </a:r>
            <a:r>
              <a:rPr lang="en-IN" sz="2400" dirty="0" err="1">
                <a:solidFill>
                  <a:srgbClr val="0070C0"/>
                </a:solidFill>
                <a:latin typeface="Consolas" panose="020B0609020204030204" pitchFamily="49" charset="0"/>
                <a:cs typeface="Calibri" panose="020F0502020204030204" pitchFamily="34" charset="0"/>
              </a:rPr>
              <a:t>read_csv</a:t>
            </a:r>
            <a:r>
              <a:rPr lang="en-IN" sz="2400" dirty="0">
                <a:solidFill>
                  <a:srgbClr val="0070C0"/>
                </a:solidFill>
                <a:latin typeface="Consolas" panose="020B0609020204030204" pitchFamily="49" charset="0"/>
                <a:cs typeface="Calibri" panose="020F0502020204030204" pitchFamily="34" charset="0"/>
              </a:rPr>
              <a:t>()</a:t>
            </a:r>
            <a:r>
              <a:rPr lang="en-IN" sz="2400" dirty="0">
                <a:latin typeface="Calibri" panose="020F0502020204030204" pitchFamily="34" charset="0"/>
                <a:cs typeface="Calibri" panose="020F0502020204030204" pitchFamily="34" charset="0"/>
              </a:rPr>
              <a:t>. Only the important ones are discussed here. They are as follows:</a:t>
            </a:r>
          </a:p>
          <a:p>
            <a:pPr marL="342900" indent="-342900">
              <a:spcBef>
                <a:spcPts val="600"/>
              </a:spcBef>
              <a:buFont typeface="Arial" panose="020B0604020202020204" pitchFamily="34" charset="0"/>
              <a:buChar char="•"/>
            </a:pPr>
            <a:r>
              <a:rPr lang="en-IN" sz="2400" dirty="0" err="1">
                <a:solidFill>
                  <a:srgbClr val="0070C0"/>
                </a:solidFill>
                <a:latin typeface="Consolas" panose="020B0609020204030204" pitchFamily="49" charset="0"/>
                <a:cs typeface="Calibri" panose="020F0502020204030204" pitchFamily="34" charset="0"/>
              </a:rPr>
              <a:t>filepath_or_buffer</a:t>
            </a:r>
            <a:r>
              <a:rPr lang="en-IN" sz="2400" dirty="0">
                <a:latin typeface="Calibri" panose="020F0502020204030204" pitchFamily="34" charset="0"/>
                <a:cs typeface="Calibri" panose="020F0502020204030204" pitchFamily="34" charset="0"/>
              </a:rPr>
              <a:t>: You need to provide a file name here.</a:t>
            </a:r>
          </a:p>
          <a:p>
            <a:pPr marL="342900" indent="-342900">
              <a:spcBef>
                <a:spcPts val="600"/>
              </a:spcBef>
              <a:buFont typeface="Arial" panose="020B0604020202020204" pitchFamily="34" charset="0"/>
              <a:buChar char="•"/>
            </a:pPr>
            <a:r>
              <a:rPr lang="en-IN" sz="2400" dirty="0" err="1">
                <a:solidFill>
                  <a:srgbClr val="0070C0"/>
                </a:solidFill>
                <a:latin typeface="Consolas" panose="020B0609020204030204" pitchFamily="49" charset="0"/>
                <a:cs typeface="Calibri" panose="020F0502020204030204" pitchFamily="34" charset="0"/>
              </a:rPr>
              <a:t>sep</a:t>
            </a:r>
            <a:r>
              <a:rPr lang="en-IN" sz="2400" dirty="0">
                <a:latin typeface="Calibri" panose="020F0502020204030204" pitchFamily="34" charset="0"/>
                <a:cs typeface="Calibri" panose="020F0502020204030204" pitchFamily="34" charset="0"/>
              </a:rPr>
              <a:t>: This stands for the </a:t>
            </a:r>
            <a:r>
              <a:rPr lang="en-IN" sz="2400" dirty="0" err="1">
                <a:latin typeface="Calibri" panose="020F0502020204030204" pitchFamily="34" charset="0"/>
                <a:cs typeface="Calibri" panose="020F0502020204030204" pitchFamily="34" charset="0"/>
              </a:rPr>
              <a:t>seperator</a:t>
            </a:r>
            <a:r>
              <a:rPr lang="en-IN" sz="2400" dirty="0">
                <a:latin typeface="Calibri" panose="020F0502020204030204" pitchFamily="34" charset="0"/>
                <a:cs typeface="Calibri" panose="020F0502020204030204" pitchFamily="34" charset="0"/>
              </a:rPr>
              <a:t>. The default is comma, i.e., “,”.</a:t>
            </a:r>
          </a:p>
          <a:p>
            <a:pPr marL="342900" indent="-342900">
              <a:spcBef>
                <a:spcPts val="600"/>
              </a:spcBef>
              <a:buFont typeface="Arial" panose="020B0604020202020204" pitchFamily="34" charset="0"/>
              <a:buChar char="•"/>
            </a:pPr>
            <a:r>
              <a:rPr lang="en-IN" sz="2400" dirty="0">
                <a:solidFill>
                  <a:srgbClr val="0070C0"/>
                </a:solidFill>
                <a:latin typeface="Consolas" panose="020B0609020204030204" pitchFamily="49" charset="0"/>
                <a:cs typeface="Calibri" panose="020F0502020204030204" pitchFamily="34" charset="0"/>
              </a:rPr>
              <a:t>header</a:t>
            </a:r>
            <a:r>
              <a:rPr lang="en-IN" sz="2400" dirty="0">
                <a:latin typeface="Calibri" panose="020F0502020204030204" pitchFamily="34" charset="0"/>
                <a:cs typeface="Calibri" panose="020F0502020204030204" pitchFamily="34" charset="0"/>
              </a:rPr>
              <a:t>: The default behaviour is to infer Row number(s) to use as the column names. However, you may specify the row number (as an integer) to be used as header.</a:t>
            </a:r>
          </a:p>
          <a:p>
            <a:pPr marL="342900" indent="-342900">
              <a:spcBef>
                <a:spcPts val="600"/>
              </a:spcBef>
              <a:buFont typeface="Arial" panose="020B0604020202020204" pitchFamily="34" charset="0"/>
              <a:buChar char="•"/>
            </a:pPr>
            <a:r>
              <a:rPr lang="en-IN" sz="2400" dirty="0" err="1">
                <a:solidFill>
                  <a:srgbClr val="0070C0"/>
                </a:solidFill>
                <a:latin typeface="Consolas" panose="020B0609020204030204" pitchFamily="49" charset="0"/>
                <a:cs typeface="Calibri" panose="020F0502020204030204" pitchFamily="34" charset="0"/>
              </a:rPr>
              <a:t>index_col</a:t>
            </a:r>
            <a:r>
              <a:rPr lang="en-IN" sz="2400" dirty="0">
                <a:latin typeface="Calibri" panose="020F0502020204030204" pitchFamily="34" charset="0"/>
                <a:cs typeface="Calibri" panose="020F0502020204030204" pitchFamily="34" charset="0"/>
              </a:rPr>
              <a:t>: Here you can specify the column to be used as row label of the </a:t>
            </a:r>
            <a:r>
              <a:rPr lang="en-IN" sz="2400" dirty="0" err="1">
                <a:latin typeface="Calibri" panose="020F0502020204030204" pitchFamily="34" charset="0"/>
                <a:cs typeface="Calibri" panose="020F0502020204030204" pitchFamily="34" charset="0"/>
              </a:rPr>
              <a:t>DataFrame</a:t>
            </a:r>
            <a:r>
              <a:rPr lang="en-IN" sz="2400" dirty="0">
                <a:latin typeface="Calibri" panose="020F0502020204030204" pitchFamily="34" charset="0"/>
                <a:cs typeface="Calibri" panose="020F0502020204030204" pitchFamily="34" charset="0"/>
              </a:rPr>
              <a:t>.</a:t>
            </a:r>
          </a:p>
          <a:p>
            <a:pPr marL="342900" indent="-342900">
              <a:spcBef>
                <a:spcPts val="600"/>
              </a:spcBef>
              <a:buFont typeface="Arial" panose="020B0604020202020204" pitchFamily="34" charset="0"/>
              <a:buChar char="•"/>
            </a:pPr>
            <a:r>
              <a:rPr lang="en-IN" sz="2400" dirty="0" err="1">
                <a:solidFill>
                  <a:srgbClr val="0070C0"/>
                </a:solidFill>
                <a:latin typeface="Consolas" panose="020B0609020204030204" pitchFamily="49" charset="0"/>
                <a:cs typeface="Calibri" panose="020F0502020204030204" pitchFamily="34" charset="0"/>
              </a:rPr>
              <a:t>nrows</a:t>
            </a:r>
            <a:r>
              <a:rPr lang="en-IN" sz="2400" dirty="0">
                <a:latin typeface="Calibri" panose="020F0502020204030204" pitchFamily="34" charset="0"/>
                <a:cs typeface="Calibri" panose="020F0502020204030204" pitchFamily="34" charset="0"/>
              </a:rPr>
              <a:t>: Here you can specify (as an integer), the number of rows to read (useful for reading few lines of a very large file).</a:t>
            </a:r>
          </a:p>
          <a:p>
            <a:pPr marL="342900" indent="-342900">
              <a:spcBef>
                <a:spcPts val="600"/>
              </a:spcBef>
              <a:buFont typeface="Arial" panose="020B0604020202020204" pitchFamily="34" charset="0"/>
              <a:buChar char="•"/>
            </a:pPr>
            <a:r>
              <a:rPr lang="en-IN" sz="2400" dirty="0">
                <a:solidFill>
                  <a:srgbClr val="0070C0"/>
                </a:solidFill>
                <a:latin typeface="Consolas" panose="020B0609020204030204" pitchFamily="49" charset="0"/>
                <a:cs typeface="Calibri" panose="020F0502020204030204" pitchFamily="34" charset="0"/>
              </a:rPr>
              <a:t>Encoding</a:t>
            </a:r>
            <a:r>
              <a:rPr lang="en-IN" sz="2400" dirty="0">
                <a:latin typeface="Calibri" panose="020F0502020204030204" pitchFamily="34" charset="0"/>
                <a:cs typeface="Calibri" panose="020F0502020204030204" pitchFamily="34" charset="0"/>
              </a:rPr>
              <a:t>: Encoding to use for UTF when reading/writing</a:t>
            </a:r>
            <a:endParaRPr lang="en-US" sz="2400" dirty="0">
              <a:latin typeface="Calibri" panose="020F0502020204030204" pitchFamily="34" charset="0"/>
              <a:cs typeface="Calibri" pitchFamily="34" charset="0"/>
            </a:endParaRPr>
          </a:p>
        </p:txBody>
      </p:sp>
      <p:sp>
        <p:nvSpPr>
          <p:cNvPr id="6" name="Title 5"/>
          <p:cNvSpPr>
            <a:spLocks noGrp="1"/>
          </p:cNvSpPr>
          <p:nvPr>
            <p:ph type="ctrTitle"/>
          </p:nvPr>
        </p:nvSpPr>
        <p:spPr>
          <a:xfrm>
            <a:off x="1648692" y="2"/>
            <a:ext cx="8811491" cy="564711"/>
          </a:xfrm>
          <a:solidFill>
            <a:srgbClr val="FFF0CC">
              <a:alpha val="80000"/>
            </a:srgbClr>
          </a:solidFill>
        </p:spPr>
        <p:txBody>
          <a:bodyPr/>
          <a:lstStyle/>
          <a:p>
            <a:pPr lvl="2" algn="ctr" rtl="0">
              <a:spcBef>
                <a:spcPct val="0"/>
              </a:spcBef>
            </a:pPr>
            <a:r>
              <a:rPr lang="en-IN" sz="2800" b="1" dirty="0" err="1"/>
              <a:t>read_csv</a:t>
            </a:r>
            <a:r>
              <a:rPr lang="en-IN" sz="2800" b="1" dirty="0"/>
              <a:t>() method - - 2</a:t>
            </a:r>
            <a:endParaRPr lang="en-US" sz="2800" b="1" dirty="0">
              <a:latin typeface="Calibri" pitchFamily="34" charset="0"/>
              <a:cs typeface="Calibri" pitchFamily="34" charset="0"/>
            </a:endParaRPr>
          </a:p>
        </p:txBody>
      </p:sp>
    </p:spTree>
    <p:extLst>
      <p:ext uri="{BB962C8B-B14F-4D97-AF65-F5344CB8AC3E}">
        <p14:creationId xmlns:p14="http://schemas.microsoft.com/office/powerpoint/2010/main" val="2715650324"/>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
          </p:nvPr>
        </p:nvSpPr>
        <p:spPr/>
        <p:txBody>
          <a:bodyPr/>
          <a:lstStyle/>
          <a:p>
            <a:fld id="{40BFEAB2-FD83-41F2-9787-AD5D1A1760CD}" type="slidenum">
              <a:rPr lang="en-US" smtClean="0"/>
              <a:pPr/>
              <a:t>134</a:t>
            </a:fld>
            <a:endParaRPr lang="en-US" dirty="0"/>
          </a:p>
        </p:txBody>
      </p:sp>
      <p:sp>
        <p:nvSpPr>
          <p:cNvPr id="7" name="Footer Placeholder 4">
            <a:extLst>
              <a:ext uri="{FF2B5EF4-FFF2-40B4-BE49-F238E27FC236}">
                <a16:creationId xmlns:a16="http://schemas.microsoft.com/office/drawing/2014/main" id="{CBE507B5-C7FD-44CE-8A2A-A513808930E9}"/>
              </a:ext>
            </a:extLst>
          </p:cNvPr>
          <p:cNvSpPr txBox="1">
            <a:spLocks/>
          </p:cNvSpPr>
          <p:nvPr/>
        </p:nvSpPr>
        <p:spPr>
          <a:xfrm>
            <a:off x="2761201" y="6528816"/>
            <a:ext cx="5486400" cy="228600"/>
          </a:xfrm>
          <a:prstGeom prst="rect">
            <a:avLst/>
          </a:prstGeom>
        </p:spPr>
        <p:txBody>
          <a:bodyPr vert="horz" lIns="91440" tIns="45720" rIns="91440" bIns="45720" rtlCol="0" anchor="ctr"/>
          <a:lstStyle>
            <a:defPPr>
              <a:defRPr lang="en-US"/>
            </a:defPPr>
            <a:lvl1pPr marL="0" algn="l" defTabSz="914400" rtl="0" eaLnBrk="1" latinLnBrk="0" hangingPunct="1">
              <a:defRPr sz="9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2"/>
                </a:solidFill>
              </a:rPr>
              <a:t>Python Programming: Problem  Solving, Packages </a:t>
            </a:r>
            <a:r>
              <a:rPr lang="en-US">
                <a:solidFill>
                  <a:schemeClr val="tx2"/>
                </a:solidFill>
              </a:rPr>
              <a:t>and Libraries</a:t>
            </a:r>
            <a:endParaRPr lang="en-US" dirty="0">
              <a:solidFill>
                <a:schemeClr val="tx2"/>
              </a:solidFill>
            </a:endParaRPr>
          </a:p>
        </p:txBody>
      </p:sp>
      <p:sp>
        <p:nvSpPr>
          <p:cNvPr id="4" name="Subtitle 3"/>
          <p:cNvSpPr>
            <a:spLocks noGrp="1"/>
          </p:cNvSpPr>
          <p:nvPr>
            <p:ph type="subTitle" idx="1"/>
          </p:nvPr>
        </p:nvSpPr>
        <p:spPr>
          <a:xfrm>
            <a:off x="1648692" y="538482"/>
            <a:ext cx="8811491" cy="650238"/>
          </a:xfrm>
          <a:solidFill>
            <a:srgbClr val="FAD1D3">
              <a:alpha val="70980"/>
            </a:srgbClr>
          </a:solidFill>
          <a:ln>
            <a:solidFill>
              <a:schemeClr val="accent1"/>
            </a:solidFill>
          </a:ln>
        </p:spPr>
        <p:txBody>
          <a:bodyPr/>
          <a:lstStyle/>
          <a:p>
            <a:r>
              <a:rPr lang="en-IN" dirty="0"/>
              <a:t>You may first create a csv file (you may create your own csv file). A Notepad++ is used here. The data is as follows:</a:t>
            </a:r>
          </a:p>
          <a:p>
            <a:endParaRPr lang="en-US" dirty="0">
              <a:latin typeface="Calibri" pitchFamily="34" charset="0"/>
              <a:cs typeface="Calibri" pitchFamily="34" charset="0"/>
            </a:endParaRPr>
          </a:p>
        </p:txBody>
      </p:sp>
      <p:sp>
        <p:nvSpPr>
          <p:cNvPr id="6" name="Title 5"/>
          <p:cNvSpPr>
            <a:spLocks noGrp="1"/>
          </p:cNvSpPr>
          <p:nvPr>
            <p:ph type="ctrTitle"/>
          </p:nvPr>
        </p:nvSpPr>
        <p:spPr>
          <a:xfrm>
            <a:off x="1648692" y="2"/>
            <a:ext cx="8811491" cy="472440"/>
          </a:xfrm>
          <a:solidFill>
            <a:srgbClr val="FFF0CC">
              <a:alpha val="80000"/>
            </a:srgbClr>
          </a:solidFill>
        </p:spPr>
        <p:txBody>
          <a:bodyPr/>
          <a:lstStyle/>
          <a:p>
            <a:pPr lvl="2" algn="ctr" rtl="0">
              <a:spcBef>
                <a:spcPct val="0"/>
              </a:spcBef>
            </a:pPr>
            <a:r>
              <a:rPr lang="en-US" sz="2400" b="1" dirty="0">
                <a:latin typeface="Calibri" pitchFamily="34" charset="0"/>
                <a:cs typeface="Calibri" pitchFamily="34" charset="0"/>
              </a:rPr>
              <a:t>Using </a:t>
            </a:r>
            <a:r>
              <a:rPr lang="en-US" sz="2400" b="1" dirty="0" err="1">
                <a:latin typeface="Calibri" pitchFamily="34" charset="0"/>
                <a:cs typeface="Calibri" pitchFamily="34" charset="0"/>
              </a:rPr>
              <a:t>read_csv</a:t>
            </a:r>
            <a:r>
              <a:rPr lang="en-US" sz="2400" b="1" dirty="0">
                <a:latin typeface="Calibri" pitchFamily="34" charset="0"/>
                <a:cs typeface="Calibri" pitchFamily="34" charset="0"/>
              </a:rPr>
              <a:t>() method to read a file from disk - - Example </a:t>
            </a:r>
          </a:p>
        </p:txBody>
      </p:sp>
      <p:graphicFrame>
        <p:nvGraphicFramePr>
          <p:cNvPr id="3" name="Table 2">
            <a:extLst>
              <a:ext uri="{FF2B5EF4-FFF2-40B4-BE49-F238E27FC236}">
                <a16:creationId xmlns:a16="http://schemas.microsoft.com/office/drawing/2014/main" id="{0D277B81-CF63-4E99-AFD5-3C17C7B4408A}"/>
              </a:ext>
            </a:extLst>
          </p:cNvPr>
          <p:cNvGraphicFramePr>
            <a:graphicFrameLocks noGrp="1"/>
          </p:cNvGraphicFramePr>
          <p:nvPr/>
        </p:nvGraphicFramePr>
        <p:xfrm>
          <a:off x="1643078" y="3728719"/>
          <a:ext cx="8905844" cy="822960"/>
        </p:xfrm>
        <a:graphic>
          <a:graphicData uri="http://schemas.openxmlformats.org/drawingml/2006/table">
            <a:tbl>
              <a:tblPr firstRow="1" firstCol="1" bandRow="1"/>
              <a:tblGrid>
                <a:gridCol w="237318">
                  <a:extLst>
                    <a:ext uri="{9D8B030D-6E8A-4147-A177-3AD203B41FA5}">
                      <a16:colId xmlns:a16="http://schemas.microsoft.com/office/drawing/2014/main" val="4226980208"/>
                    </a:ext>
                  </a:extLst>
                </a:gridCol>
                <a:gridCol w="8668526">
                  <a:extLst>
                    <a:ext uri="{9D8B030D-6E8A-4147-A177-3AD203B41FA5}">
                      <a16:colId xmlns:a16="http://schemas.microsoft.com/office/drawing/2014/main" val="2135956216"/>
                    </a:ext>
                  </a:extLst>
                </a:gridCol>
              </a:tblGrid>
              <a:tr h="0">
                <a:tc>
                  <a:txBody>
                    <a:bodyPr/>
                    <a:lstStyle/>
                    <a:p>
                      <a:pPr>
                        <a:spcAft>
                          <a:spcPts val="0"/>
                        </a:spcAft>
                      </a:pPr>
                      <a:r>
                        <a:rPr lang="en-IN" sz="1800">
                          <a:solidFill>
                            <a:srgbClr val="548DD4"/>
                          </a:solidFill>
                          <a:effectLst/>
                          <a:latin typeface="Consolas" panose="020B0609020204030204" pitchFamily="49" charset="0"/>
                          <a:ea typeface="Times New Roman" panose="02020603050405020304" pitchFamily="18" charset="0"/>
                          <a:cs typeface="Consolas" panose="020B0609020204030204" pitchFamily="49" charset="0"/>
                        </a:rPr>
                        <a:t>1</a:t>
                      </a:r>
                      <a:endParaRPr lang="en-IN" sz="180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IN" sz="1800">
                          <a:solidFill>
                            <a:srgbClr val="548DD4"/>
                          </a:solidFill>
                          <a:effectLst/>
                          <a:latin typeface="Consolas" panose="020B0609020204030204" pitchFamily="49" charset="0"/>
                          <a:ea typeface="Times New Roman" panose="02020603050405020304" pitchFamily="18" charset="0"/>
                          <a:cs typeface="Consolas" panose="020B0609020204030204" pitchFamily="49" charset="0"/>
                        </a:rPr>
                        <a:t>2</a:t>
                      </a:r>
                      <a:endParaRPr lang="en-IN" sz="180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IN" sz="1800">
                          <a:solidFill>
                            <a:srgbClr val="548DD4"/>
                          </a:solidFill>
                          <a:effectLst/>
                          <a:latin typeface="Consolas" panose="020B0609020204030204" pitchFamily="49" charset="0"/>
                          <a:ea typeface="Times New Roman" panose="02020603050405020304" pitchFamily="18" charset="0"/>
                          <a:cs typeface="Consolas" panose="020B0609020204030204" pitchFamily="49" charset="0"/>
                        </a:rPr>
                        <a:t>3</a:t>
                      </a:r>
                      <a:endParaRPr lang="en-IN" sz="1800">
                        <a:effectLst/>
                        <a:latin typeface="Consolas" panose="020B0609020204030204" pitchFamily="49" charset="0"/>
                        <a:ea typeface="Times New Roman" panose="02020603050405020304" pitchFamily="18" charset="0"/>
                        <a:cs typeface="Mangal" panose="02040503050203030202"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spcAft>
                          <a:spcPts val="0"/>
                        </a:spcAft>
                      </a:pPr>
                      <a:r>
                        <a:rPr lang="en-IN" sz="1800" dirty="0">
                          <a:solidFill>
                            <a:srgbClr val="0000FF"/>
                          </a:solidFill>
                          <a:effectLst/>
                          <a:latin typeface="Consolas" panose="020B0609020204030204" pitchFamily="49" charset="0"/>
                          <a:ea typeface="Times New Roman" panose="02020603050405020304" pitchFamily="18" charset="0"/>
                          <a:cs typeface="Consolas" panose="020B0609020204030204" pitchFamily="49" charset="0"/>
                        </a:rPr>
                        <a:t>import</a:t>
                      </a:r>
                      <a:r>
                        <a:rPr lang="en-IN" sz="18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pandas </a:t>
                      </a:r>
                      <a:r>
                        <a:rPr lang="en-IN" sz="1800" dirty="0">
                          <a:solidFill>
                            <a:srgbClr val="0000FF"/>
                          </a:solidFill>
                          <a:effectLst/>
                          <a:latin typeface="Consolas" panose="020B0609020204030204" pitchFamily="49" charset="0"/>
                          <a:ea typeface="Times New Roman" panose="02020603050405020304" pitchFamily="18" charset="0"/>
                          <a:cs typeface="Consolas" panose="020B0609020204030204" pitchFamily="49" charset="0"/>
                        </a:rPr>
                        <a:t>as</a:t>
                      </a:r>
                      <a:r>
                        <a:rPr lang="en-IN" sz="18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pd</a:t>
                      </a:r>
                      <a:endParaRPr lang="en-IN" sz="1800" dirty="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IN" sz="1800" dirty="0" err="1">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myData</a:t>
                      </a:r>
                      <a:r>
                        <a:rPr lang="en-IN" sz="18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 </a:t>
                      </a:r>
                      <a:r>
                        <a:rPr lang="en-IN" sz="1800" dirty="0" err="1">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pd.read_csv</a:t>
                      </a:r>
                      <a:r>
                        <a:rPr lang="en-IN" sz="18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a:t>
                      </a:r>
                      <a:r>
                        <a:rPr lang="en-IN" sz="1800" i="1" dirty="0">
                          <a:solidFill>
                            <a:srgbClr val="00AA00"/>
                          </a:solidFill>
                          <a:effectLst/>
                          <a:latin typeface="Consolas" panose="020B0609020204030204" pitchFamily="49" charset="0"/>
                          <a:ea typeface="Times New Roman" panose="02020603050405020304" pitchFamily="18" charset="0"/>
                          <a:cs typeface="Consolas" panose="020B0609020204030204" pitchFamily="49" charset="0"/>
                        </a:rPr>
                        <a:t>"C:\Temp\letters.csv"</a:t>
                      </a:r>
                      <a:r>
                        <a:rPr lang="en-IN" sz="18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encoding = </a:t>
                      </a:r>
                      <a:r>
                        <a:rPr lang="en-IN" sz="1800" i="1" dirty="0">
                          <a:solidFill>
                            <a:srgbClr val="00AA00"/>
                          </a:solidFill>
                          <a:effectLst/>
                          <a:latin typeface="Consolas" panose="020B0609020204030204" pitchFamily="49" charset="0"/>
                          <a:ea typeface="Times New Roman" panose="02020603050405020304" pitchFamily="18" charset="0"/>
                          <a:cs typeface="Consolas" panose="020B0609020204030204" pitchFamily="49" charset="0"/>
                        </a:rPr>
                        <a:t>"ISO-8859-1"</a:t>
                      </a:r>
                      <a:r>
                        <a:rPr lang="en-IN" sz="18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a:t>
                      </a:r>
                      <a:endParaRPr lang="en-IN" sz="1800" dirty="0">
                        <a:effectLst/>
                        <a:latin typeface="Consolas" panose="020B0609020204030204" pitchFamily="49" charset="0"/>
                        <a:ea typeface="Times New Roman" panose="02020603050405020304" pitchFamily="18" charset="0"/>
                        <a:cs typeface="Mangal" panose="02040503050203030202" pitchFamily="18" charset="0"/>
                      </a:endParaRPr>
                    </a:p>
                    <a:p>
                      <a:pPr fontAlgn="base">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800" dirty="0">
                          <a:solidFill>
                            <a:srgbClr val="0000FF"/>
                          </a:solidFill>
                          <a:effectLst/>
                          <a:latin typeface="Consolas" panose="020B0609020204030204" pitchFamily="49" charset="0"/>
                          <a:ea typeface="Times New Roman" panose="02020603050405020304" pitchFamily="18" charset="0"/>
                          <a:cs typeface="Consolas" panose="020B0609020204030204" pitchFamily="49" charset="0"/>
                        </a:rPr>
                        <a:t>print</a:t>
                      </a:r>
                      <a:r>
                        <a:rPr lang="en-IN" sz="18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a:t>
                      </a:r>
                      <a:r>
                        <a:rPr lang="en-IN" sz="1800" dirty="0" err="1">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myData</a:t>
                      </a:r>
                      <a:r>
                        <a:rPr lang="en-IN" sz="18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a:t>
                      </a:r>
                      <a:endParaRPr lang="en-IN" sz="1800" dirty="0">
                        <a:effectLst/>
                        <a:latin typeface="Consolas" panose="020B0609020204030204" pitchFamily="49" charset="0"/>
                        <a:ea typeface="Times New Roman" panose="02020603050405020304" pitchFamily="18" charset="0"/>
                        <a:cs typeface="Mangal" panose="02040503050203030202"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3061795475"/>
                  </a:ext>
                </a:extLst>
              </a:tr>
            </a:tbl>
          </a:graphicData>
        </a:graphic>
      </p:graphicFrame>
      <p:sp>
        <p:nvSpPr>
          <p:cNvPr id="8" name="Subtitle 3">
            <a:extLst>
              <a:ext uri="{FF2B5EF4-FFF2-40B4-BE49-F238E27FC236}">
                <a16:creationId xmlns:a16="http://schemas.microsoft.com/office/drawing/2014/main" id="{1AE5C52C-60B4-4FDA-8089-C12E45C579E2}"/>
              </a:ext>
            </a:extLst>
          </p:cNvPr>
          <p:cNvSpPr txBox="1">
            <a:spLocks/>
          </p:cNvSpPr>
          <p:nvPr/>
        </p:nvSpPr>
        <p:spPr>
          <a:xfrm>
            <a:off x="1648690" y="1270001"/>
            <a:ext cx="8348751" cy="1342642"/>
          </a:xfrm>
          <a:prstGeom prst="rect">
            <a:avLst/>
          </a:prstGeom>
          <a:solidFill>
            <a:schemeClr val="bg1">
              <a:alpha val="70980"/>
            </a:schemeClr>
          </a:solidFill>
          <a:ln>
            <a:solidFill>
              <a:schemeClr val="accent1"/>
            </a:solidFill>
          </a:ln>
        </p:spPr>
        <p:txBody>
          <a:bodyPr vert="horz" lIns="91440" tIns="45720" rIns="91440" bIns="45720" rtlCol="0">
            <a:noAutofit/>
          </a:bodyPr>
          <a:lstStyle>
            <a:lvl1pPr marL="0" indent="0" algn="l" defTabSz="914400" rtl="0" eaLnBrk="1" latinLnBrk="0" hangingPunct="1">
              <a:lnSpc>
                <a:spcPct val="100000"/>
              </a:lnSpc>
              <a:spcBef>
                <a:spcPts val="1200"/>
              </a:spcBef>
              <a:buFont typeface="Arial" panose="020B0604020202020204" pitchFamily="34" charset="0"/>
              <a:buNone/>
              <a:defRPr sz="2000" b="1" kern="1200">
                <a:solidFill>
                  <a:schemeClr val="tx2"/>
                </a:solidFill>
                <a:latin typeface="+mn-lt"/>
                <a:ea typeface="+mn-ea"/>
                <a:cs typeface="+mn-cs"/>
              </a:defRPr>
            </a:lvl1pPr>
            <a:lvl2pPr marL="457200" indent="0" algn="ctr" defTabSz="914400" rtl="0" eaLnBrk="1" latinLnBrk="0" hangingPunct="1">
              <a:lnSpc>
                <a:spcPct val="100000"/>
              </a:lnSpc>
              <a:spcBef>
                <a:spcPts val="800"/>
              </a:spcBef>
              <a:buClrTx/>
              <a:buFont typeface="Arial" panose="020B0604020202020204" pitchFamily="34" charset="0"/>
              <a:buNone/>
              <a:defRPr sz="2000" kern="1200">
                <a:solidFill>
                  <a:schemeClr val="tx2"/>
                </a:solidFill>
                <a:latin typeface="+mn-lt"/>
                <a:ea typeface="+mn-ea"/>
                <a:cs typeface="+mn-cs"/>
              </a:defRPr>
            </a:lvl2pPr>
            <a:lvl3pPr marL="914400" indent="0" algn="ctr" defTabSz="914400" rtl="0" eaLnBrk="1" latinLnBrk="0" hangingPunct="1">
              <a:lnSpc>
                <a:spcPct val="100000"/>
              </a:lnSpc>
              <a:spcBef>
                <a:spcPts val="800"/>
              </a:spcBef>
              <a:buFont typeface="Arial" panose="020B0604020202020204" pitchFamily="34" charset="0"/>
              <a:buNone/>
              <a:defRPr sz="1800" kern="1200">
                <a:solidFill>
                  <a:schemeClr val="tx2"/>
                </a:solidFill>
                <a:latin typeface="+mn-lt"/>
                <a:ea typeface="+mn-ea"/>
                <a:cs typeface="+mn-cs"/>
              </a:defRPr>
            </a:lvl3pPr>
            <a:lvl4pPr marL="1371600" indent="0" algn="ctr" defTabSz="914400" rtl="0" eaLnBrk="1" latinLnBrk="0" hangingPunct="1">
              <a:lnSpc>
                <a:spcPct val="100000"/>
              </a:lnSpc>
              <a:spcBef>
                <a:spcPts val="8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00000"/>
              </a:lnSpc>
              <a:spcBef>
                <a:spcPts val="8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spcBef>
                <a:spcPts val="0"/>
              </a:spcBef>
            </a:pPr>
            <a:r>
              <a:rPr lang="en-IN" dirty="0">
                <a:latin typeface="Consolas" panose="020B0609020204030204" pitchFamily="49" charset="0"/>
              </a:rPr>
              <a:t>Letter, Fruit, Animal, Place</a:t>
            </a:r>
          </a:p>
          <a:p>
            <a:pPr>
              <a:spcBef>
                <a:spcPts val="0"/>
              </a:spcBef>
            </a:pPr>
            <a:r>
              <a:rPr lang="en-IN" dirty="0">
                <a:latin typeface="Consolas" panose="020B0609020204030204" pitchFamily="49" charset="0"/>
              </a:rPr>
              <a:t>A, Apple, Ant, Amritsar</a:t>
            </a:r>
          </a:p>
          <a:p>
            <a:pPr>
              <a:spcBef>
                <a:spcPts val="0"/>
              </a:spcBef>
            </a:pPr>
            <a:r>
              <a:rPr lang="en-IN" dirty="0">
                <a:latin typeface="Consolas" panose="020B0609020204030204" pitchFamily="49" charset="0"/>
              </a:rPr>
              <a:t>B, Berry, Bat, Bangalore</a:t>
            </a:r>
          </a:p>
          <a:p>
            <a:pPr>
              <a:spcBef>
                <a:spcPts val="0"/>
              </a:spcBef>
            </a:pPr>
            <a:r>
              <a:rPr lang="en-IN" dirty="0">
                <a:latin typeface="Consolas" panose="020B0609020204030204" pitchFamily="49" charset="0"/>
              </a:rPr>
              <a:t>C, Cherry, Cat, California</a:t>
            </a:r>
          </a:p>
        </p:txBody>
      </p:sp>
      <p:sp>
        <p:nvSpPr>
          <p:cNvPr id="9" name="Subtitle 3">
            <a:extLst>
              <a:ext uri="{FF2B5EF4-FFF2-40B4-BE49-F238E27FC236}">
                <a16:creationId xmlns:a16="http://schemas.microsoft.com/office/drawing/2014/main" id="{B89440D7-8778-424C-9970-7297DA2624C8}"/>
              </a:ext>
            </a:extLst>
          </p:cNvPr>
          <p:cNvSpPr txBox="1">
            <a:spLocks/>
          </p:cNvSpPr>
          <p:nvPr/>
        </p:nvSpPr>
        <p:spPr>
          <a:xfrm>
            <a:off x="1648690" y="2679700"/>
            <a:ext cx="8811491" cy="947420"/>
          </a:xfrm>
          <a:prstGeom prst="rect">
            <a:avLst/>
          </a:prstGeom>
          <a:solidFill>
            <a:srgbClr val="FAD1D3">
              <a:alpha val="70980"/>
            </a:srgbClr>
          </a:solidFill>
          <a:ln>
            <a:solidFill>
              <a:schemeClr val="accent1"/>
            </a:solidFill>
          </a:ln>
        </p:spPr>
        <p:txBody>
          <a:bodyPr vert="horz" lIns="91440" tIns="45720" rIns="91440" bIns="45720" rtlCol="0">
            <a:noAutofit/>
          </a:bodyPr>
          <a:lstStyle>
            <a:lvl1pPr marL="0" indent="0" algn="l" defTabSz="914400" rtl="0" eaLnBrk="1" latinLnBrk="0" hangingPunct="1">
              <a:lnSpc>
                <a:spcPct val="100000"/>
              </a:lnSpc>
              <a:spcBef>
                <a:spcPts val="1200"/>
              </a:spcBef>
              <a:buFont typeface="Arial" panose="020B0604020202020204" pitchFamily="34" charset="0"/>
              <a:buNone/>
              <a:defRPr sz="2000" b="1" kern="1200">
                <a:solidFill>
                  <a:schemeClr val="tx2"/>
                </a:solidFill>
                <a:latin typeface="+mn-lt"/>
                <a:ea typeface="+mn-ea"/>
                <a:cs typeface="+mn-cs"/>
              </a:defRPr>
            </a:lvl1pPr>
            <a:lvl2pPr marL="457200" indent="0" algn="ctr" defTabSz="914400" rtl="0" eaLnBrk="1" latinLnBrk="0" hangingPunct="1">
              <a:lnSpc>
                <a:spcPct val="100000"/>
              </a:lnSpc>
              <a:spcBef>
                <a:spcPts val="800"/>
              </a:spcBef>
              <a:buClrTx/>
              <a:buFont typeface="Arial" panose="020B0604020202020204" pitchFamily="34" charset="0"/>
              <a:buNone/>
              <a:defRPr sz="2000" kern="1200">
                <a:solidFill>
                  <a:schemeClr val="tx2"/>
                </a:solidFill>
                <a:latin typeface="+mn-lt"/>
                <a:ea typeface="+mn-ea"/>
                <a:cs typeface="+mn-cs"/>
              </a:defRPr>
            </a:lvl2pPr>
            <a:lvl3pPr marL="914400" indent="0" algn="ctr" defTabSz="914400" rtl="0" eaLnBrk="1" latinLnBrk="0" hangingPunct="1">
              <a:lnSpc>
                <a:spcPct val="100000"/>
              </a:lnSpc>
              <a:spcBef>
                <a:spcPts val="800"/>
              </a:spcBef>
              <a:buFont typeface="Arial" panose="020B0604020202020204" pitchFamily="34" charset="0"/>
              <a:buNone/>
              <a:defRPr sz="1800" kern="1200">
                <a:solidFill>
                  <a:schemeClr val="tx2"/>
                </a:solidFill>
                <a:latin typeface="+mn-lt"/>
                <a:ea typeface="+mn-ea"/>
                <a:cs typeface="+mn-cs"/>
              </a:defRPr>
            </a:lvl3pPr>
            <a:lvl4pPr marL="1371600" indent="0" algn="ctr" defTabSz="914400" rtl="0" eaLnBrk="1" latinLnBrk="0" hangingPunct="1">
              <a:lnSpc>
                <a:spcPct val="100000"/>
              </a:lnSpc>
              <a:spcBef>
                <a:spcPts val="8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00000"/>
              </a:lnSpc>
              <a:spcBef>
                <a:spcPts val="8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spcBef>
                <a:spcPts val="0"/>
              </a:spcBef>
            </a:pPr>
            <a:r>
              <a:rPr lang="en-IN" dirty="0">
                <a:latin typeface="Calibri" panose="020F0502020204030204" pitchFamily="34" charset="0"/>
                <a:cs typeface="Calibri" panose="020F0502020204030204" pitchFamily="34" charset="0"/>
              </a:rPr>
              <a:t>The name of the file is letters.csv and the absolute path is: </a:t>
            </a:r>
            <a:r>
              <a:rPr lang="en-IN" dirty="0">
                <a:latin typeface="Consolas" panose="020B0609020204030204" pitchFamily="49" charset="0"/>
                <a:cs typeface="Calibri" panose="020F0502020204030204" pitchFamily="34" charset="0"/>
              </a:rPr>
              <a:t>“</a:t>
            </a:r>
            <a:r>
              <a:rPr lang="en-IN" dirty="0">
                <a:solidFill>
                  <a:srgbClr val="00B050"/>
                </a:solidFill>
                <a:latin typeface="Consolas" panose="020B0609020204030204" pitchFamily="49" charset="0"/>
                <a:cs typeface="Calibri" panose="020F0502020204030204" pitchFamily="34" charset="0"/>
              </a:rPr>
              <a:t>C:\Users\DS\Documents\planets.csv</a:t>
            </a:r>
            <a:r>
              <a:rPr lang="en-IN" dirty="0">
                <a:latin typeface="Consolas" panose="020B0609020204030204" pitchFamily="49" charset="0"/>
                <a:cs typeface="Calibri" panose="020F0502020204030204" pitchFamily="34" charset="0"/>
              </a:rPr>
              <a:t>” </a:t>
            </a:r>
          </a:p>
          <a:p>
            <a:pPr>
              <a:spcBef>
                <a:spcPts val="0"/>
              </a:spcBef>
            </a:pPr>
            <a:r>
              <a:rPr lang="en-IN" dirty="0">
                <a:latin typeface="Calibri" panose="020F0502020204030204" pitchFamily="34" charset="0"/>
                <a:cs typeface="Calibri" panose="020F0502020204030204" pitchFamily="34" charset="0"/>
              </a:rPr>
              <a:t>The code on </a:t>
            </a:r>
            <a:r>
              <a:rPr lang="en-IN" dirty="0" err="1">
                <a:latin typeface="Calibri" panose="020F0502020204030204" pitchFamily="34" charset="0"/>
                <a:cs typeface="Calibri" panose="020F0502020204030204" pitchFamily="34" charset="0"/>
              </a:rPr>
              <a:t>Jupyter</a:t>
            </a:r>
            <a:r>
              <a:rPr lang="en-IN" dirty="0">
                <a:latin typeface="Calibri" panose="020F0502020204030204" pitchFamily="34" charset="0"/>
                <a:cs typeface="Calibri" panose="020F0502020204030204" pitchFamily="34" charset="0"/>
              </a:rPr>
              <a:t> is as follows:</a:t>
            </a:r>
          </a:p>
          <a:p>
            <a:pPr>
              <a:spcBef>
                <a:spcPts val="0"/>
              </a:spcBef>
            </a:pPr>
            <a:endParaRPr lang="en-IN" dirty="0">
              <a:latin typeface="Calibri" panose="020F0502020204030204" pitchFamily="34" charset="0"/>
              <a:cs typeface="Calibri" panose="020F0502020204030204" pitchFamily="34" charset="0"/>
            </a:endParaRPr>
          </a:p>
        </p:txBody>
      </p:sp>
      <p:sp>
        <p:nvSpPr>
          <p:cNvPr id="10" name="Subtitle 3">
            <a:extLst>
              <a:ext uri="{FF2B5EF4-FFF2-40B4-BE49-F238E27FC236}">
                <a16:creationId xmlns:a16="http://schemas.microsoft.com/office/drawing/2014/main" id="{0841A8CE-BFD2-462B-9DD3-FCCD3FF426D3}"/>
              </a:ext>
            </a:extLst>
          </p:cNvPr>
          <p:cNvSpPr txBox="1">
            <a:spLocks/>
          </p:cNvSpPr>
          <p:nvPr/>
        </p:nvSpPr>
        <p:spPr>
          <a:xfrm>
            <a:off x="1650397" y="4612636"/>
            <a:ext cx="8905843" cy="1706882"/>
          </a:xfrm>
          <a:prstGeom prst="rect">
            <a:avLst/>
          </a:prstGeom>
          <a:solidFill>
            <a:srgbClr val="FAD1D3">
              <a:alpha val="70980"/>
            </a:srgbClr>
          </a:solidFill>
          <a:ln>
            <a:solidFill>
              <a:schemeClr val="accent1"/>
            </a:solidFill>
          </a:ln>
        </p:spPr>
        <p:txBody>
          <a:bodyPr vert="horz" lIns="91440" tIns="45720" rIns="91440" bIns="45720" rtlCol="0">
            <a:noAutofit/>
          </a:bodyPr>
          <a:lstStyle>
            <a:lvl1pPr marL="0" indent="0" algn="l" defTabSz="914400" rtl="0" eaLnBrk="1" latinLnBrk="0" hangingPunct="1">
              <a:lnSpc>
                <a:spcPct val="100000"/>
              </a:lnSpc>
              <a:spcBef>
                <a:spcPts val="1200"/>
              </a:spcBef>
              <a:buFont typeface="Arial" panose="020B0604020202020204" pitchFamily="34" charset="0"/>
              <a:buNone/>
              <a:defRPr sz="2000" b="1" kern="1200">
                <a:solidFill>
                  <a:schemeClr val="tx2"/>
                </a:solidFill>
                <a:latin typeface="+mn-lt"/>
                <a:ea typeface="+mn-ea"/>
                <a:cs typeface="+mn-cs"/>
              </a:defRPr>
            </a:lvl1pPr>
            <a:lvl2pPr marL="457200" indent="0" algn="ctr" defTabSz="914400" rtl="0" eaLnBrk="1" latinLnBrk="0" hangingPunct="1">
              <a:lnSpc>
                <a:spcPct val="100000"/>
              </a:lnSpc>
              <a:spcBef>
                <a:spcPts val="800"/>
              </a:spcBef>
              <a:buClrTx/>
              <a:buFont typeface="Arial" panose="020B0604020202020204" pitchFamily="34" charset="0"/>
              <a:buNone/>
              <a:defRPr sz="2000" kern="1200">
                <a:solidFill>
                  <a:schemeClr val="tx2"/>
                </a:solidFill>
                <a:latin typeface="+mn-lt"/>
                <a:ea typeface="+mn-ea"/>
                <a:cs typeface="+mn-cs"/>
              </a:defRPr>
            </a:lvl2pPr>
            <a:lvl3pPr marL="914400" indent="0" algn="ctr" defTabSz="914400" rtl="0" eaLnBrk="1" latinLnBrk="0" hangingPunct="1">
              <a:lnSpc>
                <a:spcPct val="100000"/>
              </a:lnSpc>
              <a:spcBef>
                <a:spcPts val="800"/>
              </a:spcBef>
              <a:buFont typeface="Arial" panose="020B0604020202020204" pitchFamily="34" charset="0"/>
              <a:buNone/>
              <a:defRPr sz="1800" kern="1200">
                <a:solidFill>
                  <a:schemeClr val="tx2"/>
                </a:solidFill>
                <a:latin typeface="+mn-lt"/>
                <a:ea typeface="+mn-ea"/>
                <a:cs typeface="+mn-cs"/>
              </a:defRPr>
            </a:lvl3pPr>
            <a:lvl4pPr marL="1371600" indent="0" algn="ctr" defTabSz="914400" rtl="0" eaLnBrk="1" latinLnBrk="0" hangingPunct="1">
              <a:lnSpc>
                <a:spcPct val="100000"/>
              </a:lnSpc>
              <a:spcBef>
                <a:spcPts val="8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00000"/>
              </a:lnSpc>
              <a:spcBef>
                <a:spcPts val="8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spcBef>
                <a:spcPts val="0"/>
              </a:spcBef>
            </a:pPr>
            <a:r>
              <a:rPr lang="en-IN" sz="1800" dirty="0">
                <a:latin typeface="Calibri" panose="020F0502020204030204" pitchFamily="34" charset="0"/>
                <a:cs typeface="Calibri" panose="020F0502020204030204" pitchFamily="34" charset="0"/>
              </a:rPr>
              <a:t>It has a very large number of parameters out of which only the first, i.e., </a:t>
            </a:r>
            <a:r>
              <a:rPr lang="en-IN" sz="1800" dirty="0" err="1">
                <a:latin typeface="Calibri" panose="020F0502020204030204" pitchFamily="34" charset="0"/>
                <a:cs typeface="Calibri" panose="020F0502020204030204" pitchFamily="34" charset="0"/>
              </a:rPr>
              <a:t>filepath</a:t>
            </a:r>
            <a:r>
              <a:rPr lang="en-IN" sz="1800" dirty="0">
                <a:latin typeface="Calibri" panose="020F0502020204030204" pitchFamily="34" charset="0"/>
                <a:cs typeface="Calibri" panose="020F0502020204030204" pitchFamily="34" charset="0"/>
              </a:rPr>
              <a:t> has to be compulsorily provided. </a:t>
            </a:r>
          </a:p>
          <a:p>
            <a:pPr>
              <a:spcBef>
                <a:spcPts val="0"/>
              </a:spcBef>
            </a:pPr>
            <a:r>
              <a:rPr lang="en-IN" sz="1800" dirty="0">
                <a:latin typeface="Calibri" panose="020F0502020204030204" pitchFamily="34" charset="0"/>
                <a:cs typeface="Calibri" panose="020F0502020204030204" pitchFamily="34" charset="0"/>
              </a:rPr>
              <a:t>The two common encoding schemes are:</a:t>
            </a:r>
          </a:p>
          <a:p>
            <a:pPr marL="342900" indent="-342900">
              <a:spcBef>
                <a:spcPts val="0"/>
              </a:spcBef>
              <a:buFont typeface="Arial" panose="020B0604020202020204" pitchFamily="34" charset="0"/>
              <a:buChar char="•"/>
            </a:pPr>
            <a:r>
              <a:rPr lang="en-IN" sz="1800" dirty="0">
                <a:latin typeface="Calibri" panose="020F0502020204030204" pitchFamily="34" charset="0"/>
                <a:cs typeface="Calibri" panose="020F0502020204030204" pitchFamily="34" charset="0"/>
              </a:rPr>
              <a:t>utf-8(For encoding in Unicode.)</a:t>
            </a:r>
          </a:p>
          <a:p>
            <a:pPr marL="342900" indent="-342900">
              <a:spcBef>
                <a:spcPts val="0"/>
              </a:spcBef>
              <a:buFont typeface="Arial" panose="020B0604020202020204" pitchFamily="34" charset="0"/>
              <a:buChar char="•"/>
            </a:pPr>
            <a:r>
              <a:rPr lang="en-IN" sz="1800" dirty="0">
                <a:latin typeface="Calibri" panose="020F0502020204030204" pitchFamily="34" charset="0"/>
                <a:cs typeface="Calibri" panose="020F0502020204030204" pitchFamily="34" charset="0"/>
              </a:rPr>
              <a:t>latin1/ </a:t>
            </a:r>
            <a:r>
              <a:rPr lang="en-IN" sz="1800" i="1" dirty="0">
                <a:latin typeface="Calibri" panose="020F0502020204030204" pitchFamily="34" charset="0"/>
                <a:cs typeface="Calibri" panose="020F0502020204030204" pitchFamily="34" charset="0"/>
              </a:rPr>
              <a:t>ISO-8859-1</a:t>
            </a:r>
            <a:r>
              <a:rPr lang="en-IN" sz="1800" dirty="0">
                <a:latin typeface="Calibri" panose="020F0502020204030204" pitchFamily="34" charset="0"/>
                <a:cs typeface="Calibri" panose="020F0502020204030204" pitchFamily="34" charset="0"/>
              </a:rPr>
              <a:t>=(ISO/IEC 8859 is divided into several parts. The most widely used part is latin-1 and it covers most western European Languages.)</a:t>
            </a:r>
          </a:p>
        </p:txBody>
      </p:sp>
    </p:spTree>
    <p:extLst>
      <p:ext uri="{BB962C8B-B14F-4D97-AF65-F5344CB8AC3E}">
        <p14:creationId xmlns:p14="http://schemas.microsoft.com/office/powerpoint/2010/main" val="1325498968"/>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
          </p:nvPr>
        </p:nvSpPr>
        <p:spPr/>
        <p:txBody>
          <a:bodyPr/>
          <a:lstStyle/>
          <a:p>
            <a:fld id="{40BFEAB2-FD83-41F2-9787-AD5D1A1760CD}" type="slidenum">
              <a:rPr lang="en-US" smtClean="0"/>
              <a:pPr/>
              <a:t>135</a:t>
            </a:fld>
            <a:endParaRPr lang="en-US" dirty="0"/>
          </a:p>
        </p:txBody>
      </p:sp>
      <p:sp>
        <p:nvSpPr>
          <p:cNvPr id="7" name="Footer Placeholder 4">
            <a:extLst>
              <a:ext uri="{FF2B5EF4-FFF2-40B4-BE49-F238E27FC236}">
                <a16:creationId xmlns:a16="http://schemas.microsoft.com/office/drawing/2014/main" id="{CBE507B5-C7FD-44CE-8A2A-A513808930E9}"/>
              </a:ext>
            </a:extLst>
          </p:cNvPr>
          <p:cNvSpPr txBox="1">
            <a:spLocks/>
          </p:cNvSpPr>
          <p:nvPr/>
        </p:nvSpPr>
        <p:spPr>
          <a:xfrm>
            <a:off x="2761201" y="6528816"/>
            <a:ext cx="5486400" cy="228600"/>
          </a:xfrm>
          <a:prstGeom prst="rect">
            <a:avLst/>
          </a:prstGeom>
        </p:spPr>
        <p:txBody>
          <a:bodyPr vert="horz" lIns="91440" tIns="45720" rIns="91440" bIns="45720" rtlCol="0" anchor="ctr"/>
          <a:lstStyle>
            <a:defPPr>
              <a:defRPr lang="en-US"/>
            </a:defPPr>
            <a:lvl1pPr marL="0" algn="l" defTabSz="914400" rtl="0" eaLnBrk="1" latinLnBrk="0" hangingPunct="1">
              <a:defRPr sz="9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2"/>
                </a:solidFill>
              </a:rPr>
              <a:t>Python Programming: Problem  Solving, Packages </a:t>
            </a:r>
            <a:r>
              <a:rPr lang="en-US">
                <a:solidFill>
                  <a:schemeClr val="tx2"/>
                </a:solidFill>
              </a:rPr>
              <a:t>and Libraries</a:t>
            </a:r>
            <a:endParaRPr lang="en-US" dirty="0">
              <a:solidFill>
                <a:schemeClr val="tx2"/>
              </a:solidFill>
            </a:endParaRPr>
          </a:p>
        </p:txBody>
      </p:sp>
      <p:sp>
        <p:nvSpPr>
          <p:cNvPr id="4" name="Subtitle 3"/>
          <p:cNvSpPr>
            <a:spLocks noGrp="1"/>
          </p:cNvSpPr>
          <p:nvPr>
            <p:ph type="subTitle" idx="1"/>
          </p:nvPr>
        </p:nvSpPr>
        <p:spPr>
          <a:xfrm>
            <a:off x="1648692" y="762002"/>
            <a:ext cx="8811491" cy="457199"/>
          </a:xfrm>
          <a:solidFill>
            <a:srgbClr val="FAD1D3">
              <a:alpha val="70980"/>
            </a:srgbClr>
          </a:solidFill>
          <a:ln>
            <a:solidFill>
              <a:schemeClr val="accent1"/>
            </a:solidFill>
          </a:ln>
        </p:spPr>
        <p:txBody>
          <a:bodyPr/>
          <a:lstStyle/>
          <a:p>
            <a:r>
              <a:rPr lang="en-IN" dirty="0"/>
              <a:t>The script along with its output on </a:t>
            </a:r>
            <a:r>
              <a:rPr lang="en-IN" dirty="0" err="1"/>
              <a:t>Jupyter</a:t>
            </a:r>
            <a:r>
              <a:rPr lang="en-IN" dirty="0"/>
              <a:t> is shown in Figure 20.3.</a:t>
            </a:r>
          </a:p>
        </p:txBody>
      </p:sp>
      <p:sp>
        <p:nvSpPr>
          <p:cNvPr id="6" name="Title 5"/>
          <p:cNvSpPr>
            <a:spLocks noGrp="1"/>
          </p:cNvSpPr>
          <p:nvPr>
            <p:ph type="ctrTitle"/>
          </p:nvPr>
        </p:nvSpPr>
        <p:spPr>
          <a:xfrm>
            <a:off x="1648692" y="2"/>
            <a:ext cx="8811491" cy="564711"/>
          </a:xfrm>
          <a:solidFill>
            <a:srgbClr val="FFF0CC">
              <a:alpha val="80000"/>
            </a:srgbClr>
          </a:solidFill>
        </p:spPr>
        <p:txBody>
          <a:bodyPr/>
          <a:lstStyle/>
          <a:p>
            <a:pPr lvl="2" algn="ctr" rtl="0">
              <a:spcBef>
                <a:spcPct val="0"/>
              </a:spcBef>
            </a:pPr>
            <a:r>
              <a:rPr lang="en-US" sz="2800" b="1" dirty="0">
                <a:latin typeface="Calibri" pitchFamily="34" charset="0"/>
                <a:cs typeface="Calibri" pitchFamily="34" charset="0"/>
              </a:rPr>
              <a:t>Using </a:t>
            </a:r>
            <a:r>
              <a:rPr lang="en-US" sz="2800" b="1" dirty="0" err="1">
                <a:latin typeface="Calibri" pitchFamily="34" charset="0"/>
                <a:cs typeface="Calibri" pitchFamily="34" charset="0"/>
              </a:rPr>
              <a:t>read_csv</a:t>
            </a:r>
            <a:r>
              <a:rPr lang="en-US" sz="2800" b="1" dirty="0">
                <a:latin typeface="Calibri" pitchFamily="34" charset="0"/>
                <a:cs typeface="Calibri" pitchFamily="34" charset="0"/>
              </a:rPr>
              <a:t>() on </a:t>
            </a:r>
            <a:r>
              <a:rPr lang="en-US" sz="2800" b="1" dirty="0" err="1">
                <a:latin typeface="Calibri" pitchFamily="34" charset="0"/>
                <a:cs typeface="Calibri" pitchFamily="34" charset="0"/>
              </a:rPr>
              <a:t>Jupyter</a:t>
            </a:r>
            <a:endParaRPr lang="en-US" sz="2800" b="1" dirty="0">
              <a:latin typeface="Calibri" pitchFamily="34" charset="0"/>
              <a:cs typeface="Calibri" pitchFamily="34" charset="0"/>
            </a:endParaRPr>
          </a:p>
        </p:txBody>
      </p:sp>
      <p:pic>
        <p:nvPicPr>
          <p:cNvPr id="2" name="Picture 1">
            <a:extLst>
              <a:ext uri="{FF2B5EF4-FFF2-40B4-BE49-F238E27FC236}">
                <a16:creationId xmlns:a16="http://schemas.microsoft.com/office/drawing/2014/main" id="{3A86BED4-CAB3-438E-AFDF-CDB9EB2B5D5E}"/>
              </a:ext>
            </a:extLst>
          </p:cNvPr>
          <p:cNvPicPr>
            <a:picLocks noChangeAspect="1"/>
          </p:cNvPicPr>
          <p:nvPr/>
        </p:nvPicPr>
        <p:blipFill>
          <a:blip r:embed="rId2"/>
          <a:stretch>
            <a:fillRect/>
          </a:stretch>
        </p:blipFill>
        <p:spPr>
          <a:xfrm>
            <a:off x="1904047" y="1511882"/>
            <a:ext cx="8424391" cy="2552118"/>
          </a:xfrm>
          <a:prstGeom prst="rect">
            <a:avLst/>
          </a:prstGeom>
          <a:ln w="19050">
            <a:solidFill>
              <a:schemeClr val="tx1"/>
            </a:solidFill>
          </a:ln>
        </p:spPr>
      </p:pic>
    </p:spTree>
    <p:extLst>
      <p:ext uri="{BB962C8B-B14F-4D97-AF65-F5344CB8AC3E}">
        <p14:creationId xmlns:p14="http://schemas.microsoft.com/office/powerpoint/2010/main" val="3632764143"/>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
          </p:nvPr>
        </p:nvSpPr>
        <p:spPr/>
        <p:txBody>
          <a:bodyPr/>
          <a:lstStyle/>
          <a:p>
            <a:fld id="{40BFEAB2-FD83-41F2-9787-AD5D1A1760CD}" type="slidenum">
              <a:rPr lang="en-US" smtClean="0"/>
              <a:pPr/>
              <a:t>136</a:t>
            </a:fld>
            <a:endParaRPr lang="en-US" dirty="0"/>
          </a:p>
        </p:txBody>
      </p:sp>
      <p:sp>
        <p:nvSpPr>
          <p:cNvPr id="7" name="Footer Placeholder 4">
            <a:extLst>
              <a:ext uri="{FF2B5EF4-FFF2-40B4-BE49-F238E27FC236}">
                <a16:creationId xmlns:a16="http://schemas.microsoft.com/office/drawing/2014/main" id="{CBE507B5-C7FD-44CE-8A2A-A513808930E9}"/>
              </a:ext>
            </a:extLst>
          </p:cNvPr>
          <p:cNvSpPr txBox="1">
            <a:spLocks/>
          </p:cNvSpPr>
          <p:nvPr/>
        </p:nvSpPr>
        <p:spPr>
          <a:xfrm>
            <a:off x="2761201" y="6528816"/>
            <a:ext cx="5486400" cy="228600"/>
          </a:xfrm>
          <a:prstGeom prst="rect">
            <a:avLst/>
          </a:prstGeom>
        </p:spPr>
        <p:txBody>
          <a:bodyPr vert="horz" lIns="91440" tIns="45720" rIns="91440" bIns="45720" rtlCol="0" anchor="ctr"/>
          <a:lstStyle>
            <a:defPPr>
              <a:defRPr lang="en-US"/>
            </a:defPPr>
            <a:lvl1pPr marL="0" algn="l" defTabSz="914400" rtl="0" eaLnBrk="1" latinLnBrk="0" hangingPunct="1">
              <a:defRPr sz="9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2"/>
                </a:solidFill>
              </a:rPr>
              <a:t>Python Programming: Problem  Solving, Packages </a:t>
            </a:r>
            <a:r>
              <a:rPr lang="en-US">
                <a:solidFill>
                  <a:schemeClr val="tx2"/>
                </a:solidFill>
              </a:rPr>
              <a:t>and Libraries</a:t>
            </a:r>
            <a:endParaRPr lang="en-US" dirty="0">
              <a:solidFill>
                <a:schemeClr val="tx2"/>
              </a:solidFill>
            </a:endParaRPr>
          </a:p>
        </p:txBody>
      </p:sp>
      <p:sp>
        <p:nvSpPr>
          <p:cNvPr id="4" name="Subtitle 3"/>
          <p:cNvSpPr>
            <a:spLocks noGrp="1"/>
          </p:cNvSpPr>
          <p:nvPr>
            <p:ph type="subTitle" idx="1"/>
          </p:nvPr>
        </p:nvSpPr>
        <p:spPr>
          <a:xfrm>
            <a:off x="1648692" y="599442"/>
            <a:ext cx="8811491" cy="629919"/>
          </a:xfrm>
          <a:solidFill>
            <a:srgbClr val="FAD1D3">
              <a:alpha val="70980"/>
            </a:srgbClr>
          </a:solidFill>
          <a:ln>
            <a:solidFill>
              <a:schemeClr val="accent1"/>
            </a:solidFill>
          </a:ln>
        </p:spPr>
        <p:txBody>
          <a:bodyPr/>
          <a:lstStyle/>
          <a:p>
            <a:r>
              <a:rPr lang="en-IN" dirty="0"/>
              <a:t>You can use the </a:t>
            </a:r>
            <a:r>
              <a:rPr lang="en-IN" dirty="0" err="1"/>
              <a:t>read_html</a:t>
            </a:r>
            <a:r>
              <a:rPr lang="en-IN" dirty="0"/>
              <a:t>() method of pandas to get a list of </a:t>
            </a:r>
            <a:r>
              <a:rPr lang="en-IN" dirty="0" err="1"/>
              <a:t>dataframes</a:t>
            </a:r>
            <a:r>
              <a:rPr lang="en-IN" dirty="0"/>
              <a:t>. Consider the following code:</a:t>
            </a:r>
            <a:endParaRPr lang="en-IN" sz="1800" dirty="0"/>
          </a:p>
          <a:p>
            <a:pPr marL="342900" indent="-342900">
              <a:buFont typeface="Arial" panose="020B0604020202020204" pitchFamily="34" charset="0"/>
              <a:buChar char="•"/>
            </a:pPr>
            <a:endParaRPr lang="en-US" dirty="0">
              <a:latin typeface="Calibri" pitchFamily="34" charset="0"/>
              <a:cs typeface="Calibri" pitchFamily="34" charset="0"/>
            </a:endParaRPr>
          </a:p>
        </p:txBody>
      </p:sp>
      <p:sp>
        <p:nvSpPr>
          <p:cNvPr id="6" name="Title 5"/>
          <p:cNvSpPr>
            <a:spLocks noGrp="1"/>
          </p:cNvSpPr>
          <p:nvPr>
            <p:ph type="ctrTitle"/>
          </p:nvPr>
        </p:nvSpPr>
        <p:spPr>
          <a:xfrm>
            <a:off x="1648692" y="2"/>
            <a:ext cx="8811491" cy="518160"/>
          </a:xfrm>
          <a:solidFill>
            <a:srgbClr val="FFF0CC">
              <a:alpha val="80000"/>
            </a:srgbClr>
          </a:solidFill>
        </p:spPr>
        <p:txBody>
          <a:bodyPr/>
          <a:lstStyle/>
          <a:p>
            <a:pPr lvl="2" algn="ctr" rtl="0">
              <a:spcBef>
                <a:spcPct val="0"/>
              </a:spcBef>
            </a:pPr>
            <a:r>
              <a:rPr lang="en-IN" sz="2800" b="1" dirty="0"/>
              <a:t>Using pandas to read html files</a:t>
            </a:r>
            <a:endParaRPr lang="en-US" sz="2800" b="1" dirty="0">
              <a:latin typeface="Calibri" pitchFamily="34" charset="0"/>
              <a:cs typeface="Calibri" pitchFamily="34" charset="0"/>
            </a:endParaRPr>
          </a:p>
        </p:txBody>
      </p:sp>
      <p:graphicFrame>
        <p:nvGraphicFramePr>
          <p:cNvPr id="3" name="Table 2">
            <a:extLst>
              <a:ext uri="{FF2B5EF4-FFF2-40B4-BE49-F238E27FC236}">
                <a16:creationId xmlns:a16="http://schemas.microsoft.com/office/drawing/2014/main" id="{2E765B8A-81B4-4FC0-8592-E8A9ED76335C}"/>
              </a:ext>
            </a:extLst>
          </p:cNvPr>
          <p:cNvGraphicFramePr>
            <a:graphicFrameLocks noGrp="1"/>
          </p:cNvGraphicFramePr>
          <p:nvPr/>
        </p:nvGraphicFramePr>
        <p:xfrm>
          <a:off x="1666386" y="1285240"/>
          <a:ext cx="8702357" cy="3657600"/>
        </p:xfrm>
        <a:graphic>
          <a:graphicData uri="http://schemas.openxmlformats.org/drawingml/2006/table">
            <a:tbl>
              <a:tblPr firstRow="1" firstCol="1" bandRow="1"/>
              <a:tblGrid>
                <a:gridCol w="394985">
                  <a:extLst>
                    <a:ext uri="{9D8B030D-6E8A-4147-A177-3AD203B41FA5}">
                      <a16:colId xmlns:a16="http://schemas.microsoft.com/office/drawing/2014/main" val="1488542232"/>
                    </a:ext>
                  </a:extLst>
                </a:gridCol>
                <a:gridCol w="8307372">
                  <a:extLst>
                    <a:ext uri="{9D8B030D-6E8A-4147-A177-3AD203B41FA5}">
                      <a16:colId xmlns:a16="http://schemas.microsoft.com/office/drawing/2014/main" val="2533100386"/>
                    </a:ext>
                  </a:extLst>
                </a:gridCol>
              </a:tblGrid>
              <a:tr h="0">
                <a:tc>
                  <a:txBody>
                    <a:bodyPr/>
                    <a:lstStyle/>
                    <a:p>
                      <a:pPr>
                        <a:spcAft>
                          <a:spcPts val="0"/>
                        </a:spcAft>
                      </a:pPr>
                      <a:r>
                        <a:rPr lang="en-IN" sz="1600">
                          <a:solidFill>
                            <a:srgbClr val="548DD4"/>
                          </a:solidFill>
                          <a:effectLst/>
                          <a:latin typeface="Consolas" panose="020B0609020204030204" pitchFamily="49" charset="0"/>
                          <a:ea typeface="Times New Roman" panose="02020603050405020304" pitchFamily="18" charset="0"/>
                          <a:cs typeface="Consolas" panose="020B0609020204030204" pitchFamily="49" charset="0"/>
                        </a:rPr>
                        <a:t>1</a:t>
                      </a:r>
                      <a:endParaRPr lang="en-IN" sz="160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IN" sz="1600">
                          <a:solidFill>
                            <a:srgbClr val="548DD4"/>
                          </a:solidFill>
                          <a:effectLst/>
                          <a:latin typeface="Consolas" panose="020B0609020204030204" pitchFamily="49" charset="0"/>
                          <a:ea typeface="Times New Roman" panose="02020603050405020304" pitchFamily="18" charset="0"/>
                          <a:cs typeface="Consolas" panose="020B0609020204030204" pitchFamily="49" charset="0"/>
                        </a:rPr>
                        <a:t>2</a:t>
                      </a:r>
                      <a:endParaRPr lang="en-IN" sz="160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IN" sz="1600">
                          <a:solidFill>
                            <a:srgbClr val="548DD4"/>
                          </a:solidFill>
                          <a:effectLst/>
                          <a:latin typeface="Consolas" panose="020B0609020204030204" pitchFamily="49" charset="0"/>
                          <a:ea typeface="Times New Roman" panose="02020603050405020304" pitchFamily="18" charset="0"/>
                          <a:cs typeface="Consolas" panose="020B0609020204030204" pitchFamily="49" charset="0"/>
                        </a:rPr>
                        <a:t>3</a:t>
                      </a:r>
                      <a:endParaRPr lang="en-IN" sz="160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IN" sz="1600">
                          <a:solidFill>
                            <a:srgbClr val="548DD4"/>
                          </a:solidFill>
                          <a:effectLst/>
                          <a:latin typeface="Consolas" panose="020B0609020204030204" pitchFamily="49" charset="0"/>
                          <a:ea typeface="Times New Roman" panose="02020603050405020304" pitchFamily="18" charset="0"/>
                          <a:cs typeface="Consolas" panose="020B0609020204030204" pitchFamily="49" charset="0"/>
                        </a:rPr>
                        <a:t>4</a:t>
                      </a:r>
                      <a:endParaRPr lang="en-IN" sz="160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IN" sz="1600">
                          <a:solidFill>
                            <a:srgbClr val="548DD4"/>
                          </a:solidFill>
                          <a:effectLst/>
                          <a:latin typeface="Consolas" panose="020B0609020204030204" pitchFamily="49" charset="0"/>
                          <a:ea typeface="Times New Roman" panose="02020603050405020304" pitchFamily="18" charset="0"/>
                          <a:cs typeface="Consolas" panose="020B0609020204030204" pitchFamily="49" charset="0"/>
                        </a:rPr>
                        <a:t>5</a:t>
                      </a:r>
                      <a:endParaRPr lang="en-IN" sz="160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IN" sz="1600">
                          <a:solidFill>
                            <a:srgbClr val="548DD4"/>
                          </a:solidFill>
                          <a:effectLst/>
                          <a:latin typeface="Consolas" panose="020B0609020204030204" pitchFamily="49" charset="0"/>
                          <a:ea typeface="Times New Roman" panose="02020603050405020304" pitchFamily="18" charset="0"/>
                          <a:cs typeface="Consolas" panose="020B0609020204030204" pitchFamily="49" charset="0"/>
                        </a:rPr>
                        <a:t>6</a:t>
                      </a:r>
                      <a:endParaRPr lang="en-IN" sz="160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IN" sz="1600">
                          <a:solidFill>
                            <a:srgbClr val="548DD4"/>
                          </a:solidFill>
                          <a:effectLst/>
                          <a:latin typeface="Consolas" panose="020B0609020204030204" pitchFamily="49" charset="0"/>
                          <a:ea typeface="Times New Roman" panose="02020603050405020304" pitchFamily="18" charset="0"/>
                          <a:cs typeface="Consolas" panose="020B0609020204030204" pitchFamily="49" charset="0"/>
                        </a:rPr>
                        <a:t>7</a:t>
                      </a:r>
                      <a:endParaRPr lang="en-IN" sz="160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IN" sz="1600">
                          <a:solidFill>
                            <a:srgbClr val="548DD4"/>
                          </a:solidFill>
                          <a:effectLst/>
                          <a:latin typeface="Consolas" panose="020B0609020204030204" pitchFamily="49" charset="0"/>
                          <a:ea typeface="Times New Roman" panose="02020603050405020304" pitchFamily="18" charset="0"/>
                          <a:cs typeface="Consolas" panose="020B0609020204030204" pitchFamily="49" charset="0"/>
                        </a:rPr>
                        <a:t>8</a:t>
                      </a:r>
                      <a:endParaRPr lang="en-IN" sz="160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IN" sz="1600">
                          <a:solidFill>
                            <a:srgbClr val="548DD4"/>
                          </a:solidFill>
                          <a:effectLst/>
                          <a:latin typeface="Consolas" panose="020B0609020204030204" pitchFamily="49" charset="0"/>
                          <a:ea typeface="Times New Roman" panose="02020603050405020304" pitchFamily="18" charset="0"/>
                          <a:cs typeface="Consolas" panose="020B0609020204030204" pitchFamily="49" charset="0"/>
                        </a:rPr>
                        <a:t>9</a:t>
                      </a:r>
                      <a:endParaRPr lang="en-IN" sz="160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IN" sz="1600">
                          <a:solidFill>
                            <a:srgbClr val="548DD4"/>
                          </a:solidFill>
                          <a:effectLst/>
                          <a:latin typeface="Consolas" panose="020B0609020204030204" pitchFamily="49" charset="0"/>
                          <a:ea typeface="Times New Roman" panose="02020603050405020304" pitchFamily="18" charset="0"/>
                          <a:cs typeface="Consolas" panose="020B0609020204030204" pitchFamily="49" charset="0"/>
                        </a:rPr>
                        <a:t>10</a:t>
                      </a:r>
                      <a:endParaRPr lang="en-IN" sz="160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IN" sz="1600">
                          <a:solidFill>
                            <a:srgbClr val="548DD4"/>
                          </a:solidFill>
                          <a:effectLst/>
                          <a:latin typeface="Consolas" panose="020B0609020204030204" pitchFamily="49" charset="0"/>
                          <a:ea typeface="Times New Roman" panose="02020603050405020304" pitchFamily="18" charset="0"/>
                          <a:cs typeface="Consolas" panose="020B0609020204030204" pitchFamily="49" charset="0"/>
                        </a:rPr>
                        <a:t>11</a:t>
                      </a:r>
                      <a:endParaRPr lang="en-IN" sz="160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IN" sz="1600">
                          <a:solidFill>
                            <a:srgbClr val="548DD4"/>
                          </a:solidFill>
                          <a:effectLst/>
                          <a:latin typeface="Consolas" panose="020B0609020204030204" pitchFamily="49" charset="0"/>
                          <a:ea typeface="Times New Roman" panose="02020603050405020304" pitchFamily="18" charset="0"/>
                          <a:cs typeface="Consolas" panose="020B0609020204030204" pitchFamily="49" charset="0"/>
                        </a:rPr>
                        <a:t>12</a:t>
                      </a:r>
                      <a:endParaRPr lang="en-IN" sz="160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IN" sz="1600">
                          <a:solidFill>
                            <a:srgbClr val="548DD4"/>
                          </a:solidFill>
                          <a:effectLst/>
                          <a:latin typeface="Consolas" panose="020B0609020204030204" pitchFamily="49" charset="0"/>
                          <a:ea typeface="Times New Roman" panose="02020603050405020304" pitchFamily="18" charset="0"/>
                          <a:cs typeface="Consolas" panose="020B0609020204030204" pitchFamily="49" charset="0"/>
                        </a:rPr>
                        <a:t>13</a:t>
                      </a:r>
                      <a:endParaRPr lang="en-IN" sz="160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IN" sz="1600">
                          <a:solidFill>
                            <a:srgbClr val="548DD4"/>
                          </a:solidFill>
                          <a:effectLst/>
                          <a:latin typeface="Consolas" panose="020B0609020204030204" pitchFamily="49" charset="0"/>
                          <a:ea typeface="Times New Roman" panose="02020603050405020304" pitchFamily="18" charset="0"/>
                          <a:cs typeface="Consolas" panose="020B0609020204030204" pitchFamily="49" charset="0"/>
                        </a:rPr>
                        <a:t>14</a:t>
                      </a:r>
                      <a:endParaRPr lang="en-IN" sz="160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IN" sz="1600">
                          <a:solidFill>
                            <a:srgbClr val="548DD4"/>
                          </a:solidFill>
                          <a:effectLst/>
                          <a:latin typeface="Consolas" panose="020B0609020204030204" pitchFamily="49" charset="0"/>
                          <a:ea typeface="Times New Roman" panose="02020603050405020304" pitchFamily="18" charset="0"/>
                          <a:cs typeface="Consolas" panose="020B0609020204030204" pitchFamily="49" charset="0"/>
                        </a:rPr>
                        <a:t>15</a:t>
                      </a:r>
                      <a:endParaRPr lang="en-IN" sz="1600">
                        <a:effectLst/>
                        <a:latin typeface="Consolas" panose="020B0609020204030204" pitchFamily="49" charset="0"/>
                        <a:ea typeface="Times New Roman" panose="02020603050405020304" pitchFamily="18" charset="0"/>
                        <a:cs typeface="Mangal" panose="02040503050203030202"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spcAft>
                          <a:spcPts val="0"/>
                        </a:spcAft>
                      </a:pPr>
                      <a:r>
                        <a:rPr lang="en-US" sz="1600" dirty="0">
                          <a:solidFill>
                            <a:srgbClr val="0000FF"/>
                          </a:solidFill>
                          <a:effectLst/>
                          <a:latin typeface="Consolas" panose="020B0609020204030204" pitchFamily="49" charset="0"/>
                          <a:ea typeface="Times New Roman" panose="02020603050405020304" pitchFamily="18" charset="0"/>
                          <a:cs typeface="Consolas" panose="020B0609020204030204" pitchFamily="49" charset="0"/>
                        </a:rPr>
                        <a:t>import</a:t>
                      </a:r>
                      <a:r>
                        <a:rPr lang="en-US" sz="16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pandas </a:t>
                      </a:r>
                      <a:r>
                        <a:rPr lang="en-US" sz="1600" dirty="0">
                          <a:solidFill>
                            <a:srgbClr val="0000FF"/>
                          </a:solidFill>
                          <a:effectLst/>
                          <a:latin typeface="Consolas" panose="020B0609020204030204" pitchFamily="49" charset="0"/>
                          <a:ea typeface="Times New Roman" panose="02020603050405020304" pitchFamily="18" charset="0"/>
                          <a:cs typeface="Consolas" panose="020B0609020204030204" pitchFamily="49" charset="0"/>
                        </a:rPr>
                        <a:t>as</a:t>
                      </a:r>
                      <a:r>
                        <a:rPr lang="en-US" sz="16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pd</a:t>
                      </a:r>
                      <a:endParaRPr lang="en-IN" sz="1600" dirty="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US" sz="1600" dirty="0">
                          <a:effectLst/>
                          <a:latin typeface="Consolas" panose="020B0609020204030204" pitchFamily="49" charset="0"/>
                          <a:ea typeface="Times New Roman" panose="02020603050405020304" pitchFamily="18" charset="0"/>
                          <a:cs typeface="Consolas" panose="020B0609020204030204" pitchFamily="49" charset="0"/>
                        </a:rPr>
                        <a:t> </a:t>
                      </a:r>
                      <a:endParaRPr lang="en-IN" sz="1600" dirty="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US" sz="1600" dirty="0">
                          <a:solidFill>
                            <a:srgbClr val="0000FF"/>
                          </a:solidFill>
                          <a:effectLst/>
                          <a:latin typeface="Consolas" panose="020B0609020204030204" pitchFamily="49" charset="0"/>
                          <a:ea typeface="Times New Roman" panose="02020603050405020304" pitchFamily="18" charset="0"/>
                          <a:cs typeface="Consolas" panose="020B0609020204030204" pitchFamily="49" charset="0"/>
                        </a:rPr>
                        <a:t>def</a:t>
                      </a:r>
                      <a:r>
                        <a:rPr lang="en-US" sz="16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600" b="1" dirty="0" err="1">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getData</a:t>
                      </a:r>
                      <a:r>
                        <a:rPr lang="en-US" sz="16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a:t>
                      </a:r>
                      <a:r>
                        <a:rPr lang="en-US" sz="1600" dirty="0" err="1">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url</a:t>
                      </a:r>
                      <a:r>
                        <a:rPr lang="en-US" sz="16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a:t>
                      </a:r>
                      <a:endParaRPr lang="en-IN" sz="1600" dirty="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US" sz="16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600" dirty="0">
                          <a:solidFill>
                            <a:srgbClr val="0000FF"/>
                          </a:solidFill>
                          <a:effectLst/>
                          <a:latin typeface="Consolas" panose="020B0609020204030204" pitchFamily="49" charset="0"/>
                          <a:ea typeface="Times New Roman" panose="02020603050405020304" pitchFamily="18" charset="0"/>
                          <a:cs typeface="Consolas" panose="020B0609020204030204" pitchFamily="49" charset="0"/>
                        </a:rPr>
                        <a:t>try</a:t>
                      </a:r>
                      <a:r>
                        <a:rPr lang="en-US" sz="16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a:t>
                      </a:r>
                      <a:endParaRPr lang="en-IN" sz="1600" dirty="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US" sz="16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600" dirty="0" err="1">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dat</a:t>
                      </a:r>
                      <a:r>
                        <a:rPr lang="en-US" sz="16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 </a:t>
                      </a:r>
                      <a:r>
                        <a:rPr lang="en-US" sz="1600" dirty="0" err="1">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pd.read_html</a:t>
                      </a:r>
                      <a:r>
                        <a:rPr lang="en-US" sz="16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a:t>
                      </a:r>
                      <a:r>
                        <a:rPr lang="en-US" sz="1600" dirty="0" err="1">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url</a:t>
                      </a:r>
                      <a:r>
                        <a:rPr lang="en-US" sz="16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a:t>
                      </a:r>
                      <a:endParaRPr lang="en-IN" sz="1600" dirty="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US" sz="16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600" dirty="0">
                          <a:solidFill>
                            <a:srgbClr val="0000FF"/>
                          </a:solidFill>
                          <a:effectLst/>
                          <a:latin typeface="Consolas" panose="020B0609020204030204" pitchFamily="49" charset="0"/>
                          <a:ea typeface="Times New Roman" panose="02020603050405020304" pitchFamily="18" charset="0"/>
                          <a:cs typeface="Consolas" panose="020B0609020204030204" pitchFamily="49" charset="0"/>
                        </a:rPr>
                        <a:t>print</a:t>
                      </a:r>
                      <a:r>
                        <a:rPr lang="en-US" sz="16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a:t>
                      </a:r>
                      <a:r>
                        <a:rPr lang="en-US" sz="1600" dirty="0" err="1">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dat</a:t>
                      </a:r>
                      <a:r>
                        <a:rPr lang="en-US" sz="16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a:t>
                      </a:r>
                      <a:endParaRPr lang="en-IN" sz="1600" dirty="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US" sz="16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600" dirty="0">
                          <a:solidFill>
                            <a:srgbClr val="0000FF"/>
                          </a:solidFill>
                          <a:effectLst/>
                          <a:latin typeface="Consolas" panose="020B0609020204030204" pitchFamily="49" charset="0"/>
                          <a:ea typeface="Times New Roman" panose="02020603050405020304" pitchFamily="18" charset="0"/>
                          <a:cs typeface="Consolas" panose="020B0609020204030204" pitchFamily="49" charset="0"/>
                        </a:rPr>
                        <a:t>print</a:t>
                      </a:r>
                      <a:r>
                        <a:rPr lang="en-US" sz="16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(type(</a:t>
                      </a:r>
                      <a:r>
                        <a:rPr lang="en-US" sz="1600" dirty="0" err="1">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dat</a:t>
                      </a:r>
                      <a:r>
                        <a:rPr lang="en-US" sz="16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a:t>
                      </a:r>
                      <a:endParaRPr lang="en-IN" sz="1600" dirty="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US" sz="16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600" dirty="0">
                          <a:solidFill>
                            <a:srgbClr val="0000FF"/>
                          </a:solidFill>
                          <a:effectLst/>
                          <a:latin typeface="Consolas" panose="020B0609020204030204" pitchFamily="49" charset="0"/>
                          <a:ea typeface="Times New Roman" panose="02020603050405020304" pitchFamily="18" charset="0"/>
                          <a:cs typeface="Consolas" panose="020B0609020204030204" pitchFamily="49" charset="0"/>
                        </a:rPr>
                        <a:t>except</a:t>
                      </a:r>
                      <a:r>
                        <a:rPr lang="en-US" sz="16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a:t>
                      </a:r>
                      <a:endParaRPr lang="en-IN" sz="1600" dirty="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US" sz="16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600" dirty="0">
                          <a:solidFill>
                            <a:srgbClr val="0000FF"/>
                          </a:solidFill>
                          <a:effectLst/>
                          <a:latin typeface="Consolas" panose="020B0609020204030204" pitchFamily="49" charset="0"/>
                          <a:ea typeface="Times New Roman" panose="02020603050405020304" pitchFamily="18" charset="0"/>
                          <a:cs typeface="Consolas" panose="020B0609020204030204" pitchFamily="49" charset="0"/>
                        </a:rPr>
                        <a:t>print</a:t>
                      </a:r>
                      <a:r>
                        <a:rPr lang="en-US" sz="16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a:t>
                      </a:r>
                      <a:r>
                        <a:rPr lang="en-US" sz="1600" i="1" dirty="0">
                          <a:solidFill>
                            <a:srgbClr val="35BF3D"/>
                          </a:solidFill>
                          <a:effectLst/>
                          <a:latin typeface="Consolas" panose="020B0609020204030204" pitchFamily="49" charset="0"/>
                          <a:ea typeface="Times New Roman" panose="02020603050405020304" pitchFamily="18" charset="0"/>
                          <a:cs typeface="Consolas" panose="020B0609020204030204" pitchFamily="49" charset="0"/>
                        </a:rPr>
                        <a:t>"Something went wrong"</a:t>
                      </a:r>
                      <a:r>
                        <a:rPr lang="en-US" sz="16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a:t>
                      </a:r>
                      <a:endParaRPr lang="en-IN" sz="1600" dirty="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US" sz="1600" dirty="0">
                          <a:solidFill>
                            <a:srgbClr val="FF0000"/>
                          </a:solidFill>
                          <a:effectLst/>
                          <a:latin typeface="Consolas" panose="020B0609020204030204" pitchFamily="49" charset="0"/>
                          <a:ea typeface="Times New Roman" panose="02020603050405020304" pitchFamily="18" charset="0"/>
                          <a:cs typeface="Consolas" panose="020B0609020204030204" pitchFamily="49" charset="0"/>
                        </a:rPr>
                        <a:t>#Valid </a:t>
                      </a:r>
                      <a:r>
                        <a:rPr lang="en-US" sz="1600" dirty="0" err="1">
                          <a:solidFill>
                            <a:srgbClr val="FF0000"/>
                          </a:solidFill>
                          <a:effectLst/>
                          <a:latin typeface="Consolas" panose="020B0609020204030204" pitchFamily="49" charset="0"/>
                          <a:ea typeface="Times New Roman" panose="02020603050405020304" pitchFamily="18" charset="0"/>
                          <a:cs typeface="Consolas" panose="020B0609020204030204" pitchFamily="49" charset="0"/>
                        </a:rPr>
                        <a:t>url</a:t>
                      </a:r>
                      <a:endParaRPr lang="en-IN" sz="1600" dirty="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US" sz="16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u1 = </a:t>
                      </a:r>
                      <a:r>
                        <a:rPr lang="en-US" sz="1600" i="1" dirty="0">
                          <a:solidFill>
                            <a:srgbClr val="35BF3D"/>
                          </a:solidFill>
                          <a:effectLst/>
                          <a:latin typeface="Consolas" panose="020B0609020204030204" pitchFamily="49" charset="0"/>
                          <a:ea typeface="Times New Roman" panose="02020603050405020304" pitchFamily="18" charset="0"/>
                          <a:cs typeface="Consolas" panose="020B0609020204030204" pitchFamily="49" charset="0"/>
                        </a:rPr>
                        <a:t>'https://nssdc.gsfc.nasa.gov/planetary/factsheet/'</a:t>
                      </a:r>
                      <a:endParaRPr lang="en-IN" sz="1600" dirty="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US" sz="1600" dirty="0">
                          <a:solidFill>
                            <a:srgbClr val="FF0000"/>
                          </a:solidFill>
                          <a:effectLst/>
                          <a:latin typeface="Consolas" panose="020B0609020204030204" pitchFamily="49" charset="0"/>
                          <a:ea typeface="Times New Roman" panose="02020603050405020304" pitchFamily="18" charset="0"/>
                          <a:cs typeface="Consolas" panose="020B0609020204030204" pitchFamily="49" charset="0"/>
                        </a:rPr>
                        <a:t>#Invalid </a:t>
                      </a:r>
                      <a:r>
                        <a:rPr lang="en-US" sz="1600" dirty="0" err="1">
                          <a:solidFill>
                            <a:srgbClr val="FF0000"/>
                          </a:solidFill>
                          <a:effectLst/>
                          <a:latin typeface="Consolas" panose="020B0609020204030204" pitchFamily="49" charset="0"/>
                          <a:ea typeface="Times New Roman" panose="02020603050405020304" pitchFamily="18" charset="0"/>
                          <a:cs typeface="Consolas" panose="020B0609020204030204" pitchFamily="49" charset="0"/>
                        </a:rPr>
                        <a:t>url</a:t>
                      </a:r>
                      <a:endParaRPr lang="en-IN" sz="1600" dirty="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US" sz="16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u2 = </a:t>
                      </a:r>
                      <a:r>
                        <a:rPr lang="en-US" sz="1600" i="1" dirty="0">
                          <a:solidFill>
                            <a:srgbClr val="35BF3D"/>
                          </a:solidFill>
                          <a:effectLst/>
                          <a:latin typeface="Consolas" panose="020B0609020204030204" pitchFamily="49" charset="0"/>
                          <a:ea typeface="Times New Roman" panose="02020603050405020304" pitchFamily="18" charset="0"/>
                          <a:cs typeface="Consolas" panose="020B0609020204030204" pitchFamily="49" charset="0"/>
                        </a:rPr>
                        <a:t>'https://xxxxyyyyzzzz'</a:t>
                      </a:r>
                      <a:endParaRPr lang="en-IN" sz="1600" dirty="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US" sz="1600" dirty="0" err="1">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getData</a:t>
                      </a:r>
                      <a:r>
                        <a:rPr lang="en-US" sz="16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(u1)</a:t>
                      </a:r>
                      <a:endParaRPr lang="en-IN" sz="1600" dirty="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US" sz="1600" dirty="0" err="1">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getData</a:t>
                      </a:r>
                      <a:r>
                        <a:rPr lang="en-US" sz="16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(u2)</a:t>
                      </a:r>
                      <a:endParaRPr lang="en-IN" sz="1600" dirty="0">
                        <a:effectLst/>
                        <a:latin typeface="Consolas" panose="020B0609020204030204" pitchFamily="49" charset="0"/>
                        <a:ea typeface="Times New Roman" panose="02020603050405020304" pitchFamily="18" charset="0"/>
                        <a:cs typeface="Mangal" panose="02040503050203030202"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2434889687"/>
                  </a:ext>
                </a:extLst>
              </a:tr>
            </a:tbl>
          </a:graphicData>
        </a:graphic>
      </p:graphicFrame>
      <p:sp>
        <p:nvSpPr>
          <p:cNvPr id="8" name="Subtitle 3">
            <a:extLst>
              <a:ext uri="{FF2B5EF4-FFF2-40B4-BE49-F238E27FC236}">
                <a16:creationId xmlns:a16="http://schemas.microsoft.com/office/drawing/2014/main" id="{7AC198C7-4D65-489A-A5CD-58D3CC1D88AA}"/>
              </a:ext>
            </a:extLst>
          </p:cNvPr>
          <p:cNvSpPr txBox="1">
            <a:spLocks/>
          </p:cNvSpPr>
          <p:nvPr/>
        </p:nvSpPr>
        <p:spPr>
          <a:xfrm>
            <a:off x="1690255" y="4998721"/>
            <a:ext cx="8811491" cy="1259839"/>
          </a:xfrm>
          <a:prstGeom prst="rect">
            <a:avLst/>
          </a:prstGeom>
          <a:solidFill>
            <a:srgbClr val="FAD1D3">
              <a:alpha val="70980"/>
            </a:srgbClr>
          </a:solidFill>
          <a:ln>
            <a:solidFill>
              <a:schemeClr val="accent1"/>
            </a:solidFill>
          </a:ln>
        </p:spPr>
        <p:txBody>
          <a:bodyPr vert="horz" lIns="91440" tIns="45720" rIns="91440" bIns="45720" rtlCol="0">
            <a:noAutofit/>
          </a:bodyPr>
          <a:lstStyle>
            <a:lvl1pPr marL="0" indent="0" algn="l" defTabSz="914400" rtl="0" eaLnBrk="1" latinLnBrk="0" hangingPunct="1">
              <a:lnSpc>
                <a:spcPct val="100000"/>
              </a:lnSpc>
              <a:spcBef>
                <a:spcPts val="1200"/>
              </a:spcBef>
              <a:buFont typeface="Arial" panose="020B0604020202020204" pitchFamily="34" charset="0"/>
              <a:buNone/>
              <a:defRPr sz="2000" b="1" kern="1200">
                <a:solidFill>
                  <a:schemeClr val="tx2"/>
                </a:solidFill>
                <a:latin typeface="+mn-lt"/>
                <a:ea typeface="+mn-ea"/>
                <a:cs typeface="+mn-cs"/>
              </a:defRPr>
            </a:lvl1pPr>
            <a:lvl2pPr marL="457200" indent="0" algn="ctr" defTabSz="914400" rtl="0" eaLnBrk="1" latinLnBrk="0" hangingPunct="1">
              <a:lnSpc>
                <a:spcPct val="100000"/>
              </a:lnSpc>
              <a:spcBef>
                <a:spcPts val="800"/>
              </a:spcBef>
              <a:buClrTx/>
              <a:buFont typeface="Arial" panose="020B0604020202020204" pitchFamily="34" charset="0"/>
              <a:buNone/>
              <a:defRPr sz="2000" kern="1200">
                <a:solidFill>
                  <a:schemeClr val="tx2"/>
                </a:solidFill>
                <a:latin typeface="+mn-lt"/>
                <a:ea typeface="+mn-ea"/>
                <a:cs typeface="+mn-cs"/>
              </a:defRPr>
            </a:lvl2pPr>
            <a:lvl3pPr marL="914400" indent="0" algn="ctr" defTabSz="914400" rtl="0" eaLnBrk="1" latinLnBrk="0" hangingPunct="1">
              <a:lnSpc>
                <a:spcPct val="100000"/>
              </a:lnSpc>
              <a:spcBef>
                <a:spcPts val="800"/>
              </a:spcBef>
              <a:buFont typeface="Arial" panose="020B0604020202020204" pitchFamily="34" charset="0"/>
              <a:buNone/>
              <a:defRPr sz="1800" kern="1200">
                <a:solidFill>
                  <a:schemeClr val="tx2"/>
                </a:solidFill>
                <a:latin typeface="+mn-lt"/>
                <a:ea typeface="+mn-ea"/>
                <a:cs typeface="+mn-cs"/>
              </a:defRPr>
            </a:lvl3pPr>
            <a:lvl4pPr marL="1371600" indent="0" algn="ctr" defTabSz="914400" rtl="0" eaLnBrk="1" latinLnBrk="0" hangingPunct="1">
              <a:lnSpc>
                <a:spcPct val="100000"/>
              </a:lnSpc>
              <a:spcBef>
                <a:spcPts val="8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00000"/>
              </a:lnSpc>
              <a:spcBef>
                <a:spcPts val="8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spcBef>
                <a:spcPts val="0"/>
              </a:spcBef>
            </a:pPr>
            <a:r>
              <a:rPr lang="en-IN" sz="1600">
                <a:latin typeface="Calibri" panose="020F0502020204030204" pitchFamily="34" charset="0"/>
                <a:cs typeface="Calibri" panose="020F0502020204030204" pitchFamily="34" charset="0"/>
              </a:rPr>
              <a:t>Line 3–9: You have created a function getData(url). Inside the function you can check for possible error. Whenever you are scraping data from the Internet, it is a good practice to handle possible errors because a number of things can go wrong on the Internet. </a:t>
            </a:r>
          </a:p>
          <a:p>
            <a:pPr>
              <a:spcBef>
                <a:spcPts val="0"/>
              </a:spcBef>
            </a:pPr>
            <a:r>
              <a:rPr lang="en-IN" sz="1600">
                <a:latin typeface="Calibri" panose="020F0502020204030204" pitchFamily="34" charset="0"/>
                <a:cs typeface="Calibri" panose="020F0502020204030204" pitchFamily="34" charset="0"/>
              </a:rPr>
              <a:t>Line 11: u1 is a valid url which gives planets data.</a:t>
            </a:r>
          </a:p>
          <a:p>
            <a:pPr>
              <a:spcBef>
                <a:spcPts val="0"/>
              </a:spcBef>
            </a:pPr>
            <a:r>
              <a:rPr lang="en-IN" sz="1600">
                <a:latin typeface="Calibri" panose="020F0502020204030204" pitchFamily="34" charset="0"/>
                <a:cs typeface="Calibri" panose="020F0502020204030204" pitchFamily="34" charset="0"/>
              </a:rPr>
              <a:t>Line 13: This is an invalid url and will therefore throw an exception which will be caught in line 8-9.</a:t>
            </a:r>
          </a:p>
        </p:txBody>
      </p:sp>
    </p:spTree>
    <p:extLst>
      <p:ext uri="{BB962C8B-B14F-4D97-AF65-F5344CB8AC3E}">
        <p14:creationId xmlns:p14="http://schemas.microsoft.com/office/powerpoint/2010/main" val="97191332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
          </p:nvPr>
        </p:nvSpPr>
        <p:spPr/>
        <p:txBody>
          <a:bodyPr/>
          <a:lstStyle/>
          <a:p>
            <a:fld id="{40BFEAB2-FD83-41F2-9787-AD5D1A1760CD}" type="slidenum">
              <a:rPr lang="en-US" smtClean="0"/>
              <a:pPr/>
              <a:t>137</a:t>
            </a:fld>
            <a:endParaRPr lang="en-US" dirty="0"/>
          </a:p>
        </p:txBody>
      </p:sp>
      <p:sp>
        <p:nvSpPr>
          <p:cNvPr id="7" name="Footer Placeholder 4">
            <a:extLst>
              <a:ext uri="{FF2B5EF4-FFF2-40B4-BE49-F238E27FC236}">
                <a16:creationId xmlns:a16="http://schemas.microsoft.com/office/drawing/2014/main" id="{CBE507B5-C7FD-44CE-8A2A-A513808930E9}"/>
              </a:ext>
            </a:extLst>
          </p:cNvPr>
          <p:cNvSpPr txBox="1">
            <a:spLocks/>
          </p:cNvSpPr>
          <p:nvPr/>
        </p:nvSpPr>
        <p:spPr>
          <a:xfrm>
            <a:off x="2761201" y="6528816"/>
            <a:ext cx="5486400" cy="228600"/>
          </a:xfrm>
          <a:prstGeom prst="rect">
            <a:avLst/>
          </a:prstGeom>
        </p:spPr>
        <p:txBody>
          <a:bodyPr vert="horz" lIns="91440" tIns="45720" rIns="91440" bIns="45720" rtlCol="0" anchor="ctr"/>
          <a:lstStyle>
            <a:defPPr>
              <a:defRPr lang="en-US"/>
            </a:defPPr>
            <a:lvl1pPr marL="0" algn="l" defTabSz="914400" rtl="0" eaLnBrk="1" latinLnBrk="0" hangingPunct="1">
              <a:defRPr sz="9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2"/>
                </a:solidFill>
              </a:rPr>
              <a:t>Python Programming: Problem  Solving, Packages </a:t>
            </a:r>
            <a:r>
              <a:rPr lang="en-US">
                <a:solidFill>
                  <a:schemeClr val="tx2"/>
                </a:solidFill>
              </a:rPr>
              <a:t>and Libraries</a:t>
            </a:r>
            <a:endParaRPr lang="en-US" dirty="0">
              <a:solidFill>
                <a:schemeClr val="tx2"/>
              </a:solidFill>
            </a:endParaRPr>
          </a:p>
        </p:txBody>
      </p:sp>
      <p:sp>
        <p:nvSpPr>
          <p:cNvPr id="4" name="Subtitle 3"/>
          <p:cNvSpPr>
            <a:spLocks noGrp="1"/>
          </p:cNvSpPr>
          <p:nvPr>
            <p:ph type="subTitle" idx="1"/>
          </p:nvPr>
        </p:nvSpPr>
        <p:spPr>
          <a:xfrm>
            <a:off x="1622973" y="540328"/>
            <a:ext cx="8811491" cy="1046479"/>
          </a:xfrm>
          <a:solidFill>
            <a:srgbClr val="FAD1D3">
              <a:alpha val="70980"/>
            </a:srgbClr>
          </a:solidFill>
          <a:ln>
            <a:solidFill>
              <a:schemeClr val="accent1"/>
            </a:solidFill>
          </a:ln>
        </p:spPr>
        <p:txBody>
          <a:bodyPr/>
          <a:lstStyle/>
          <a:p>
            <a:r>
              <a:rPr lang="en-IN" dirty="0"/>
              <a:t>In the following script, a JSON object from a </a:t>
            </a:r>
            <a:r>
              <a:rPr lang="en-IN" dirty="0" err="1"/>
              <a:t>DataFrame</a:t>
            </a:r>
            <a:r>
              <a:rPr lang="en-IN" dirty="0"/>
              <a:t> object is created. For this you may use a </a:t>
            </a:r>
            <a:r>
              <a:rPr lang="en-IN" dirty="0" err="1"/>
              <a:t>to_json</a:t>
            </a:r>
            <a:r>
              <a:rPr lang="en-IN" dirty="0"/>
              <a:t>(‘path’) method, specifying the path to the file where the json object is to be saved.</a:t>
            </a:r>
            <a:endParaRPr lang="en-IN" sz="1800" dirty="0"/>
          </a:p>
          <a:p>
            <a:endParaRPr lang="en-US" dirty="0">
              <a:latin typeface="Calibri" pitchFamily="34" charset="0"/>
              <a:cs typeface="Calibri" pitchFamily="34" charset="0"/>
            </a:endParaRPr>
          </a:p>
        </p:txBody>
      </p:sp>
      <p:sp>
        <p:nvSpPr>
          <p:cNvPr id="6" name="Title 5"/>
          <p:cNvSpPr>
            <a:spLocks noGrp="1"/>
          </p:cNvSpPr>
          <p:nvPr>
            <p:ph type="ctrTitle"/>
          </p:nvPr>
        </p:nvSpPr>
        <p:spPr>
          <a:xfrm>
            <a:off x="1648692" y="2"/>
            <a:ext cx="8811491" cy="513910"/>
          </a:xfrm>
          <a:solidFill>
            <a:srgbClr val="FFF0CC">
              <a:alpha val="80000"/>
            </a:srgbClr>
          </a:solidFill>
        </p:spPr>
        <p:txBody>
          <a:bodyPr/>
          <a:lstStyle/>
          <a:p>
            <a:pPr lvl="2" algn="ctr" rtl="0">
              <a:spcBef>
                <a:spcPct val="0"/>
              </a:spcBef>
            </a:pPr>
            <a:r>
              <a:rPr lang="en-IN" sz="2800" b="1" dirty="0"/>
              <a:t>Reading/Writing to JSON files</a:t>
            </a:r>
            <a:endParaRPr lang="en-US" sz="2800" b="1" dirty="0">
              <a:latin typeface="Calibri" pitchFamily="34" charset="0"/>
              <a:cs typeface="Calibri" pitchFamily="34" charset="0"/>
            </a:endParaRPr>
          </a:p>
        </p:txBody>
      </p:sp>
      <p:graphicFrame>
        <p:nvGraphicFramePr>
          <p:cNvPr id="3" name="Table 2">
            <a:extLst>
              <a:ext uri="{FF2B5EF4-FFF2-40B4-BE49-F238E27FC236}">
                <a16:creationId xmlns:a16="http://schemas.microsoft.com/office/drawing/2014/main" id="{3260FF09-7B6F-4AC7-A7BB-F5E6BD281F16}"/>
              </a:ext>
            </a:extLst>
          </p:cNvPr>
          <p:cNvGraphicFramePr>
            <a:graphicFrameLocks noGrp="1"/>
          </p:cNvGraphicFramePr>
          <p:nvPr/>
        </p:nvGraphicFramePr>
        <p:xfrm>
          <a:off x="1622974" y="1666240"/>
          <a:ext cx="8811491" cy="4632960"/>
        </p:xfrm>
        <a:graphic>
          <a:graphicData uri="http://schemas.openxmlformats.org/drawingml/2006/table">
            <a:tbl>
              <a:tblPr firstRow="1" firstCol="1" bandRow="1"/>
              <a:tblGrid>
                <a:gridCol w="399939">
                  <a:extLst>
                    <a:ext uri="{9D8B030D-6E8A-4147-A177-3AD203B41FA5}">
                      <a16:colId xmlns:a16="http://schemas.microsoft.com/office/drawing/2014/main" val="3876719193"/>
                    </a:ext>
                  </a:extLst>
                </a:gridCol>
                <a:gridCol w="8411552">
                  <a:extLst>
                    <a:ext uri="{9D8B030D-6E8A-4147-A177-3AD203B41FA5}">
                      <a16:colId xmlns:a16="http://schemas.microsoft.com/office/drawing/2014/main" val="1796631880"/>
                    </a:ext>
                  </a:extLst>
                </a:gridCol>
              </a:tblGrid>
              <a:tr h="0">
                <a:tc>
                  <a:txBody>
                    <a:bodyPr/>
                    <a:lstStyle/>
                    <a:p>
                      <a:pPr>
                        <a:spcAft>
                          <a:spcPts val="0"/>
                        </a:spcAft>
                      </a:pPr>
                      <a:r>
                        <a:rPr lang="en-IN" sz="1600">
                          <a:solidFill>
                            <a:srgbClr val="548DD4"/>
                          </a:solidFill>
                          <a:effectLst/>
                          <a:latin typeface="Consolas" panose="020B0609020204030204" pitchFamily="49" charset="0"/>
                          <a:ea typeface="Times New Roman" panose="02020603050405020304" pitchFamily="18" charset="0"/>
                          <a:cs typeface="Consolas" panose="020B0609020204030204" pitchFamily="49" charset="0"/>
                        </a:rPr>
                        <a:t>1</a:t>
                      </a:r>
                      <a:endParaRPr lang="en-IN" sz="160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IN" sz="1600">
                          <a:solidFill>
                            <a:srgbClr val="548DD4"/>
                          </a:solidFill>
                          <a:effectLst/>
                          <a:latin typeface="Consolas" panose="020B0609020204030204" pitchFamily="49" charset="0"/>
                          <a:ea typeface="Times New Roman" panose="02020603050405020304" pitchFamily="18" charset="0"/>
                          <a:cs typeface="Consolas" panose="020B0609020204030204" pitchFamily="49" charset="0"/>
                        </a:rPr>
                        <a:t>2</a:t>
                      </a:r>
                      <a:endParaRPr lang="en-IN" sz="160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IN" sz="1600">
                          <a:solidFill>
                            <a:srgbClr val="548DD4"/>
                          </a:solidFill>
                          <a:effectLst/>
                          <a:latin typeface="Consolas" panose="020B0609020204030204" pitchFamily="49" charset="0"/>
                          <a:ea typeface="Times New Roman" panose="02020603050405020304" pitchFamily="18" charset="0"/>
                          <a:cs typeface="Consolas" panose="020B0609020204030204" pitchFamily="49" charset="0"/>
                        </a:rPr>
                        <a:t>3</a:t>
                      </a:r>
                      <a:endParaRPr lang="en-IN" sz="160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IN" sz="1600">
                          <a:solidFill>
                            <a:srgbClr val="548DD4"/>
                          </a:solidFill>
                          <a:effectLst/>
                          <a:latin typeface="Consolas" panose="020B0609020204030204" pitchFamily="49" charset="0"/>
                          <a:ea typeface="Times New Roman" panose="02020603050405020304" pitchFamily="18" charset="0"/>
                          <a:cs typeface="Consolas" panose="020B0609020204030204" pitchFamily="49" charset="0"/>
                        </a:rPr>
                        <a:t>4</a:t>
                      </a:r>
                      <a:endParaRPr lang="en-IN" sz="160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IN" sz="1600">
                          <a:solidFill>
                            <a:srgbClr val="548DD4"/>
                          </a:solidFill>
                          <a:effectLst/>
                          <a:latin typeface="Consolas" panose="020B0609020204030204" pitchFamily="49" charset="0"/>
                          <a:ea typeface="Times New Roman" panose="02020603050405020304" pitchFamily="18" charset="0"/>
                          <a:cs typeface="Consolas" panose="020B0609020204030204" pitchFamily="49" charset="0"/>
                        </a:rPr>
                        <a:t>5</a:t>
                      </a:r>
                      <a:endParaRPr lang="en-IN" sz="160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IN" sz="1600">
                          <a:solidFill>
                            <a:srgbClr val="548DD4"/>
                          </a:solidFill>
                          <a:effectLst/>
                          <a:latin typeface="Consolas" panose="020B0609020204030204" pitchFamily="49" charset="0"/>
                          <a:ea typeface="Times New Roman" panose="02020603050405020304" pitchFamily="18" charset="0"/>
                          <a:cs typeface="Consolas" panose="020B0609020204030204" pitchFamily="49" charset="0"/>
                        </a:rPr>
                        <a:t>6</a:t>
                      </a:r>
                      <a:endParaRPr lang="en-IN" sz="160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IN" sz="1600">
                          <a:solidFill>
                            <a:srgbClr val="548DD4"/>
                          </a:solidFill>
                          <a:effectLst/>
                          <a:latin typeface="Consolas" panose="020B0609020204030204" pitchFamily="49" charset="0"/>
                          <a:ea typeface="Times New Roman" panose="02020603050405020304" pitchFamily="18" charset="0"/>
                          <a:cs typeface="Consolas" panose="020B0609020204030204" pitchFamily="49" charset="0"/>
                        </a:rPr>
                        <a:t>7</a:t>
                      </a:r>
                      <a:endParaRPr lang="en-IN" sz="160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IN" sz="1600">
                          <a:solidFill>
                            <a:srgbClr val="548DD4"/>
                          </a:solidFill>
                          <a:effectLst/>
                          <a:latin typeface="Consolas" panose="020B0609020204030204" pitchFamily="49" charset="0"/>
                          <a:ea typeface="Times New Roman" panose="02020603050405020304" pitchFamily="18" charset="0"/>
                          <a:cs typeface="Consolas" panose="020B0609020204030204" pitchFamily="49" charset="0"/>
                        </a:rPr>
                        <a:t>8</a:t>
                      </a:r>
                      <a:endParaRPr lang="en-IN" sz="160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IN" sz="1600">
                          <a:solidFill>
                            <a:srgbClr val="548DD4"/>
                          </a:solidFill>
                          <a:effectLst/>
                          <a:latin typeface="Consolas" panose="020B0609020204030204" pitchFamily="49" charset="0"/>
                          <a:ea typeface="Times New Roman" panose="02020603050405020304" pitchFamily="18" charset="0"/>
                          <a:cs typeface="Consolas" panose="020B0609020204030204" pitchFamily="49" charset="0"/>
                        </a:rPr>
                        <a:t>9</a:t>
                      </a:r>
                      <a:endParaRPr lang="en-IN" sz="160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IN" sz="1600">
                          <a:solidFill>
                            <a:srgbClr val="548DD4"/>
                          </a:solidFill>
                          <a:effectLst/>
                          <a:latin typeface="Consolas" panose="020B0609020204030204" pitchFamily="49" charset="0"/>
                          <a:ea typeface="Times New Roman" panose="02020603050405020304" pitchFamily="18" charset="0"/>
                          <a:cs typeface="Consolas" panose="020B0609020204030204" pitchFamily="49" charset="0"/>
                        </a:rPr>
                        <a:t>10</a:t>
                      </a:r>
                      <a:endParaRPr lang="en-IN" sz="160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IN" sz="1600">
                          <a:solidFill>
                            <a:srgbClr val="548DD4"/>
                          </a:solidFill>
                          <a:effectLst/>
                          <a:latin typeface="Consolas" panose="020B0609020204030204" pitchFamily="49" charset="0"/>
                          <a:ea typeface="Times New Roman" panose="02020603050405020304" pitchFamily="18" charset="0"/>
                          <a:cs typeface="Consolas" panose="020B0609020204030204" pitchFamily="49" charset="0"/>
                        </a:rPr>
                        <a:t>11</a:t>
                      </a:r>
                      <a:endParaRPr lang="en-IN" sz="160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IN" sz="1600">
                          <a:solidFill>
                            <a:srgbClr val="548DD4"/>
                          </a:solidFill>
                          <a:effectLst/>
                          <a:latin typeface="Consolas" panose="020B0609020204030204" pitchFamily="49" charset="0"/>
                          <a:ea typeface="Times New Roman" panose="02020603050405020304" pitchFamily="18" charset="0"/>
                          <a:cs typeface="Consolas" panose="020B0609020204030204" pitchFamily="49" charset="0"/>
                        </a:rPr>
                        <a:t>12</a:t>
                      </a:r>
                      <a:endParaRPr lang="en-IN" sz="160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IN" sz="1600">
                          <a:solidFill>
                            <a:srgbClr val="548DD4"/>
                          </a:solidFill>
                          <a:effectLst/>
                          <a:latin typeface="Consolas" panose="020B0609020204030204" pitchFamily="49" charset="0"/>
                          <a:ea typeface="Times New Roman" panose="02020603050405020304" pitchFamily="18" charset="0"/>
                          <a:cs typeface="Consolas" panose="020B0609020204030204" pitchFamily="49" charset="0"/>
                        </a:rPr>
                        <a:t>13</a:t>
                      </a:r>
                      <a:endParaRPr lang="en-IN" sz="160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IN" sz="1600">
                          <a:solidFill>
                            <a:srgbClr val="548DD4"/>
                          </a:solidFill>
                          <a:effectLst/>
                          <a:latin typeface="Consolas" panose="020B0609020204030204" pitchFamily="49" charset="0"/>
                          <a:ea typeface="Times New Roman" panose="02020603050405020304" pitchFamily="18" charset="0"/>
                          <a:cs typeface="Consolas" panose="020B0609020204030204" pitchFamily="49" charset="0"/>
                        </a:rPr>
                        <a:t>14</a:t>
                      </a:r>
                      <a:endParaRPr lang="en-IN" sz="160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IN" sz="1600">
                          <a:solidFill>
                            <a:srgbClr val="548DD4"/>
                          </a:solidFill>
                          <a:effectLst/>
                          <a:latin typeface="Consolas" panose="020B0609020204030204" pitchFamily="49" charset="0"/>
                          <a:ea typeface="Times New Roman" panose="02020603050405020304" pitchFamily="18" charset="0"/>
                          <a:cs typeface="Consolas" panose="020B0609020204030204" pitchFamily="49" charset="0"/>
                        </a:rPr>
                        <a:t>15</a:t>
                      </a:r>
                      <a:endParaRPr lang="en-IN" sz="160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IN" sz="1600">
                          <a:solidFill>
                            <a:srgbClr val="548DD4"/>
                          </a:solidFill>
                          <a:effectLst/>
                          <a:latin typeface="Consolas" panose="020B0609020204030204" pitchFamily="49" charset="0"/>
                          <a:ea typeface="Times New Roman" panose="02020603050405020304" pitchFamily="18" charset="0"/>
                          <a:cs typeface="Consolas" panose="020B0609020204030204" pitchFamily="49" charset="0"/>
                        </a:rPr>
                        <a:t>16</a:t>
                      </a:r>
                      <a:endParaRPr lang="en-IN" sz="160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IN" sz="1600">
                          <a:solidFill>
                            <a:srgbClr val="548DD4"/>
                          </a:solidFill>
                          <a:effectLst/>
                          <a:latin typeface="Consolas" panose="020B0609020204030204" pitchFamily="49" charset="0"/>
                          <a:ea typeface="Times New Roman" panose="02020603050405020304" pitchFamily="18" charset="0"/>
                          <a:cs typeface="Consolas" panose="020B0609020204030204" pitchFamily="49" charset="0"/>
                        </a:rPr>
                        <a:t>17</a:t>
                      </a:r>
                      <a:endParaRPr lang="en-IN" sz="160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IN" sz="1600">
                          <a:solidFill>
                            <a:srgbClr val="548DD4"/>
                          </a:solidFill>
                          <a:effectLst/>
                          <a:latin typeface="Consolas" panose="020B0609020204030204" pitchFamily="49" charset="0"/>
                          <a:ea typeface="Times New Roman" panose="02020603050405020304" pitchFamily="18" charset="0"/>
                          <a:cs typeface="Consolas" panose="020B0609020204030204" pitchFamily="49" charset="0"/>
                        </a:rPr>
                        <a:t>18</a:t>
                      </a:r>
                      <a:endParaRPr lang="en-IN" sz="1600">
                        <a:effectLst/>
                        <a:latin typeface="Consolas" panose="020B0609020204030204" pitchFamily="49" charset="0"/>
                        <a:ea typeface="Times New Roman" panose="02020603050405020304" pitchFamily="18" charset="0"/>
                        <a:cs typeface="Mangal" panose="02040503050203030202"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spcAft>
                          <a:spcPts val="0"/>
                        </a:spcAft>
                      </a:pPr>
                      <a:r>
                        <a:rPr lang="en-US" sz="1600" dirty="0">
                          <a:solidFill>
                            <a:srgbClr val="0000FF"/>
                          </a:solidFill>
                          <a:effectLst/>
                          <a:latin typeface="Consolas" panose="020B0609020204030204" pitchFamily="49" charset="0"/>
                          <a:ea typeface="Times New Roman" panose="02020603050405020304" pitchFamily="18" charset="0"/>
                          <a:cs typeface="Consolas" panose="020B0609020204030204" pitchFamily="49" charset="0"/>
                        </a:rPr>
                        <a:t>import</a:t>
                      </a:r>
                      <a:r>
                        <a:rPr lang="en-US" sz="16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pandas </a:t>
                      </a:r>
                      <a:r>
                        <a:rPr lang="en-US" sz="1600" dirty="0">
                          <a:solidFill>
                            <a:srgbClr val="0000FF"/>
                          </a:solidFill>
                          <a:effectLst/>
                          <a:latin typeface="Consolas" panose="020B0609020204030204" pitchFamily="49" charset="0"/>
                          <a:ea typeface="Times New Roman" panose="02020603050405020304" pitchFamily="18" charset="0"/>
                          <a:cs typeface="Consolas" panose="020B0609020204030204" pitchFamily="49" charset="0"/>
                        </a:rPr>
                        <a:t>as</a:t>
                      </a:r>
                      <a:r>
                        <a:rPr lang="en-US" sz="16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pd</a:t>
                      </a:r>
                      <a:endParaRPr lang="en-IN" sz="1600" dirty="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US" sz="1600" dirty="0">
                          <a:solidFill>
                            <a:srgbClr val="0000FF"/>
                          </a:solidFill>
                          <a:effectLst/>
                          <a:latin typeface="Consolas" panose="020B0609020204030204" pitchFamily="49" charset="0"/>
                          <a:ea typeface="Times New Roman" panose="02020603050405020304" pitchFamily="18" charset="0"/>
                          <a:cs typeface="Consolas" panose="020B0609020204030204" pitchFamily="49" charset="0"/>
                        </a:rPr>
                        <a:t>import</a:t>
                      </a:r>
                      <a:r>
                        <a:rPr lang="en-US" sz="16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json</a:t>
                      </a:r>
                      <a:endParaRPr lang="en-IN" sz="1600" dirty="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US" sz="1600" dirty="0">
                          <a:solidFill>
                            <a:srgbClr val="FF0000"/>
                          </a:solidFill>
                          <a:effectLst/>
                          <a:latin typeface="Consolas" panose="020B0609020204030204" pitchFamily="49" charset="0"/>
                          <a:ea typeface="Times New Roman" panose="02020603050405020304" pitchFamily="18" charset="0"/>
                          <a:cs typeface="Consolas" panose="020B0609020204030204" pitchFamily="49" charset="0"/>
                        </a:rPr>
                        <a:t># Create a pandas </a:t>
                      </a:r>
                      <a:r>
                        <a:rPr lang="en-US" sz="1600" dirty="0" err="1">
                          <a:solidFill>
                            <a:srgbClr val="FF0000"/>
                          </a:solidFill>
                          <a:effectLst/>
                          <a:latin typeface="Consolas" panose="020B0609020204030204" pitchFamily="49" charset="0"/>
                          <a:ea typeface="Times New Roman" panose="02020603050405020304" pitchFamily="18" charset="0"/>
                          <a:cs typeface="Consolas" panose="020B0609020204030204" pitchFamily="49" charset="0"/>
                        </a:rPr>
                        <a:t>dataframe</a:t>
                      </a:r>
                      <a:r>
                        <a:rPr lang="en-US" sz="1600" dirty="0">
                          <a:solidFill>
                            <a:srgbClr val="FF0000"/>
                          </a:solidFill>
                          <a:effectLst/>
                          <a:latin typeface="Consolas" panose="020B0609020204030204" pitchFamily="49" charset="0"/>
                          <a:ea typeface="Times New Roman" panose="02020603050405020304" pitchFamily="18" charset="0"/>
                          <a:cs typeface="Consolas" panose="020B0609020204030204" pitchFamily="49" charset="0"/>
                        </a:rPr>
                        <a:t> from the planet data used earlier.</a:t>
                      </a:r>
                      <a:endParaRPr lang="en-IN" sz="1600" dirty="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US" sz="16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df = </a:t>
                      </a:r>
                      <a:r>
                        <a:rPr lang="en-US" sz="1600" dirty="0" err="1">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pd.DataFrame</a:t>
                      </a:r>
                      <a:r>
                        <a:rPr lang="en-US" sz="16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a:t>
                      </a:r>
                      <a:r>
                        <a:rPr lang="en-US" sz="1600" dirty="0">
                          <a:solidFill>
                            <a:srgbClr val="800000"/>
                          </a:solidFill>
                          <a:effectLst/>
                          <a:latin typeface="Consolas" panose="020B0609020204030204" pitchFamily="49" charset="0"/>
                          <a:ea typeface="Times New Roman" panose="02020603050405020304" pitchFamily="18" charset="0"/>
                          <a:cs typeface="Consolas" panose="020B0609020204030204" pitchFamily="49" charset="0"/>
                        </a:rPr>
                        <a:t>0.330</a:t>
                      </a:r>
                      <a:r>
                        <a:rPr lang="en-US" sz="16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600" dirty="0">
                          <a:solidFill>
                            <a:srgbClr val="800000"/>
                          </a:solidFill>
                          <a:effectLst/>
                          <a:latin typeface="Consolas" panose="020B0609020204030204" pitchFamily="49" charset="0"/>
                          <a:ea typeface="Times New Roman" panose="02020603050405020304" pitchFamily="18" charset="0"/>
                          <a:cs typeface="Consolas" panose="020B0609020204030204" pitchFamily="49" charset="0"/>
                        </a:rPr>
                        <a:t>4879</a:t>
                      </a:r>
                      <a:r>
                        <a:rPr lang="en-US" sz="16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600" dirty="0">
                          <a:solidFill>
                            <a:srgbClr val="800000"/>
                          </a:solidFill>
                          <a:effectLst/>
                          <a:latin typeface="Consolas" panose="020B0609020204030204" pitchFamily="49" charset="0"/>
                          <a:ea typeface="Times New Roman" panose="02020603050405020304" pitchFamily="18" charset="0"/>
                          <a:cs typeface="Consolas" panose="020B0609020204030204" pitchFamily="49" charset="0"/>
                        </a:rPr>
                        <a:t>4222.6</a:t>
                      </a:r>
                      <a:r>
                        <a:rPr lang="en-US" sz="16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600" dirty="0">
                          <a:solidFill>
                            <a:srgbClr val="800000"/>
                          </a:solidFill>
                          <a:effectLst/>
                          <a:latin typeface="Consolas" panose="020B0609020204030204" pitchFamily="49" charset="0"/>
                          <a:ea typeface="Times New Roman" panose="02020603050405020304" pitchFamily="18" charset="0"/>
                          <a:cs typeface="Consolas" panose="020B0609020204030204" pitchFamily="49" charset="0"/>
                        </a:rPr>
                        <a:t>57.9</a:t>
                      </a:r>
                      <a:r>
                        <a:rPr lang="en-US" sz="16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a:t>
                      </a:r>
                      <a:endParaRPr lang="en-IN" sz="1600" dirty="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US" sz="16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600" dirty="0">
                          <a:solidFill>
                            <a:srgbClr val="800000"/>
                          </a:solidFill>
                          <a:effectLst/>
                          <a:latin typeface="Consolas" panose="020B0609020204030204" pitchFamily="49" charset="0"/>
                          <a:ea typeface="Times New Roman" panose="02020603050405020304" pitchFamily="18" charset="0"/>
                          <a:cs typeface="Consolas" panose="020B0609020204030204" pitchFamily="49" charset="0"/>
                        </a:rPr>
                        <a:t>4.87</a:t>
                      </a:r>
                      <a:r>
                        <a:rPr lang="en-US" sz="16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600" dirty="0">
                          <a:solidFill>
                            <a:srgbClr val="800000"/>
                          </a:solidFill>
                          <a:effectLst/>
                          <a:latin typeface="Consolas" panose="020B0609020204030204" pitchFamily="49" charset="0"/>
                          <a:ea typeface="Times New Roman" panose="02020603050405020304" pitchFamily="18" charset="0"/>
                          <a:cs typeface="Consolas" panose="020B0609020204030204" pitchFamily="49" charset="0"/>
                        </a:rPr>
                        <a:t>12104</a:t>
                      </a:r>
                      <a:r>
                        <a:rPr lang="en-US" sz="16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600" dirty="0">
                          <a:solidFill>
                            <a:srgbClr val="800000"/>
                          </a:solidFill>
                          <a:effectLst/>
                          <a:latin typeface="Consolas" panose="020B0609020204030204" pitchFamily="49" charset="0"/>
                          <a:ea typeface="Times New Roman" panose="02020603050405020304" pitchFamily="18" charset="0"/>
                          <a:cs typeface="Consolas" panose="020B0609020204030204" pitchFamily="49" charset="0"/>
                        </a:rPr>
                        <a:t>2802.0</a:t>
                      </a:r>
                      <a:r>
                        <a:rPr lang="en-US" sz="16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600" dirty="0">
                          <a:solidFill>
                            <a:srgbClr val="800000"/>
                          </a:solidFill>
                          <a:effectLst/>
                          <a:latin typeface="Consolas" panose="020B0609020204030204" pitchFamily="49" charset="0"/>
                          <a:ea typeface="Times New Roman" panose="02020603050405020304" pitchFamily="18" charset="0"/>
                          <a:cs typeface="Consolas" panose="020B0609020204030204" pitchFamily="49" charset="0"/>
                        </a:rPr>
                        <a:t>108.2</a:t>
                      </a:r>
                      <a:r>
                        <a:rPr lang="en-US" sz="16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a:t>
                      </a:r>
                      <a:endParaRPr lang="en-IN" sz="1600" dirty="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US" sz="16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600" dirty="0">
                          <a:solidFill>
                            <a:srgbClr val="800000"/>
                          </a:solidFill>
                          <a:effectLst/>
                          <a:latin typeface="Consolas" panose="020B0609020204030204" pitchFamily="49" charset="0"/>
                          <a:ea typeface="Times New Roman" panose="02020603050405020304" pitchFamily="18" charset="0"/>
                          <a:cs typeface="Consolas" panose="020B0609020204030204" pitchFamily="49" charset="0"/>
                        </a:rPr>
                        <a:t>5.97</a:t>
                      </a:r>
                      <a:r>
                        <a:rPr lang="en-US" sz="16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600" dirty="0">
                          <a:solidFill>
                            <a:srgbClr val="800000"/>
                          </a:solidFill>
                          <a:effectLst/>
                          <a:latin typeface="Consolas" panose="020B0609020204030204" pitchFamily="49" charset="0"/>
                          <a:ea typeface="Times New Roman" panose="02020603050405020304" pitchFamily="18" charset="0"/>
                          <a:cs typeface="Consolas" panose="020B0609020204030204" pitchFamily="49" charset="0"/>
                        </a:rPr>
                        <a:t>12756</a:t>
                      </a:r>
                      <a:r>
                        <a:rPr lang="en-US" sz="16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600" dirty="0">
                          <a:solidFill>
                            <a:srgbClr val="800000"/>
                          </a:solidFill>
                          <a:effectLst/>
                          <a:latin typeface="Consolas" panose="020B0609020204030204" pitchFamily="49" charset="0"/>
                          <a:ea typeface="Times New Roman" panose="02020603050405020304" pitchFamily="18" charset="0"/>
                          <a:cs typeface="Consolas" panose="020B0609020204030204" pitchFamily="49" charset="0"/>
                        </a:rPr>
                        <a:t>24.0</a:t>
                      </a:r>
                      <a:r>
                        <a:rPr lang="en-US" sz="16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600" dirty="0">
                          <a:solidFill>
                            <a:srgbClr val="800000"/>
                          </a:solidFill>
                          <a:effectLst/>
                          <a:latin typeface="Consolas" panose="020B0609020204030204" pitchFamily="49" charset="0"/>
                          <a:ea typeface="Times New Roman" panose="02020603050405020304" pitchFamily="18" charset="0"/>
                          <a:cs typeface="Consolas" panose="020B0609020204030204" pitchFamily="49" charset="0"/>
                        </a:rPr>
                        <a:t>149.6</a:t>
                      </a:r>
                      <a:r>
                        <a:rPr lang="en-US" sz="16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a:t>
                      </a:r>
                      <a:endParaRPr lang="en-IN" sz="1600" dirty="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US" sz="16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600" dirty="0">
                          <a:solidFill>
                            <a:srgbClr val="800000"/>
                          </a:solidFill>
                          <a:effectLst/>
                          <a:latin typeface="Consolas" panose="020B0609020204030204" pitchFamily="49" charset="0"/>
                          <a:ea typeface="Times New Roman" panose="02020603050405020304" pitchFamily="18" charset="0"/>
                          <a:cs typeface="Consolas" panose="020B0609020204030204" pitchFamily="49" charset="0"/>
                        </a:rPr>
                        <a:t>0.642</a:t>
                      </a:r>
                      <a:r>
                        <a:rPr lang="en-US" sz="16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600" dirty="0">
                          <a:solidFill>
                            <a:srgbClr val="800000"/>
                          </a:solidFill>
                          <a:effectLst/>
                          <a:latin typeface="Consolas" panose="020B0609020204030204" pitchFamily="49" charset="0"/>
                          <a:ea typeface="Times New Roman" panose="02020603050405020304" pitchFamily="18" charset="0"/>
                          <a:cs typeface="Consolas" panose="020B0609020204030204" pitchFamily="49" charset="0"/>
                        </a:rPr>
                        <a:t>6792</a:t>
                      </a:r>
                      <a:r>
                        <a:rPr lang="en-US" sz="16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600" dirty="0">
                          <a:solidFill>
                            <a:srgbClr val="800000"/>
                          </a:solidFill>
                          <a:effectLst/>
                          <a:latin typeface="Consolas" panose="020B0609020204030204" pitchFamily="49" charset="0"/>
                          <a:ea typeface="Times New Roman" panose="02020603050405020304" pitchFamily="18" charset="0"/>
                          <a:cs typeface="Consolas" panose="020B0609020204030204" pitchFamily="49" charset="0"/>
                        </a:rPr>
                        <a:t>24.7</a:t>
                      </a:r>
                      <a:r>
                        <a:rPr lang="en-US" sz="16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600" dirty="0">
                          <a:solidFill>
                            <a:srgbClr val="800000"/>
                          </a:solidFill>
                          <a:effectLst/>
                          <a:latin typeface="Consolas" panose="020B0609020204030204" pitchFamily="49" charset="0"/>
                          <a:ea typeface="Times New Roman" panose="02020603050405020304" pitchFamily="18" charset="0"/>
                          <a:cs typeface="Consolas" panose="020B0609020204030204" pitchFamily="49" charset="0"/>
                        </a:rPr>
                        <a:t>227.9</a:t>
                      </a:r>
                      <a:r>
                        <a:rPr lang="en-US" sz="16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a:t>
                      </a:r>
                      <a:endParaRPr lang="en-IN" sz="1600" dirty="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US" sz="16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index = [</a:t>
                      </a:r>
                      <a:r>
                        <a:rPr lang="en-US" sz="1600" i="1" dirty="0">
                          <a:solidFill>
                            <a:srgbClr val="35BF3D"/>
                          </a:solidFill>
                          <a:effectLst/>
                          <a:latin typeface="Consolas" panose="020B0609020204030204" pitchFamily="49" charset="0"/>
                          <a:ea typeface="Times New Roman" panose="02020603050405020304" pitchFamily="18" charset="0"/>
                          <a:cs typeface="Consolas" panose="020B0609020204030204" pitchFamily="49" charset="0"/>
                        </a:rPr>
                        <a:t>'Mercury'</a:t>
                      </a:r>
                      <a:r>
                        <a:rPr lang="en-US" sz="16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600" i="1" dirty="0">
                          <a:solidFill>
                            <a:srgbClr val="35BF3D"/>
                          </a:solidFill>
                          <a:effectLst/>
                          <a:latin typeface="Consolas" panose="020B0609020204030204" pitchFamily="49" charset="0"/>
                          <a:ea typeface="Times New Roman" panose="02020603050405020304" pitchFamily="18" charset="0"/>
                          <a:cs typeface="Consolas" panose="020B0609020204030204" pitchFamily="49" charset="0"/>
                        </a:rPr>
                        <a:t>'Venus'</a:t>
                      </a:r>
                      <a:r>
                        <a:rPr lang="en-US" sz="16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600" i="1" dirty="0">
                          <a:solidFill>
                            <a:srgbClr val="35BF3D"/>
                          </a:solidFill>
                          <a:effectLst/>
                          <a:latin typeface="Consolas" panose="020B0609020204030204" pitchFamily="49" charset="0"/>
                          <a:ea typeface="Times New Roman" panose="02020603050405020304" pitchFamily="18" charset="0"/>
                          <a:cs typeface="Consolas" panose="020B0609020204030204" pitchFamily="49" charset="0"/>
                        </a:rPr>
                        <a:t>'Earth'</a:t>
                      </a:r>
                      <a:r>
                        <a:rPr lang="en-US" sz="16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600" i="1" dirty="0">
                          <a:solidFill>
                            <a:srgbClr val="35BF3D"/>
                          </a:solidFill>
                          <a:effectLst/>
                          <a:latin typeface="Consolas" panose="020B0609020204030204" pitchFamily="49" charset="0"/>
                          <a:ea typeface="Times New Roman" panose="02020603050405020304" pitchFamily="18" charset="0"/>
                          <a:cs typeface="Consolas" panose="020B0609020204030204" pitchFamily="49" charset="0"/>
                        </a:rPr>
                        <a:t>'Mars'</a:t>
                      </a:r>
                      <a:r>
                        <a:rPr lang="en-US" sz="16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a:t>
                      </a:r>
                      <a:endParaRPr lang="en-IN" sz="1600" dirty="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US" sz="16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columns = [</a:t>
                      </a:r>
                      <a:r>
                        <a:rPr lang="en-US" sz="1600" i="1" dirty="0">
                          <a:solidFill>
                            <a:srgbClr val="35BF3D"/>
                          </a:solidFill>
                          <a:effectLst/>
                          <a:latin typeface="Consolas" panose="020B0609020204030204" pitchFamily="49" charset="0"/>
                          <a:ea typeface="Times New Roman" panose="02020603050405020304" pitchFamily="18" charset="0"/>
                          <a:cs typeface="Consolas" panose="020B0609020204030204" pitchFamily="49" charset="0"/>
                        </a:rPr>
                        <a:t>'Mass'</a:t>
                      </a:r>
                      <a:r>
                        <a:rPr lang="en-US" sz="16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600" i="1" dirty="0">
                          <a:solidFill>
                            <a:srgbClr val="35BF3D"/>
                          </a:solidFill>
                          <a:effectLst/>
                          <a:latin typeface="Consolas" panose="020B0609020204030204" pitchFamily="49" charset="0"/>
                          <a:ea typeface="Times New Roman" panose="02020603050405020304" pitchFamily="18" charset="0"/>
                          <a:cs typeface="Consolas" panose="020B0609020204030204" pitchFamily="49" charset="0"/>
                        </a:rPr>
                        <a:t>'</a:t>
                      </a:r>
                      <a:r>
                        <a:rPr lang="en-US" sz="1600" i="1" dirty="0" err="1">
                          <a:solidFill>
                            <a:srgbClr val="35BF3D"/>
                          </a:solidFill>
                          <a:effectLst/>
                          <a:latin typeface="Consolas" panose="020B0609020204030204" pitchFamily="49" charset="0"/>
                          <a:ea typeface="Times New Roman" panose="02020603050405020304" pitchFamily="18" charset="0"/>
                          <a:cs typeface="Consolas" panose="020B0609020204030204" pitchFamily="49" charset="0"/>
                        </a:rPr>
                        <a:t>Dia</a:t>
                      </a:r>
                      <a:r>
                        <a:rPr lang="en-US" sz="1600" i="1" dirty="0">
                          <a:solidFill>
                            <a:srgbClr val="35BF3D"/>
                          </a:solidFill>
                          <a:effectLst/>
                          <a:latin typeface="Consolas" panose="020B0609020204030204" pitchFamily="49" charset="0"/>
                          <a:ea typeface="Times New Roman" panose="02020603050405020304" pitchFamily="18" charset="0"/>
                          <a:cs typeface="Consolas" panose="020B0609020204030204" pitchFamily="49" charset="0"/>
                        </a:rPr>
                        <a:t>'</a:t>
                      </a:r>
                      <a:r>
                        <a:rPr lang="en-US" sz="16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600" i="1" dirty="0">
                          <a:solidFill>
                            <a:srgbClr val="35BF3D"/>
                          </a:solidFill>
                          <a:effectLst/>
                          <a:latin typeface="Consolas" panose="020B0609020204030204" pitchFamily="49" charset="0"/>
                          <a:ea typeface="Times New Roman" panose="02020603050405020304" pitchFamily="18" charset="0"/>
                          <a:cs typeface="Consolas" panose="020B0609020204030204" pitchFamily="49" charset="0"/>
                        </a:rPr>
                        <a:t>'</a:t>
                      </a:r>
                      <a:r>
                        <a:rPr lang="en-US" sz="1600" i="1" dirty="0" err="1">
                          <a:solidFill>
                            <a:srgbClr val="35BF3D"/>
                          </a:solidFill>
                          <a:effectLst/>
                          <a:latin typeface="Consolas" panose="020B0609020204030204" pitchFamily="49" charset="0"/>
                          <a:ea typeface="Times New Roman" panose="02020603050405020304" pitchFamily="18" charset="0"/>
                          <a:cs typeface="Consolas" panose="020B0609020204030204" pitchFamily="49" charset="0"/>
                        </a:rPr>
                        <a:t>Day_len</a:t>
                      </a:r>
                      <a:r>
                        <a:rPr lang="en-US" sz="1600" i="1" dirty="0">
                          <a:solidFill>
                            <a:srgbClr val="35BF3D"/>
                          </a:solidFill>
                          <a:effectLst/>
                          <a:latin typeface="Consolas" panose="020B0609020204030204" pitchFamily="49" charset="0"/>
                          <a:ea typeface="Times New Roman" panose="02020603050405020304" pitchFamily="18" charset="0"/>
                          <a:cs typeface="Consolas" panose="020B0609020204030204" pitchFamily="49" charset="0"/>
                        </a:rPr>
                        <a:t>'</a:t>
                      </a:r>
                      <a:r>
                        <a:rPr lang="en-US" sz="16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600" i="1" dirty="0">
                          <a:solidFill>
                            <a:srgbClr val="35BF3D"/>
                          </a:solidFill>
                          <a:effectLst/>
                          <a:latin typeface="Consolas" panose="020B0609020204030204" pitchFamily="49" charset="0"/>
                          <a:ea typeface="Times New Roman" panose="02020603050405020304" pitchFamily="18" charset="0"/>
                          <a:cs typeface="Consolas" panose="020B0609020204030204" pitchFamily="49" charset="0"/>
                        </a:rPr>
                        <a:t>'</a:t>
                      </a:r>
                      <a:r>
                        <a:rPr lang="en-US" sz="1600" i="1" dirty="0" err="1">
                          <a:solidFill>
                            <a:srgbClr val="35BF3D"/>
                          </a:solidFill>
                          <a:effectLst/>
                          <a:latin typeface="Consolas" panose="020B0609020204030204" pitchFamily="49" charset="0"/>
                          <a:ea typeface="Times New Roman" panose="02020603050405020304" pitchFamily="18" charset="0"/>
                          <a:cs typeface="Consolas" panose="020B0609020204030204" pitchFamily="49" charset="0"/>
                        </a:rPr>
                        <a:t>Dist_sun</a:t>
                      </a:r>
                      <a:r>
                        <a:rPr lang="en-US" sz="1600" i="1" dirty="0">
                          <a:solidFill>
                            <a:srgbClr val="35BF3D"/>
                          </a:solidFill>
                          <a:effectLst/>
                          <a:latin typeface="Consolas" panose="020B0609020204030204" pitchFamily="49" charset="0"/>
                          <a:ea typeface="Times New Roman" panose="02020603050405020304" pitchFamily="18" charset="0"/>
                          <a:cs typeface="Consolas" panose="020B0609020204030204" pitchFamily="49" charset="0"/>
                        </a:rPr>
                        <a:t>'</a:t>
                      </a:r>
                      <a:r>
                        <a:rPr lang="en-US" sz="16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a:t>
                      </a:r>
                      <a:endParaRPr lang="en-IN" sz="1600" dirty="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US" sz="1600" dirty="0">
                          <a:solidFill>
                            <a:srgbClr val="FF0000"/>
                          </a:solidFill>
                          <a:effectLst/>
                          <a:latin typeface="Consolas" panose="020B0609020204030204" pitchFamily="49" charset="0"/>
                          <a:ea typeface="Times New Roman" panose="02020603050405020304" pitchFamily="18" charset="0"/>
                          <a:cs typeface="Consolas" panose="020B0609020204030204" pitchFamily="49" charset="0"/>
                        </a:rPr>
                        <a:t>#Save the </a:t>
                      </a:r>
                      <a:r>
                        <a:rPr lang="en-US" sz="1600" dirty="0" err="1">
                          <a:solidFill>
                            <a:srgbClr val="FF0000"/>
                          </a:solidFill>
                          <a:effectLst/>
                          <a:latin typeface="Consolas" panose="020B0609020204030204" pitchFamily="49" charset="0"/>
                          <a:ea typeface="Times New Roman" panose="02020603050405020304" pitchFamily="18" charset="0"/>
                          <a:cs typeface="Consolas" panose="020B0609020204030204" pitchFamily="49" charset="0"/>
                        </a:rPr>
                        <a:t>dataframe</a:t>
                      </a:r>
                      <a:r>
                        <a:rPr lang="en-US" sz="1600" dirty="0">
                          <a:solidFill>
                            <a:srgbClr val="FF0000"/>
                          </a:solidFill>
                          <a:effectLst/>
                          <a:latin typeface="Consolas" panose="020B0609020204030204" pitchFamily="49" charset="0"/>
                          <a:ea typeface="Times New Roman" panose="02020603050405020304" pitchFamily="18" charset="0"/>
                          <a:cs typeface="Consolas" panose="020B0609020204030204" pitchFamily="49" charset="0"/>
                        </a:rPr>
                        <a:t> as a JSON object to file </a:t>
                      </a:r>
                      <a:r>
                        <a:rPr lang="en-US" sz="1600" dirty="0" err="1">
                          <a:solidFill>
                            <a:srgbClr val="FF0000"/>
                          </a:solidFill>
                          <a:effectLst/>
                          <a:latin typeface="Consolas" panose="020B0609020204030204" pitchFamily="49" charset="0"/>
                          <a:ea typeface="Times New Roman" panose="02020603050405020304" pitchFamily="18" charset="0"/>
                          <a:cs typeface="Consolas" panose="020B0609020204030204" pitchFamily="49" charset="0"/>
                        </a:rPr>
                        <a:t>testJ.json</a:t>
                      </a:r>
                      <a:endParaRPr lang="en-IN" sz="1600" dirty="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US" sz="1600" dirty="0" err="1">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df.to_json</a:t>
                      </a:r>
                      <a:r>
                        <a:rPr lang="en-US" sz="16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a:t>
                      </a:r>
                      <a:r>
                        <a:rPr lang="en-US" sz="1600" i="1" dirty="0" err="1">
                          <a:solidFill>
                            <a:srgbClr val="35BF3D"/>
                          </a:solidFill>
                          <a:effectLst/>
                          <a:latin typeface="Consolas" panose="020B0609020204030204" pitchFamily="49" charset="0"/>
                          <a:ea typeface="Times New Roman" panose="02020603050405020304" pitchFamily="18" charset="0"/>
                          <a:cs typeface="Consolas" panose="020B0609020204030204" pitchFamily="49" charset="0"/>
                        </a:rPr>
                        <a:t>r'C</a:t>
                      </a:r>
                      <a:r>
                        <a:rPr lang="en-US" sz="1600" i="1" dirty="0">
                          <a:solidFill>
                            <a:srgbClr val="35BF3D"/>
                          </a:solidFill>
                          <a:effectLst/>
                          <a:latin typeface="Consolas" panose="020B0609020204030204" pitchFamily="49" charset="0"/>
                          <a:ea typeface="Times New Roman" panose="02020603050405020304" pitchFamily="18" charset="0"/>
                          <a:cs typeface="Consolas" panose="020B0609020204030204" pitchFamily="49" charset="0"/>
                        </a:rPr>
                        <a:t>:\Temp\</a:t>
                      </a:r>
                      <a:r>
                        <a:rPr lang="en-US" sz="1600" i="1" dirty="0" err="1">
                          <a:solidFill>
                            <a:srgbClr val="35BF3D"/>
                          </a:solidFill>
                          <a:effectLst/>
                          <a:latin typeface="Consolas" panose="020B0609020204030204" pitchFamily="49" charset="0"/>
                          <a:ea typeface="Times New Roman" panose="02020603050405020304" pitchFamily="18" charset="0"/>
                          <a:cs typeface="Consolas" panose="020B0609020204030204" pitchFamily="49" charset="0"/>
                        </a:rPr>
                        <a:t>testJ.json</a:t>
                      </a:r>
                      <a:r>
                        <a:rPr lang="en-US" sz="1600" i="1" dirty="0">
                          <a:solidFill>
                            <a:srgbClr val="35BF3D"/>
                          </a:solidFill>
                          <a:effectLst/>
                          <a:latin typeface="Consolas" panose="020B0609020204030204" pitchFamily="49" charset="0"/>
                          <a:ea typeface="Times New Roman" panose="02020603050405020304" pitchFamily="18" charset="0"/>
                          <a:cs typeface="Consolas" panose="020B0609020204030204" pitchFamily="49" charset="0"/>
                        </a:rPr>
                        <a:t>'</a:t>
                      </a:r>
                      <a:r>
                        <a:rPr lang="en-US" sz="16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a:t>
                      </a:r>
                      <a:endParaRPr lang="en-IN" sz="1600" dirty="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US" sz="1600" dirty="0">
                          <a:solidFill>
                            <a:srgbClr val="FF0000"/>
                          </a:solidFill>
                          <a:effectLst/>
                          <a:latin typeface="Consolas" panose="020B0609020204030204" pitchFamily="49" charset="0"/>
                          <a:ea typeface="Times New Roman" panose="02020603050405020304" pitchFamily="18" charset="0"/>
                          <a:cs typeface="Consolas" panose="020B0609020204030204" pitchFamily="49" charset="0"/>
                        </a:rPr>
                        <a:t># You can open the </a:t>
                      </a:r>
                      <a:r>
                        <a:rPr lang="en-US" sz="1600" dirty="0" err="1">
                          <a:solidFill>
                            <a:srgbClr val="FF0000"/>
                          </a:solidFill>
                          <a:effectLst/>
                          <a:latin typeface="Consolas" panose="020B0609020204030204" pitchFamily="49" charset="0"/>
                          <a:ea typeface="Times New Roman" panose="02020603050405020304" pitchFamily="18" charset="0"/>
                          <a:cs typeface="Consolas" panose="020B0609020204030204" pitchFamily="49" charset="0"/>
                        </a:rPr>
                        <a:t>testJ.json</a:t>
                      </a:r>
                      <a:r>
                        <a:rPr lang="en-US" sz="1600" dirty="0">
                          <a:solidFill>
                            <a:srgbClr val="FF0000"/>
                          </a:solidFill>
                          <a:effectLst/>
                          <a:latin typeface="Consolas" panose="020B0609020204030204" pitchFamily="49" charset="0"/>
                          <a:ea typeface="Times New Roman" panose="02020603050405020304" pitchFamily="18" charset="0"/>
                          <a:cs typeface="Consolas" panose="020B0609020204030204" pitchFamily="49" charset="0"/>
                        </a:rPr>
                        <a:t> file and load data to a JSON object called </a:t>
                      </a:r>
                      <a:r>
                        <a:rPr lang="en-US" sz="1600" dirty="0" err="1">
                          <a:solidFill>
                            <a:srgbClr val="FF0000"/>
                          </a:solidFill>
                          <a:effectLst/>
                          <a:latin typeface="Consolas" panose="020B0609020204030204" pitchFamily="49" charset="0"/>
                          <a:ea typeface="Times New Roman" panose="02020603050405020304" pitchFamily="18" charset="0"/>
                          <a:cs typeface="Consolas" panose="020B0609020204030204" pitchFamily="49" charset="0"/>
                        </a:rPr>
                        <a:t>jData</a:t>
                      </a:r>
                      <a:endParaRPr lang="en-IN" sz="1600" dirty="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US" sz="1600" dirty="0">
                          <a:solidFill>
                            <a:srgbClr val="0000FF"/>
                          </a:solidFill>
                          <a:effectLst/>
                          <a:latin typeface="Consolas" panose="020B0609020204030204" pitchFamily="49" charset="0"/>
                          <a:ea typeface="Times New Roman" panose="02020603050405020304" pitchFamily="18" charset="0"/>
                          <a:cs typeface="Consolas" panose="020B0609020204030204" pitchFamily="49" charset="0"/>
                        </a:rPr>
                        <a:t>with</a:t>
                      </a:r>
                      <a:r>
                        <a:rPr lang="en-US" sz="16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open(</a:t>
                      </a:r>
                      <a:r>
                        <a:rPr lang="en-US" sz="1600" i="1" dirty="0" err="1">
                          <a:solidFill>
                            <a:srgbClr val="35BF3D"/>
                          </a:solidFill>
                          <a:effectLst/>
                          <a:latin typeface="Consolas" panose="020B0609020204030204" pitchFamily="49" charset="0"/>
                          <a:ea typeface="Times New Roman" panose="02020603050405020304" pitchFamily="18" charset="0"/>
                          <a:cs typeface="Consolas" panose="020B0609020204030204" pitchFamily="49" charset="0"/>
                        </a:rPr>
                        <a:t>r'C</a:t>
                      </a:r>
                      <a:r>
                        <a:rPr lang="en-US" sz="1600" i="1" dirty="0">
                          <a:solidFill>
                            <a:srgbClr val="35BF3D"/>
                          </a:solidFill>
                          <a:effectLst/>
                          <a:latin typeface="Consolas" panose="020B0609020204030204" pitchFamily="49" charset="0"/>
                          <a:ea typeface="Times New Roman" panose="02020603050405020304" pitchFamily="18" charset="0"/>
                          <a:cs typeface="Consolas" panose="020B0609020204030204" pitchFamily="49" charset="0"/>
                        </a:rPr>
                        <a:t>:\Temp\</a:t>
                      </a:r>
                      <a:r>
                        <a:rPr lang="en-US" sz="1600" i="1" dirty="0" err="1">
                          <a:solidFill>
                            <a:srgbClr val="35BF3D"/>
                          </a:solidFill>
                          <a:effectLst/>
                          <a:latin typeface="Consolas" panose="020B0609020204030204" pitchFamily="49" charset="0"/>
                          <a:ea typeface="Times New Roman" panose="02020603050405020304" pitchFamily="18" charset="0"/>
                          <a:cs typeface="Consolas" panose="020B0609020204030204" pitchFamily="49" charset="0"/>
                        </a:rPr>
                        <a:t>testJ.json</a:t>
                      </a:r>
                      <a:r>
                        <a:rPr lang="en-US" sz="1600" i="1" dirty="0">
                          <a:solidFill>
                            <a:srgbClr val="35BF3D"/>
                          </a:solidFill>
                          <a:effectLst/>
                          <a:latin typeface="Consolas" panose="020B0609020204030204" pitchFamily="49" charset="0"/>
                          <a:ea typeface="Times New Roman" panose="02020603050405020304" pitchFamily="18" charset="0"/>
                          <a:cs typeface="Consolas" panose="020B0609020204030204" pitchFamily="49" charset="0"/>
                        </a:rPr>
                        <a:t>'</a:t>
                      </a:r>
                      <a:r>
                        <a:rPr lang="en-US" sz="16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600" i="1" dirty="0">
                          <a:solidFill>
                            <a:srgbClr val="35BF3D"/>
                          </a:solidFill>
                          <a:effectLst/>
                          <a:latin typeface="Consolas" panose="020B0609020204030204" pitchFamily="49" charset="0"/>
                          <a:ea typeface="Times New Roman" panose="02020603050405020304" pitchFamily="18" charset="0"/>
                          <a:cs typeface="Consolas" panose="020B0609020204030204" pitchFamily="49" charset="0"/>
                        </a:rPr>
                        <a:t>'r'</a:t>
                      </a:r>
                      <a:r>
                        <a:rPr lang="en-US" sz="16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600" dirty="0">
                          <a:solidFill>
                            <a:srgbClr val="0000FF"/>
                          </a:solidFill>
                          <a:effectLst/>
                          <a:latin typeface="Consolas" panose="020B0609020204030204" pitchFamily="49" charset="0"/>
                          <a:ea typeface="Times New Roman" panose="02020603050405020304" pitchFamily="18" charset="0"/>
                          <a:cs typeface="Consolas" panose="020B0609020204030204" pitchFamily="49" charset="0"/>
                        </a:rPr>
                        <a:t>as</a:t>
                      </a:r>
                      <a:r>
                        <a:rPr lang="en-US" sz="16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600" dirty="0" err="1">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jFile</a:t>
                      </a:r>
                      <a:r>
                        <a:rPr lang="en-US" sz="16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a:t>
                      </a:r>
                      <a:endParaRPr lang="en-IN" sz="1600" dirty="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US" sz="16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600" dirty="0" err="1">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jData</a:t>
                      </a:r>
                      <a:r>
                        <a:rPr lang="en-US" sz="16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 </a:t>
                      </a:r>
                      <a:r>
                        <a:rPr lang="en-US" sz="1600" dirty="0" err="1">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json.load</a:t>
                      </a:r>
                      <a:r>
                        <a:rPr lang="en-US" sz="16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a:t>
                      </a:r>
                      <a:r>
                        <a:rPr lang="en-US" sz="1600" dirty="0" err="1">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jFile</a:t>
                      </a:r>
                      <a:r>
                        <a:rPr lang="en-US" sz="16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a:t>
                      </a:r>
                      <a:endParaRPr lang="en-IN" sz="1600" dirty="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US" sz="1600" dirty="0">
                          <a:solidFill>
                            <a:srgbClr val="0000FF"/>
                          </a:solidFill>
                          <a:effectLst/>
                          <a:latin typeface="Consolas" panose="020B0609020204030204" pitchFamily="49" charset="0"/>
                          <a:ea typeface="Times New Roman" panose="02020603050405020304" pitchFamily="18" charset="0"/>
                          <a:cs typeface="Consolas" panose="020B0609020204030204" pitchFamily="49" charset="0"/>
                        </a:rPr>
                        <a:t>print</a:t>
                      </a:r>
                      <a:r>
                        <a:rPr lang="en-US" sz="16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a:t>
                      </a:r>
                      <a:r>
                        <a:rPr lang="en-US" sz="1600" dirty="0" err="1">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jData</a:t>
                      </a:r>
                      <a:r>
                        <a:rPr lang="en-US" sz="16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a:t>
                      </a:r>
                      <a:endParaRPr lang="en-IN" sz="1600" dirty="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US" sz="1600" dirty="0">
                          <a:solidFill>
                            <a:srgbClr val="0000FF"/>
                          </a:solidFill>
                          <a:effectLst/>
                          <a:latin typeface="Consolas" panose="020B0609020204030204" pitchFamily="49" charset="0"/>
                          <a:ea typeface="Times New Roman" panose="02020603050405020304" pitchFamily="18" charset="0"/>
                          <a:cs typeface="Consolas" panose="020B0609020204030204" pitchFamily="49" charset="0"/>
                        </a:rPr>
                        <a:t>print</a:t>
                      </a:r>
                      <a:r>
                        <a:rPr lang="en-US" sz="16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a:t>
                      </a:r>
                      <a:r>
                        <a:rPr lang="en-US" sz="1600" i="1" dirty="0">
                          <a:solidFill>
                            <a:srgbClr val="35BF3D"/>
                          </a:solidFill>
                          <a:effectLst/>
                          <a:latin typeface="Consolas" panose="020B0609020204030204" pitchFamily="49" charset="0"/>
                          <a:ea typeface="Times New Roman" panose="02020603050405020304" pitchFamily="18" charset="0"/>
                          <a:cs typeface="Consolas" panose="020B0609020204030204" pitchFamily="49" charset="0"/>
                        </a:rPr>
                        <a:t>'Convert json data into </a:t>
                      </a:r>
                      <a:r>
                        <a:rPr lang="en-US" sz="1600" i="1" dirty="0" err="1">
                          <a:solidFill>
                            <a:srgbClr val="35BF3D"/>
                          </a:solidFill>
                          <a:effectLst/>
                          <a:latin typeface="Consolas" panose="020B0609020204030204" pitchFamily="49" charset="0"/>
                          <a:ea typeface="Times New Roman" panose="02020603050405020304" pitchFamily="18" charset="0"/>
                          <a:cs typeface="Consolas" panose="020B0609020204030204" pitchFamily="49" charset="0"/>
                        </a:rPr>
                        <a:t>key:value</a:t>
                      </a:r>
                      <a:r>
                        <a:rPr lang="en-US" sz="1600" i="1" dirty="0">
                          <a:solidFill>
                            <a:srgbClr val="35BF3D"/>
                          </a:solidFill>
                          <a:effectLst/>
                          <a:latin typeface="Consolas" panose="020B0609020204030204" pitchFamily="49" charset="0"/>
                          <a:ea typeface="Times New Roman" panose="02020603050405020304" pitchFamily="18" charset="0"/>
                          <a:cs typeface="Consolas" panose="020B0609020204030204" pitchFamily="49" charset="0"/>
                        </a:rPr>
                        <a:t> pair'</a:t>
                      </a:r>
                      <a:r>
                        <a:rPr lang="en-US" sz="16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a:t>
                      </a:r>
                      <a:endParaRPr lang="en-IN" sz="1600" dirty="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US" sz="1600" dirty="0">
                          <a:solidFill>
                            <a:srgbClr val="0000FF"/>
                          </a:solidFill>
                          <a:effectLst/>
                          <a:latin typeface="Consolas" panose="020B0609020204030204" pitchFamily="49" charset="0"/>
                          <a:ea typeface="Times New Roman" panose="02020603050405020304" pitchFamily="18" charset="0"/>
                          <a:cs typeface="Consolas" panose="020B0609020204030204" pitchFamily="49" charset="0"/>
                        </a:rPr>
                        <a:t>for</a:t>
                      </a:r>
                      <a:r>
                        <a:rPr lang="en-US" sz="16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key, </a:t>
                      </a:r>
                      <a:r>
                        <a:rPr lang="en-US" sz="1600" dirty="0" err="1">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val</a:t>
                      </a:r>
                      <a:r>
                        <a:rPr lang="en-US" sz="16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600" dirty="0">
                          <a:solidFill>
                            <a:srgbClr val="0000FF"/>
                          </a:solidFill>
                          <a:effectLst/>
                          <a:latin typeface="Consolas" panose="020B0609020204030204" pitchFamily="49" charset="0"/>
                          <a:ea typeface="Times New Roman" panose="02020603050405020304" pitchFamily="18" charset="0"/>
                          <a:cs typeface="Consolas" panose="020B0609020204030204" pitchFamily="49" charset="0"/>
                        </a:rPr>
                        <a:t>in</a:t>
                      </a:r>
                      <a:r>
                        <a:rPr lang="en-US" sz="16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600" dirty="0" err="1">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jData.items</a:t>
                      </a:r>
                      <a:r>
                        <a:rPr lang="en-US" sz="16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a:t>
                      </a:r>
                      <a:endParaRPr lang="en-IN" sz="1600" dirty="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US" sz="16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600" dirty="0">
                          <a:solidFill>
                            <a:srgbClr val="0000FF"/>
                          </a:solidFill>
                          <a:effectLst/>
                          <a:latin typeface="Consolas" panose="020B0609020204030204" pitchFamily="49" charset="0"/>
                          <a:ea typeface="Times New Roman" panose="02020603050405020304" pitchFamily="18" charset="0"/>
                          <a:cs typeface="Consolas" panose="020B0609020204030204" pitchFamily="49" charset="0"/>
                        </a:rPr>
                        <a:t>print</a:t>
                      </a:r>
                      <a:r>
                        <a:rPr lang="en-US" sz="16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(str(key) + </a:t>
                      </a:r>
                      <a:r>
                        <a:rPr lang="en-US" sz="1600" i="1" dirty="0">
                          <a:solidFill>
                            <a:srgbClr val="35BF3D"/>
                          </a:solidFill>
                          <a:effectLst/>
                          <a:latin typeface="Consolas" panose="020B0609020204030204" pitchFamily="49" charset="0"/>
                          <a:ea typeface="Times New Roman" panose="02020603050405020304" pitchFamily="18" charset="0"/>
                          <a:cs typeface="Consolas" panose="020B0609020204030204" pitchFamily="49" charset="0"/>
                        </a:rPr>
                        <a:t>':'</a:t>
                      </a:r>
                      <a:r>
                        <a:rPr lang="en-US" sz="16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 str(</a:t>
                      </a:r>
                      <a:r>
                        <a:rPr lang="en-US" sz="1600" dirty="0" err="1">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val</a:t>
                      </a:r>
                      <a:r>
                        <a:rPr lang="en-US" sz="16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a:t>
                      </a:r>
                      <a:endParaRPr lang="en-IN" sz="1600" dirty="0">
                        <a:effectLst/>
                        <a:latin typeface="Consolas" panose="020B0609020204030204" pitchFamily="49" charset="0"/>
                        <a:ea typeface="Times New Roman" panose="02020603050405020304" pitchFamily="18" charset="0"/>
                        <a:cs typeface="Mangal" panose="02040503050203030202"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844886782"/>
                  </a:ext>
                </a:extLst>
              </a:tr>
            </a:tbl>
          </a:graphicData>
        </a:graphic>
      </p:graphicFrame>
    </p:spTree>
    <p:extLst>
      <p:ext uri="{BB962C8B-B14F-4D97-AF65-F5344CB8AC3E}">
        <p14:creationId xmlns:p14="http://schemas.microsoft.com/office/powerpoint/2010/main" val="3678472465"/>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A890806-62A7-4F3A-B36E-3C1503DAC1E3}"/>
              </a:ext>
            </a:extLst>
          </p:cNvPr>
          <p:cNvSpPr txBox="1"/>
          <p:nvPr/>
        </p:nvSpPr>
        <p:spPr>
          <a:xfrm>
            <a:off x="218364" y="128647"/>
            <a:ext cx="11640260" cy="523220"/>
          </a:xfrm>
          <a:prstGeom prst="rect">
            <a:avLst/>
          </a:prstGeom>
          <a:solidFill>
            <a:srgbClr val="FFC000"/>
          </a:solidFill>
          <a:ln>
            <a:noFill/>
          </a:ln>
        </p:spPr>
        <p:txBody>
          <a:bodyPr wrap="square" rtlCol="0">
            <a:spAutoFit/>
          </a:bodyPr>
          <a:lstStyle/>
          <a:p>
            <a:pPr algn="ctr"/>
            <a:r>
              <a:rPr lang="en-US" sz="2800" dirty="0"/>
              <a:t>Open Source software movement:- the two broad categories  </a:t>
            </a:r>
          </a:p>
        </p:txBody>
      </p:sp>
      <p:sp>
        <p:nvSpPr>
          <p:cNvPr id="3" name="TextBox 2">
            <a:extLst>
              <a:ext uri="{FF2B5EF4-FFF2-40B4-BE49-F238E27FC236}">
                <a16:creationId xmlns:a16="http://schemas.microsoft.com/office/drawing/2014/main" id="{34DE2896-8AED-4194-A711-FE5C395B48A4}"/>
              </a:ext>
            </a:extLst>
          </p:cNvPr>
          <p:cNvSpPr txBox="1"/>
          <p:nvPr/>
        </p:nvSpPr>
        <p:spPr>
          <a:xfrm>
            <a:off x="218364" y="790827"/>
            <a:ext cx="5877636" cy="4190314"/>
          </a:xfrm>
          <a:prstGeom prst="rect">
            <a:avLst/>
          </a:prstGeom>
          <a:solidFill>
            <a:srgbClr val="FFFF99"/>
          </a:solidFill>
          <a:ln w="28575">
            <a:noFill/>
          </a:ln>
        </p:spPr>
        <p:txBody>
          <a:bodyPr wrap="square" rtlCol="0">
            <a:spAutoFit/>
          </a:bodyPr>
          <a:lstStyle/>
          <a:p>
            <a:pPr>
              <a:lnSpc>
                <a:spcPct val="150000"/>
              </a:lnSpc>
            </a:pPr>
            <a:r>
              <a:rPr lang="en-US" sz="2000" b="1" dirty="0"/>
              <a:t>The "Anything Goes" Licenses</a:t>
            </a:r>
          </a:p>
          <a:p>
            <a:pPr>
              <a:lnSpc>
                <a:spcPct val="150000"/>
              </a:lnSpc>
            </a:pPr>
            <a:r>
              <a:rPr lang="en-US" sz="2000" dirty="0"/>
              <a:t>These place very few restrictions on what can be done with the code, including using the code in proprietary derivative works. They require only attribution in a specified manner. The most widely-used licenses of this type are:</a:t>
            </a:r>
          </a:p>
          <a:p>
            <a:pPr marL="285750" indent="-285750">
              <a:lnSpc>
                <a:spcPct val="150000"/>
              </a:lnSpc>
              <a:buFont typeface="Arial" panose="020B0604020202020204" pitchFamily="34" charset="0"/>
              <a:buChar char="•"/>
            </a:pPr>
            <a:r>
              <a:rPr lang="en-US" sz="2000" b="1" dirty="0"/>
              <a:t>BSD-style</a:t>
            </a:r>
          </a:p>
          <a:p>
            <a:pPr marL="285750" indent="-285750">
              <a:lnSpc>
                <a:spcPct val="150000"/>
              </a:lnSpc>
              <a:buFont typeface="Arial" panose="020B0604020202020204" pitchFamily="34" charset="0"/>
              <a:buChar char="•"/>
            </a:pPr>
            <a:r>
              <a:rPr lang="en-US" sz="2000" b="1" dirty="0"/>
              <a:t>MIT/X11-style</a:t>
            </a:r>
          </a:p>
          <a:p>
            <a:pPr marL="285750" indent="-285750">
              <a:lnSpc>
                <a:spcPct val="150000"/>
              </a:lnSpc>
              <a:buFont typeface="Arial" panose="020B0604020202020204" pitchFamily="34" charset="0"/>
              <a:buChar char="•"/>
            </a:pPr>
            <a:r>
              <a:rPr lang="en-US" sz="2000" b="1" dirty="0"/>
              <a:t>Apache Software License, version 2</a:t>
            </a:r>
            <a:endParaRPr lang="en-US" sz="2000" dirty="0"/>
          </a:p>
        </p:txBody>
      </p:sp>
      <p:sp>
        <p:nvSpPr>
          <p:cNvPr id="4" name="TextBox 3">
            <a:extLst>
              <a:ext uri="{FF2B5EF4-FFF2-40B4-BE49-F238E27FC236}">
                <a16:creationId xmlns:a16="http://schemas.microsoft.com/office/drawing/2014/main" id="{3A2CAF57-6BFC-4C29-B9A2-F076850F7481}"/>
              </a:ext>
            </a:extLst>
          </p:cNvPr>
          <p:cNvSpPr txBox="1"/>
          <p:nvPr/>
        </p:nvSpPr>
        <p:spPr>
          <a:xfrm>
            <a:off x="6220787" y="790827"/>
            <a:ext cx="5637837" cy="4190314"/>
          </a:xfrm>
          <a:prstGeom prst="rect">
            <a:avLst/>
          </a:prstGeom>
          <a:solidFill>
            <a:srgbClr val="FFCCFF"/>
          </a:solidFill>
          <a:ln w="28575">
            <a:noFill/>
          </a:ln>
        </p:spPr>
        <p:txBody>
          <a:bodyPr wrap="square" rtlCol="0">
            <a:spAutoFit/>
          </a:bodyPr>
          <a:lstStyle/>
          <a:p>
            <a:pPr>
              <a:lnSpc>
                <a:spcPct val="150000"/>
              </a:lnSpc>
            </a:pPr>
            <a:r>
              <a:rPr lang="en-US" sz="2000" b="1" dirty="0"/>
              <a:t>The Copyleft (so-called "viral") Licenses</a:t>
            </a:r>
          </a:p>
          <a:p>
            <a:pPr>
              <a:lnSpc>
                <a:spcPct val="150000"/>
              </a:lnSpc>
            </a:pPr>
            <a:r>
              <a:rPr lang="en-US" sz="2000" dirty="0"/>
              <a:t>These allow distribution, modification, and re-use of the code, but </a:t>
            </a:r>
            <a:r>
              <a:rPr lang="en-US" sz="2000" b="1" dirty="0"/>
              <a:t>insist that any derivative works be distributed under the same terms. </a:t>
            </a:r>
            <a:r>
              <a:rPr lang="en-US" sz="2000" dirty="0"/>
              <a:t>Widely-used licenses of this type are:</a:t>
            </a:r>
          </a:p>
          <a:p>
            <a:pPr marL="285750" indent="-285750">
              <a:lnSpc>
                <a:spcPct val="150000"/>
              </a:lnSpc>
              <a:buFont typeface="Arial" panose="020B0604020202020204" pitchFamily="34" charset="0"/>
              <a:buChar char="•"/>
            </a:pPr>
            <a:r>
              <a:rPr lang="en-US" sz="2000" b="1" dirty="0"/>
              <a:t>GPLv3 (GNU General Public License, version 3)</a:t>
            </a:r>
          </a:p>
          <a:p>
            <a:pPr marL="285750" indent="-285750">
              <a:lnSpc>
                <a:spcPct val="150000"/>
              </a:lnSpc>
              <a:buFont typeface="Arial" panose="020B0604020202020204" pitchFamily="34" charset="0"/>
              <a:buChar char="•"/>
            </a:pPr>
            <a:r>
              <a:rPr lang="en-US" sz="2000" b="1" dirty="0"/>
              <a:t>AGPLv3 (</a:t>
            </a:r>
            <a:r>
              <a:rPr lang="en-US" sz="2000" b="1" dirty="0" err="1"/>
              <a:t>Affero</a:t>
            </a:r>
            <a:r>
              <a:rPr lang="en-US" sz="2000" b="1" dirty="0"/>
              <a:t> GPL, version 3)</a:t>
            </a:r>
          </a:p>
          <a:p>
            <a:pPr>
              <a:lnSpc>
                <a:spcPct val="150000"/>
              </a:lnSpc>
            </a:pPr>
            <a:endParaRPr lang="en-US" sz="2000" b="1" dirty="0"/>
          </a:p>
        </p:txBody>
      </p:sp>
      <p:sp>
        <p:nvSpPr>
          <p:cNvPr id="5" name="TextBox 4">
            <a:extLst>
              <a:ext uri="{FF2B5EF4-FFF2-40B4-BE49-F238E27FC236}">
                <a16:creationId xmlns:a16="http://schemas.microsoft.com/office/drawing/2014/main" id="{A66B2E46-0C58-4BB1-807A-82F076032205}"/>
              </a:ext>
            </a:extLst>
          </p:cNvPr>
          <p:cNvSpPr txBox="1"/>
          <p:nvPr/>
        </p:nvSpPr>
        <p:spPr>
          <a:xfrm>
            <a:off x="2096462" y="5353289"/>
            <a:ext cx="8248649" cy="461665"/>
          </a:xfrm>
          <a:prstGeom prst="rect">
            <a:avLst/>
          </a:prstGeom>
          <a:solidFill>
            <a:schemeClr val="bg1">
              <a:lumMod val="85000"/>
            </a:schemeClr>
          </a:solidFill>
          <a:ln w="28575">
            <a:solidFill>
              <a:schemeClr val="accent1"/>
            </a:solidFill>
          </a:ln>
        </p:spPr>
        <p:txBody>
          <a:bodyPr wrap="square" rtlCol="0">
            <a:spAutoFit/>
          </a:bodyPr>
          <a:lstStyle/>
          <a:p>
            <a:r>
              <a:rPr lang="en-US" sz="2400" dirty="0"/>
              <a:t>Source:- </a:t>
            </a:r>
            <a:r>
              <a:rPr lang="en-IN" sz="2400" dirty="0">
                <a:hlinkClick r:id="rId2"/>
              </a:rPr>
              <a:t>http://wiki.civiccommons.org/Choosing_a_License/</a:t>
            </a:r>
            <a:endParaRPr lang="en-US" sz="2400" dirty="0"/>
          </a:p>
        </p:txBody>
      </p:sp>
    </p:spTree>
    <p:extLst>
      <p:ext uri="{BB962C8B-B14F-4D97-AF65-F5344CB8AC3E}">
        <p14:creationId xmlns:p14="http://schemas.microsoft.com/office/powerpoint/2010/main" val="258135942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A890806-62A7-4F3A-B36E-3C1503DAC1E3}"/>
              </a:ext>
            </a:extLst>
          </p:cNvPr>
          <p:cNvSpPr txBox="1"/>
          <p:nvPr/>
        </p:nvSpPr>
        <p:spPr>
          <a:xfrm>
            <a:off x="333376" y="71458"/>
            <a:ext cx="11525248" cy="523220"/>
          </a:xfrm>
          <a:prstGeom prst="rect">
            <a:avLst/>
          </a:prstGeom>
          <a:solidFill>
            <a:srgbClr val="FFC000"/>
          </a:solidFill>
          <a:ln>
            <a:noFill/>
          </a:ln>
        </p:spPr>
        <p:txBody>
          <a:bodyPr wrap="square" rtlCol="0">
            <a:spAutoFit/>
          </a:bodyPr>
          <a:lstStyle/>
          <a:p>
            <a:pPr algn="ctr"/>
            <a:r>
              <a:rPr lang="en-US" sz="2800" dirty="0"/>
              <a:t>Open Source software movement:- which license to use?  </a:t>
            </a:r>
          </a:p>
        </p:txBody>
      </p:sp>
      <p:sp>
        <p:nvSpPr>
          <p:cNvPr id="3" name="TextBox 2">
            <a:extLst>
              <a:ext uri="{FF2B5EF4-FFF2-40B4-BE49-F238E27FC236}">
                <a16:creationId xmlns:a16="http://schemas.microsoft.com/office/drawing/2014/main" id="{34DE2896-8AED-4194-A711-FE5C395B48A4}"/>
              </a:ext>
            </a:extLst>
          </p:cNvPr>
          <p:cNvSpPr txBox="1"/>
          <p:nvPr/>
        </p:nvSpPr>
        <p:spPr>
          <a:xfrm>
            <a:off x="333376" y="721110"/>
            <a:ext cx="11717597" cy="5113644"/>
          </a:xfrm>
          <a:prstGeom prst="rect">
            <a:avLst/>
          </a:prstGeom>
          <a:solidFill>
            <a:schemeClr val="bg1">
              <a:lumMod val="85000"/>
            </a:schemeClr>
          </a:solidFill>
          <a:ln w="28575">
            <a:noFill/>
          </a:ln>
        </p:spPr>
        <p:txBody>
          <a:bodyPr wrap="square" rtlCol="0">
            <a:spAutoFit/>
          </a:bodyPr>
          <a:lstStyle/>
          <a:p>
            <a:pPr>
              <a:lnSpc>
                <a:spcPct val="150000"/>
              </a:lnSpc>
            </a:pPr>
            <a:r>
              <a:rPr lang="en-US" sz="2000" dirty="0"/>
              <a:t>So Which License Should I Choose?</a:t>
            </a:r>
          </a:p>
          <a:p>
            <a:pPr marL="342900" indent="-342900">
              <a:lnSpc>
                <a:spcPct val="150000"/>
              </a:lnSpc>
              <a:buFont typeface="Arial" panose="020B0604020202020204" pitchFamily="34" charset="0"/>
              <a:buChar char="•"/>
            </a:pPr>
            <a:r>
              <a:rPr lang="en-US" sz="2000" dirty="0"/>
              <a:t>It depends on what effect you want. </a:t>
            </a:r>
          </a:p>
          <a:p>
            <a:pPr marL="342900" indent="-342900">
              <a:lnSpc>
                <a:spcPct val="150000"/>
              </a:lnSpc>
              <a:buFont typeface="Arial" panose="020B0604020202020204" pitchFamily="34" charset="0"/>
              <a:buChar char="•"/>
            </a:pPr>
            <a:r>
              <a:rPr lang="en-US" sz="2000" b="1" dirty="0"/>
              <a:t>If you’re comfortable with companies coming along and using the code in possibly proprietary products </a:t>
            </a:r>
            <a:r>
              <a:rPr lang="en-US" sz="2000" dirty="0"/>
              <a:t>(that they will then try to sell back to you), then just use the BSD-style license from “anything goes” category.</a:t>
            </a:r>
          </a:p>
          <a:p>
            <a:pPr>
              <a:lnSpc>
                <a:spcPct val="150000"/>
              </a:lnSpc>
            </a:pPr>
            <a:endParaRPr lang="en-US" sz="2000" dirty="0"/>
          </a:p>
          <a:p>
            <a:pPr>
              <a:lnSpc>
                <a:spcPct val="150000"/>
              </a:lnSpc>
            </a:pPr>
            <a:r>
              <a:rPr lang="en-US" sz="2000" dirty="0"/>
              <a:t>On the other hand, </a:t>
            </a:r>
          </a:p>
          <a:p>
            <a:pPr marL="342900" indent="-342900">
              <a:lnSpc>
                <a:spcPct val="150000"/>
              </a:lnSpc>
              <a:buFont typeface="Arial" panose="020B0604020202020204" pitchFamily="34" charset="0"/>
              <a:buChar char="•"/>
            </a:pPr>
            <a:r>
              <a:rPr lang="en-US" sz="2000" b="1" dirty="0"/>
              <a:t>if you don’t want proprietary derivatives from other parties appearing, then use a copyleft license</a:t>
            </a:r>
            <a:r>
              <a:rPr lang="en-US" sz="2000" dirty="0"/>
              <a:t>: the GPLv3 or the AGPLv3. </a:t>
            </a:r>
          </a:p>
          <a:p>
            <a:pPr marL="342900" indent="-342900">
              <a:lnSpc>
                <a:spcPct val="150000"/>
              </a:lnSpc>
              <a:buFont typeface="Arial" panose="020B0604020202020204" pitchFamily="34" charset="0"/>
              <a:buChar char="•"/>
            </a:pPr>
            <a:r>
              <a:rPr lang="en-US" sz="2000" dirty="0"/>
              <a:t>The latter is preferable mainly if you want to ensure that anyone offering hosted instances of the software on a network makes their source code available (with their modifications, if any).</a:t>
            </a:r>
          </a:p>
        </p:txBody>
      </p:sp>
      <p:sp>
        <p:nvSpPr>
          <p:cNvPr id="5" name="TextBox 4">
            <a:extLst>
              <a:ext uri="{FF2B5EF4-FFF2-40B4-BE49-F238E27FC236}">
                <a16:creationId xmlns:a16="http://schemas.microsoft.com/office/drawing/2014/main" id="{A66B2E46-0C58-4BB1-807A-82F076032205}"/>
              </a:ext>
            </a:extLst>
          </p:cNvPr>
          <p:cNvSpPr txBox="1"/>
          <p:nvPr/>
        </p:nvSpPr>
        <p:spPr>
          <a:xfrm>
            <a:off x="2642105" y="5887686"/>
            <a:ext cx="7100138" cy="400110"/>
          </a:xfrm>
          <a:prstGeom prst="rect">
            <a:avLst/>
          </a:prstGeom>
          <a:noFill/>
          <a:ln w="28575">
            <a:solidFill>
              <a:schemeClr val="accent1"/>
            </a:solidFill>
          </a:ln>
        </p:spPr>
        <p:txBody>
          <a:bodyPr wrap="square" rtlCol="0">
            <a:spAutoFit/>
          </a:bodyPr>
          <a:lstStyle/>
          <a:p>
            <a:r>
              <a:rPr lang="en-US" sz="2000" dirty="0"/>
              <a:t>Source:- </a:t>
            </a:r>
            <a:r>
              <a:rPr lang="en-IN" sz="2000" dirty="0">
                <a:hlinkClick r:id="rId2"/>
              </a:rPr>
              <a:t>http://wiki.civiccommons.org/Choosing_a_License/</a:t>
            </a:r>
            <a:endParaRPr lang="en-US" sz="2000" dirty="0"/>
          </a:p>
        </p:txBody>
      </p:sp>
    </p:spTree>
    <p:extLst>
      <p:ext uri="{BB962C8B-B14F-4D97-AF65-F5344CB8AC3E}">
        <p14:creationId xmlns:p14="http://schemas.microsoft.com/office/powerpoint/2010/main" val="2164054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1B357CC2-DC49-4893-A47E-06A3B6BD12CB}"/>
              </a:ext>
            </a:extLst>
          </p:cNvPr>
          <p:cNvSpPr>
            <a:spLocks noGrp="1"/>
          </p:cNvSpPr>
          <p:nvPr>
            <p:ph type="ftr" sz="quarter" idx="3"/>
          </p:nvPr>
        </p:nvSpPr>
        <p:spPr/>
        <p:txBody>
          <a:bodyPr/>
          <a:lstStyle/>
          <a:p>
            <a:r>
              <a:rPr lang="en-US"/>
              <a:t>Webinar on Python World</a:t>
            </a:r>
            <a:endParaRPr lang="en-US" dirty="0"/>
          </a:p>
        </p:txBody>
      </p:sp>
      <p:graphicFrame>
        <p:nvGraphicFramePr>
          <p:cNvPr id="5" name="Diagram 4">
            <a:extLst>
              <a:ext uri="{FF2B5EF4-FFF2-40B4-BE49-F238E27FC236}">
                <a16:creationId xmlns:a16="http://schemas.microsoft.com/office/drawing/2014/main" id="{52682D0C-E55D-4B85-9018-FB72E5A8FA95}"/>
              </a:ext>
            </a:extLst>
          </p:cNvPr>
          <p:cNvGraphicFramePr/>
          <p:nvPr>
            <p:extLst>
              <p:ext uri="{D42A27DB-BD31-4B8C-83A1-F6EECF244321}">
                <p14:modId xmlns:p14="http://schemas.microsoft.com/office/powerpoint/2010/main" val="2432308434"/>
              </p:ext>
            </p:extLst>
          </p:nvPr>
        </p:nvGraphicFramePr>
        <p:xfrm>
          <a:off x="404289" y="783674"/>
          <a:ext cx="11644836"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TextBox 6">
            <a:extLst>
              <a:ext uri="{FF2B5EF4-FFF2-40B4-BE49-F238E27FC236}">
                <a16:creationId xmlns:a16="http://schemas.microsoft.com/office/drawing/2014/main" id="{708B4155-8992-4267-B317-96A8251A19EB}"/>
              </a:ext>
            </a:extLst>
          </p:cNvPr>
          <p:cNvSpPr txBox="1"/>
          <p:nvPr/>
        </p:nvSpPr>
        <p:spPr>
          <a:xfrm>
            <a:off x="1613964" y="95052"/>
            <a:ext cx="8620125" cy="646331"/>
          </a:xfrm>
          <a:prstGeom prst="rect">
            <a:avLst/>
          </a:prstGeom>
          <a:solidFill>
            <a:schemeClr val="bg1">
              <a:lumMod val="85000"/>
            </a:schemeClr>
          </a:solidFill>
          <a:ln>
            <a:solidFill>
              <a:schemeClr val="accent1"/>
            </a:solidFill>
          </a:ln>
        </p:spPr>
        <p:txBody>
          <a:bodyPr wrap="square" rtlCol="0">
            <a:spAutoFit/>
          </a:bodyPr>
          <a:lstStyle/>
          <a:p>
            <a:pPr algn="ctr"/>
            <a:r>
              <a:rPr lang="en-IN" sz="3600" dirty="0">
                <a:latin typeface="Calibri" panose="020F0502020204030204" pitchFamily="34" charset="0"/>
                <a:cs typeface="Calibri" panose="020F0502020204030204" pitchFamily="34" charset="0"/>
              </a:rPr>
              <a:t>CLASSIFICATION ALGORITHMS</a:t>
            </a:r>
          </a:p>
        </p:txBody>
      </p:sp>
    </p:spTree>
    <p:extLst>
      <p:ext uri="{BB962C8B-B14F-4D97-AF65-F5344CB8AC3E}">
        <p14:creationId xmlns:p14="http://schemas.microsoft.com/office/powerpoint/2010/main" val="1628850866"/>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A890806-62A7-4F3A-B36E-3C1503DAC1E3}"/>
              </a:ext>
            </a:extLst>
          </p:cNvPr>
          <p:cNvSpPr txBox="1"/>
          <p:nvPr/>
        </p:nvSpPr>
        <p:spPr>
          <a:xfrm>
            <a:off x="203877" y="151163"/>
            <a:ext cx="11756112" cy="523220"/>
          </a:xfrm>
          <a:prstGeom prst="rect">
            <a:avLst/>
          </a:prstGeom>
          <a:solidFill>
            <a:srgbClr val="FFC000"/>
          </a:solidFill>
          <a:ln>
            <a:noFill/>
          </a:ln>
        </p:spPr>
        <p:txBody>
          <a:bodyPr wrap="square" rtlCol="0">
            <a:spAutoFit/>
          </a:bodyPr>
          <a:lstStyle/>
          <a:p>
            <a:pPr algn="ctr"/>
            <a:r>
              <a:rPr lang="en-US" sz="2800" dirty="0"/>
              <a:t>Open source software: References/ suggested reading</a:t>
            </a:r>
          </a:p>
        </p:txBody>
      </p:sp>
      <p:sp>
        <p:nvSpPr>
          <p:cNvPr id="3" name="TextBox 2">
            <a:extLst>
              <a:ext uri="{FF2B5EF4-FFF2-40B4-BE49-F238E27FC236}">
                <a16:creationId xmlns:a16="http://schemas.microsoft.com/office/drawing/2014/main" id="{E81848F4-9C9D-4E90-93FE-5A3F432853DA}"/>
              </a:ext>
            </a:extLst>
          </p:cNvPr>
          <p:cNvSpPr txBox="1"/>
          <p:nvPr/>
        </p:nvSpPr>
        <p:spPr>
          <a:xfrm>
            <a:off x="203877" y="731611"/>
            <a:ext cx="11756112" cy="5575309"/>
          </a:xfrm>
          <a:prstGeom prst="rect">
            <a:avLst/>
          </a:prstGeom>
          <a:gradFill flip="none" rotWithShape="1">
            <a:gsLst>
              <a:gs pos="0">
                <a:schemeClr val="bg1">
                  <a:lumMod val="75000"/>
                  <a:tint val="66000"/>
                  <a:satMod val="160000"/>
                </a:schemeClr>
              </a:gs>
              <a:gs pos="50000">
                <a:schemeClr val="bg1">
                  <a:lumMod val="75000"/>
                  <a:tint val="44500"/>
                  <a:satMod val="160000"/>
                </a:schemeClr>
              </a:gs>
              <a:gs pos="100000">
                <a:schemeClr val="bg1">
                  <a:lumMod val="75000"/>
                  <a:tint val="23500"/>
                  <a:satMod val="160000"/>
                </a:schemeClr>
              </a:gs>
            </a:gsLst>
            <a:path path="circle">
              <a:fillToRect r="100000" b="100000"/>
            </a:path>
            <a:tileRect l="-100000" t="-100000"/>
          </a:gradFill>
          <a:ln w="28575">
            <a:noFill/>
          </a:ln>
        </p:spPr>
        <p:txBody>
          <a:bodyPr wrap="square" rtlCol="0">
            <a:spAutoFit/>
          </a:bodyPr>
          <a:lstStyle/>
          <a:p>
            <a:pPr>
              <a:lnSpc>
                <a:spcPct val="150000"/>
              </a:lnSpc>
            </a:pPr>
            <a:r>
              <a:rPr lang="en-US" sz="2000" dirty="0"/>
              <a:t>Suggested reading:-</a:t>
            </a:r>
          </a:p>
          <a:p>
            <a:pPr marL="457200" indent="-457200">
              <a:lnSpc>
                <a:spcPct val="150000"/>
              </a:lnSpc>
              <a:buFont typeface="+mj-lt"/>
              <a:buAutoNum type="arabicPeriod"/>
            </a:pPr>
            <a:r>
              <a:rPr lang="en-US" sz="2000" b="1" dirty="0"/>
              <a:t>The Cathedral and the Bazaar</a:t>
            </a:r>
            <a:r>
              <a:rPr lang="en-US" sz="2000" dirty="0"/>
              <a:t>: Musings on Linux and Open Source by an Accidental Revolutionary (See:- </a:t>
            </a:r>
            <a:r>
              <a:rPr lang="en-IN" sz="2000" dirty="0">
                <a:hlinkClick r:id="rId2"/>
              </a:rPr>
              <a:t>https://en.wikipedia.org/wiki/The_Cathedral_and_the_Bazaar</a:t>
            </a:r>
            <a:r>
              <a:rPr lang="en-US" sz="2000" dirty="0"/>
              <a:t>) </a:t>
            </a:r>
          </a:p>
          <a:p>
            <a:pPr marL="457200" indent="-457200">
              <a:lnSpc>
                <a:spcPct val="150000"/>
              </a:lnSpc>
              <a:buFont typeface="+mj-lt"/>
              <a:buAutoNum type="arabicPeriod"/>
            </a:pPr>
            <a:r>
              <a:rPr lang="en-US" sz="2000" b="1" dirty="0"/>
              <a:t>Free as in Freedom</a:t>
            </a:r>
            <a:r>
              <a:rPr lang="en-US" sz="2000" dirty="0"/>
              <a:t>:- Richard Stallman's Crusade for Free Software:- By Sam Williams (See:- </a:t>
            </a:r>
            <a:r>
              <a:rPr lang="en-IN" sz="2000" dirty="0">
                <a:hlinkClick r:id="rId3"/>
              </a:rPr>
              <a:t>https://www.oreilly.com/openbook/freedom/</a:t>
            </a:r>
            <a:r>
              <a:rPr lang="en-US" sz="2000" dirty="0"/>
              <a:t>)</a:t>
            </a:r>
          </a:p>
          <a:p>
            <a:pPr marL="457200" indent="-457200">
              <a:lnSpc>
                <a:spcPct val="150000"/>
              </a:lnSpc>
              <a:buFont typeface="+mj-lt"/>
              <a:buAutoNum type="arabicPeriod"/>
            </a:pPr>
            <a:r>
              <a:rPr lang="en-US" sz="2000" dirty="0"/>
              <a:t>For difference between free vs open source, read:- </a:t>
            </a:r>
            <a:r>
              <a:rPr lang="en-IN" sz="2000" dirty="0">
                <a:hlinkClick r:id="rId4"/>
              </a:rPr>
              <a:t>https://www.gnu.org/philosophy/open-source-misses-the-point.html</a:t>
            </a:r>
            <a:r>
              <a:rPr lang="en-IN" sz="2000" dirty="0"/>
              <a:t> </a:t>
            </a:r>
          </a:p>
          <a:p>
            <a:pPr marL="457200" indent="-457200">
              <a:lnSpc>
                <a:spcPct val="150000"/>
              </a:lnSpc>
              <a:buFont typeface="+mj-lt"/>
              <a:buAutoNum type="arabicPeriod"/>
            </a:pPr>
            <a:r>
              <a:rPr lang="en-US" sz="2000" dirty="0"/>
              <a:t>If you want to read the story of </a:t>
            </a:r>
            <a:r>
              <a:rPr lang="en-US" sz="2000" dirty="0" err="1"/>
              <a:t>Calibre</a:t>
            </a:r>
            <a:r>
              <a:rPr lang="en-US" sz="2000" dirty="0"/>
              <a:t> which is an open source project by an Indian, see:- </a:t>
            </a:r>
            <a:r>
              <a:rPr lang="en-IN" sz="2000" dirty="0">
                <a:hlinkClick r:id="rId5"/>
              </a:rPr>
              <a:t>https://opensourceforu.com/2020/01/calibre-the-worlds-best-open-source-e-book-reader-is-made-by-an-indian/</a:t>
            </a:r>
            <a:r>
              <a:rPr lang="en-IN" sz="2000" dirty="0"/>
              <a:t> </a:t>
            </a:r>
          </a:p>
          <a:p>
            <a:pPr marL="457200" indent="-457200">
              <a:lnSpc>
                <a:spcPct val="150000"/>
              </a:lnSpc>
              <a:buFont typeface="+mj-lt"/>
              <a:buAutoNum type="arabicPeriod"/>
            </a:pPr>
            <a:r>
              <a:rPr lang="en-US" sz="2000" dirty="0"/>
              <a:t>Rebel Code: Linux and the Open Source Revolution:- See Wikipedia page at:- </a:t>
            </a:r>
            <a:r>
              <a:rPr lang="en-IN" sz="2000" dirty="0">
                <a:hlinkClick r:id="rId6"/>
              </a:rPr>
              <a:t>https://en.wikipedia.org/wiki/Rebel_Code</a:t>
            </a:r>
            <a:endParaRPr lang="en-US" sz="2000" dirty="0"/>
          </a:p>
        </p:txBody>
      </p:sp>
    </p:spTree>
    <p:extLst>
      <p:ext uri="{BB962C8B-B14F-4D97-AF65-F5344CB8AC3E}">
        <p14:creationId xmlns:p14="http://schemas.microsoft.com/office/powerpoint/2010/main" val="3501436226"/>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5959D68-60E2-4D94-83A0-6A1C08879CC6}"/>
              </a:ext>
            </a:extLst>
          </p:cNvPr>
          <p:cNvSpPr txBox="1"/>
          <p:nvPr/>
        </p:nvSpPr>
        <p:spPr>
          <a:xfrm>
            <a:off x="698644" y="472612"/>
            <a:ext cx="10911154" cy="3416320"/>
          </a:xfrm>
          <a:prstGeom prst="rect">
            <a:avLst/>
          </a:prstGeom>
          <a:solidFill>
            <a:srgbClr val="FFCD0F"/>
          </a:solidFill>
          <a:ln>
            <a:solidFill>
              <a:schemeClr val="accent1"/>
            </a:solidFill>
          </a:ln>
        </p:spPr>
        <p:txBody>
          <a:bodyPr wrap="square" rtlCol="0">
            <a:spAutoFit/>
          </a:bodyPr>
          <a:lstStyle/>
          <a:p>
            <a:pPr algn="ctr"/>
            <a:r>
              <a:rPr lang="en-IN" sz="7200" dirty="0">
                <a:latin typeface="Calibri" panose="020F0502020204030204" pitchFamily="34" charset="0"/>
                <a:cs typeface="Calibri" panose="020F0502020204030204" pitchFamily="34" charset="0"/>
              </a:rPr>
              <a:t>VECTOR SPACE MODEL </a:t>
            </a:r>
          </a:p>
          <a:p>
            <a:pPr algn="ctr"/>
            <a:r>
              <a:rPr lang="en-IN" sz="7200" dirty="0">
                <a:latin typeface="Calibri" panose="020F0502020204030204" pitchFamily="34" charset="0"/>
                <a:cs typeface="Calibri" panose="020F0502020204030204" pitchFamily="34" charset="0"/>
              </a:rPr>
              <a:t>AND</a:t>
            </a:r>
          </a:p>
          <a:p>
            <a:pPr algn="ctr"/>
            <a:r>
              <a:rPr lang="en-IN" sz="7200" dirty="0">
                <a:latin typeface="Calibri" panose="020F0502020204030204" pitchFamily="34" charset="0"/>
                <a:cs typeface="Calibri" panose="020F0502020204030204" pitchFamily="34" charset="0"/>
              </a:rPr>
              <a:t>GENSIM (TOPIC MODELING)</a:t>
            </a:r>
          </a:p>
        </p:txBody>
      </p:sp>
    </p:spTree>
    <p:extLst>
      <p:ext uri="{BB962C8B-B14F-4D97-AF65-F5344CB8AC3E}">
        <p14:creationId xmlns:p14="http://schemas.microsoft.com/office/powerpoint/2010/main" val="190493476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5959D68-60E2-4D94-83A0-6A1C08879CC6}"/>
              </a:ext>
            </a:extLst>
          </p:cNvPr>
          <p:cNvSpPr txBox="1"/>
          <p:nvPr/>
        </p:nvSpPr>
        <p:spPr>
          <a:xfrm>
            <a:off x="840768" y="123291"/>
            <a:ext cx="10510463" cy="707886"/>
          </a:xfrm>
          <a:prstGeom prst="rect">
            <a:avLst/>
          </a:prstGeom>
          <a:solidFill>
            <a:srgbClr val="FFCD0F"/>
          </a:solidFill>
          <a:ln>
            <a:solidFill>
              <a:schemeClr val="accent1"/>
            </a:solidFill>
          </a:ln>
        </p:spPr>
        <p:txBody>
          <a:bodyPr wrap="square" rtlCol="0">
            <a:spAutoFit/>
          </a:bodyPr>
          <a:lstStyle/>
          <a:p>
            <a:pPr algn="ctr"/>
            <a:r>
              <a:rPr lang="en-IN" sz="4000" dirty="0">
                <a:latin typeface="Calibri" panose="020F0502020204030204" pitchFamily="34" charset="0"/>
                <a:cs typeface="Calibri" panose="020F0502020204030204" pitchFamily="34" charset="0"/>
              </a:rPr>
              <a:t>Vector Space Model</a:t>
            </a:r>
          </a:p>
        </p:txBody>
      </p:sp>
      <p:pic>
        <p:nvPicPr>
          <p:cNvPr id="5" name="Picture 4">
            <a:extLst>
              <a:ext uri="{FF2B5EF4-FFF2-40B4-BE49-F238E27FC236}">
                <a16:creationId xmlns:a16="http://schemas.microsoft.com/office/drawing/2014/main" id="{EE9B3F42-E16B-44D4-8510-DC61226DB18C}"/>
              </a:ext>
            </a:extLst>
          </p:cNvPr>
          <p:cNvPicPr>
            <a:picLocks noChangeAspect="1"/>
          </p:cNvPicPr>
          <p:nvPr/>
        </p:nvPicPr>
        <p:blipFill>
          <a:blip r:embed="rId2"/>
          <a:stretch>
            <a:fillRect/>
          </a:stretch>
        </p:blipFill>
        <p:spPr>
          <a:xfrm>
            <a:off x="1828908" y="957841"/>
            <a:ext cx="8907586" cy="5148894"/>
          </a:xfrm>
          <a:prstGeom prst="rect">
            <a:avLst/>
          </a:prstGeom>
        </p:spPr>
      </p:pic>
    </p:spTree>
    <p:extLst>
      <p:ext uri="{BB962C8B-B14F-4D97-AF65-F5344CB8AC3E}">
        <p14:creationId xmlns:p14="http://schemas.microsoft.com/office/powerpoint/2010/main" val="19583721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5959D68-60E2-4D94-83A0-6A1C08879CC6}"/>
              </a:ext>
            </a:extLst>
          </p:cNvPr>
          <p:cNvSpPr txBox="1"/>
          <p:nvPr/>
        </p:nvSpPr>
        <p:spPr>
          <a:xfrm>
            <a:off x="840768" y="88361"/>
            <a:ext cx="10510463" cy="707886"/>
          </a:xfrm>
          <a:prstGeom prst="rect">
            <a:avLst/>
          </a:prstGeom>
          <a:solidFill>
            <a:srgbClr val="FFCD0F"/>
          </a:solidFill>
          <a:ln>
            <a:solidFill>
              <a:schemeClr val="accent1"/>
            </a:solidFill>
          </a:ln>
        </p:spPr>
        <p:txBody>
          <a:bodyPr wrap="square" rtlCol="0">
            <a:spAutoFit/>
          </a:bodyPr>
          <a:lstStyle/>
          <a:p>
            <a:r>
              <a:rPr lang="en-IN" sz="4000" dirty="0">
                <a:latin typeface="Calibri" panose="020F0502020204030204" pitchFamily="34" charset="0"/>
                <a:cs typeface="Calibri" panose="020F0502020204030204" pitchFamily="34" charset="0"/>
              </a:rPr>
              <a:t>Vectors in N-dimension space</a:t>
            </a:r>
          </a:p>
        </p:txBody>
      </p:sp>
      <p:pic>
        <p:nvPicPr>
          <p:cNvPr id="5" name="Picture 4">
            <a:extLst>
              <a:ext uri="{FF2B5EF4-FFF2-40B4-BE49-F238E27FC236}">
                <a16:creationId xmlns:a16="http://schemas.microsoft.com/office/drawing/2014/main" id="{D2AF89D5-1E7C-4CAD-A6D5-2BB7FA90F6CE}"/>
              </a:ext>
            </a:extLst>
          </p:cNvPr>
          <p:cNvPicPr>
            <a:picLocks noChangeAspect="1"/>
          </p:cNvPicPr>
          <p:nvPr/>
        </p:nvPicPr>
        <p:blipFill>
          <a:blip r:embed="rId2"/>
          <a:stretch>
            <a:fillRect/>
          </a:stretch>
        </p:blipFill>
        <p:spPr>
          <a:xfrm>
            <a:off x="726786" y="831177"/>
            <a:ext cx="10089152" cy="5230576"/>
          </a:xfrm>
          <a:prstGeom prst="rect">
            <a:avLst/>
          </a:prstGeom>
        </p:spPr>
      </p:pic>
    </p:spTree>
    <p:extLst>
      <p:ext uri="{BB962C8B-B14F-4D97-AF65-F5344CB8AC3E}">
        <p14:creationId xmlns:p14="http://schemas.microsoft.com/office/powerpoint/2010/main" val="1774041126"/>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25959D68-60E2-4D94-83A0-6A1C08879CC6}"/>
                  </a:ext>
                </a:extLst>
              </p:cNvPr>
              <p:cNvSpPr txBox="1"/>
              <p:nvPr/>
            </p:nvSpPr>
            <p:spPr>
              <a:xfrm>
                <a:off x="267128" y="123291"/>
                <a:ext cx="11476234" cy="994247"/>
              </a:xfrm>
              <a:prstGeom prst="rect">
                <a:avLst/>
              </a:prstGeom>
              <a:solidFill>
                <a:srgbClr val="FFCD0F"/>
              </a:solidFill>
              <a:ln>
                <a:solidFill>
                  <a:schemeClr val="accent1"/>
                </a:solidFill>
              </a:ln>
            </p:spPr>
            <p:txBody>
              <a:bodyPr wrap="square" rtlCol="0">
                <a:spAutoFit/>
              </a:bodyPr>
              <a:lstStyle/>
              <a:p>
                <a:r>
                  <a:rPr lang="en-GB" sz="1800" dirty="0">
                    <a:effectLst/>
                    <a:latin typeface="Calibri" panose="020F0502020204030204" pitchFamily="34" charset="0"/>
                    <a:ea typeface="Times New Roman" panose="02020603050405020304" pitchFamily="18" charset="0"/>
                    <a:cs typeface="Calibri" panose="020F0502020204030204" pitchFamily="34" charset="0"/>
                  </a:rPr>
                  <a:t>How do you bring together the 2 vectors? This can be explained with help of an example. Suppose you have 2 vectors say </a:t>
                </a:r>
                <a14:m>
                  <m:oMath xmlns:m="http://schemas.openxmlformats.org/officeDocument/2006/math">
                    <m:acc>
                      <m:accPr>
                        <m:chr m:val="⃗"/>
                        <m:ctrlPr>
                          <a:rPr lang="en-IN" sz="1800" i="1">
                            <a:effectLst/>
                            <a:latin typeface="Cambria Math" panose="02040503050406030204" pitchFamily="18" charset="0"/>
                            <a:ea typeface="Times New Roman" panose="02020603050405020304" pitchFamily="18" charset="0"/>
                            <a:cs typeface="Calibri" panose="020F0502020204030204" pitchFamily="34" charset="0"/>
                          </a:rPr>
                        </m:ctrlPr>
                      </m:accPr>
                      <m:e>
                        <m:r>
                          <a:rPr lang="en-GB" sz="1800" i="1">
                            <a:effectLst/>
                            <a:latin typeface="Cambria Math" panose="02040503050406030204" pitchFamily="18" charset="0"/>
                            <a:ea typeface="Times New Roman" panose="02020603050405020304" pitchFamily="18" charset="0"/>
                            <a:cs typeface="Calibri" panose="020F0502020204030204" pitchFamily="34" charset="0"/>
                          </a:rPr>
                          <m:t>𝐴</m:t>
                        </m:r>
                      </m:e>
                    </m:acc>
                  </m:oMath>
                </a14:m>
                <a:r>
                  <a:rPr lang="en-GB" sz="1800" dirty="0">
                    <a:effectLst/>
                    <a:latin typeface="Calibri" panose="020F0502020204030204" pitchFamily="34" charset="0"/>
                    <a:ea typeface="Times New Roman" panose="02020603050405020304" pitchFamily="18" charset="0"/>
                    <a:cs typeface="Calibri" panose="020F0502020204030204" pitchFamily="34" charset="0"/>
                  </a:rPr>
                  <a:t> and </a:t>
                </a:r>
                <a14:m>
                  <m:oMath xmlns:m="http://schemas.openxmlformats.org/officeDocument/2006/math">
                    <m:acc>
                      <m:accPr>
                        <m:chr m:val="⃗"/>
                        <m:ctrlPr>
                          <a:rPr lang="en-IN" sz="1800" i="1">
                            <a:effectLst/>
                            <a:latin typeface="Cambria Math" panose="02040503050406030204" pitchFamily="18" charset="0"/>
                            <a:ea typeface="Times New Roman" panose="02020603050405020304" pitchFamily="18" charset="0"/>
                            <a:cs typeface="Calibri" panose="020F0502020204030204" pitchFamily="34" charset="0"/>
                          </a:rPr>
                        </m:ctrlPr>
                      </m:accPr>
                      <m:e>
                        <m:r>
                          <a:rPr lang="en-GB" sz="1800" i="1">
                            <a:effectLst/>
                            <a:latin typeface="Cambria Math" panose="02040503050406030204" pitchFamily="18" charset="0"/>
                            <a:ea typeface="Times New Roman" panose="02020603050405020304" pitchFamily="18" charset="0"/>
                            <a:cs typeface="Calibri" panose="020F0502020204030204" pitchFamily="34" charset="0"/>
                          </a:rPr>
                          <m:t>𝐵</m:t>
                        </m:r>
                      </m:e>
                    </m:acc>
                  </m:oMath>
                </a14:m>
                <a:r>
                  <a:rPr lang="en-GB" sz="1800" dirty="0">
                    <a:effectLst/>
                    <a:latin typeface="Calibri" panose="020F0502020204030204" pitchFamily="34" charset="0"/>
                    <a:ea typeface="Times New Roman" panose="02020603050405020304" pitchFamily="18" charset="0"/>
                    <a:cs typeface="Calibri" panose="020F0502020204030204" pitchFamily="34" charset="0"/>
                  </a:rPr>
                  <a:t>. Suppose by training you want to bring </a:t>
                </a:r>
                <a14:m>
                  <m:oMath xmlns:m="http://schemas.openxmlformats.org/officeDocument/2006/math">
                    <m:acc>
                      <m:accPr>
                        <m:chr m:val="⃗"/>
                        <m:ctrlPr>
                          <a:rPr lang="en-IN" sz="1800" i="1">
                            <a:effectLst/>
                            <a:latin typeface="Cambria Math" panose="02040503050406030204" pitchFamily="18" charset="0"/>
                            <a:ea typeface="Times New Roman" panose="02020603050405020304" pitchFamily="18" charset="0"/>
                            <a:cs typeface="Calibri" panose="020F0502020204030204" pitchFamily="34" charset="0"/>
                          </a:rPr>
                        </m:ctrlPr>
                      </m:accPr>
                      <m:e>
                        <m:r>
                          <a:rPr lang="en-GB" sz="1800" i="1">
                            <a:effectLst/>
                            <a:latin typeface="Cambria Math" panose="02040503050406030204" pitchFamily="18" charset="0"/>
                            <a:ea typeface="Times New Roman" panose="02020603050405020304" pitchFamily="18" charset="0"/>
                            <a:cs typeface="Calibri" panose="020F0502020204030204" pitchFamily="34" charset="0"/>
                          </a:rPr>
                          <m:t>𝐴</m:t>
                        </m:r>
                      </m:e>
                    </m:acc>
                  </m:oMath>
                </a14:m>
                <a:r>
                  <a:rPr lang="en-GB" sz="1800" dirty="0">
                    <a:effectLst/>
                    <a:latin typeface="Calibri" panose="020F0502020204030204" pitchFamily="34" charset="0"/>
                    <a:ea typeface="Times New Roman" panose="02020603050405020304" pitchFamily="18" charset="0"/>
                    <a:cs typeface="Calibri" panose="020F0502020204030204" pitchFamily="34" charset="0"/>
                  </a:rPr>
                  <a:t> closer to </a:t>
                </a:r>
                <a14:m>
                  <m:oMath xmlns:m="http://schemas.openxmlformats.org/officeDocument/2006/math">
                    <m:acc>
                      <m:accPr>
                        <m:chr m:val="⃗"/>
                        <m:ctrlPr>
                          <a:rPr lang="en-IN" sz="1800" i="1">
                            <a:effectLst/>
                            <a:latin typeface="Cambria Math" panose="02040503050406030204" pitchFamily="18" charset="0"/>
                            <a:ea typeface="Times New Roman" panose="02020603050405020304" pitchFamily="18" charset="0"/>
                            <a:cs typeface="Calibri" panose="020F0502020204030204" pitchFamily="34" charset="0"/>
                          </a:rPr>
                        </m:ctrlPr>
                      </m:accPr>
                      <m:e>
                        <m:r>
                          <a:rPr lang="en-GB" sz="1800" i="1">
                            <a:effectLst/>
                            <a:latin typeface="Cambria Math" panose="02040503050406030204" pitchFamily="18" charset="0"/>
                            <a:ea typeface="Times New Roman" panose="02020603050405020304" pitchFamily="18" charset="0"/>
                            <a:cs typeface="Calibri" panose="020F0502020204030204" pitchFamily="34" charset="0"/>
                          </a:rPr>
                          <m:t>𝐵</m:t>
                        </m:r>
                      </m:e>
                    </m:acc>
                  </m:oMath>
                </a14:m>
                <a:r>
                  <a:rPr lang="en-GB" sz="1800" dirty="0">
                    <a:effectLst/>
                    <a:latin typeface="Calibri" panose="020F0502020204030204" pitchFamily="34" charset="0"/>
                    <a:ea typeface="Times New Roman" panose="02020603050405020304" pitchFamily="18" charset="0"/>
                    <a:cs typeface="Calibri" panose="020F0502020204030204" pitchFamily="34" charset="0"/>
                  </a:rPr>
                  <a:t>. If you add a fraction of </a:t>
                </a:r>
                <a14:m>
                  <m:oMath xmlns:m="http://schemas.openxmlformats.org/officeDocument/2006/math">
                    <m:r>
                      <a:rPr lang="en-GB" sz="1800" i="1">
                        <a:effectLst/>
                        <a:latin typeface="Cambria Math" panose="02040503050406030204" pitchFamily="18" charset="0"/>
                        <a:ea typeface="Times New Roman" panose="02020603050405020304" pitchFamily="18" charset="0"/>
                        <a:cs typeface="Calibri" panose="020F0502020204030204" pitchFamily="34" charset="0"/>
                      </a:rPr>
                      <m:t>(</m:t>
                    </m:r>
                    <m:acc>
                      <m:accPr>
                        <m:chr m:val="⃗"/>
                        <m:ctrlPr>
                          <a:rPr lang="en-IN" sz="1800" i="1">
                            <a:effectLst/>
                            <a:latin typeface="Cambria Math" panose="02040503050406030204" pitchFamily="18" charset="0"/>
                            <a:ea typeface="Times New Roman" panose="02020603050405020304" pitchFamily="18" charset="0"/>
                            <a:cs typeface="Calibri" panose="020F0502020204030204" pitchFamily="34" charset="0"/>
                          </a:rPr>
                        </m:ctrlPr>
                      </m:accPr>
                      <m:e>
                        <m:r>
                          <a:rPr lang="en-GB" sz="1800" i="1">
                            <a:effectLst/>
                            <a:latin typeface="Cambria Math" panose="02040503050406030204" pitchFamily="18" charset="0"/>
                            <a:ea typeface="Times New Roman" panose="02020603050405020304" pitchFamily="18" charset="0"/>
                            <a:cs typeface="Calibri" panose="020F0502020204030204" pitchFamily="34" charset="0"/>
                          </a:rPr>
                          <m:t>𝐵</m:t>
                        </m:r>
                      </m:e>
                    </m:acc>
                  </m:oMath>
                </a14:m>
                <a:r>
                  <a:rPr lang="en-GB" sz="1800" dirty="0">
                    <a:effectLst/>
                    <a:latin typeface="Calibri" panose="020F0502020204030204" pitchFamily="34" charset="0"/>
                    <a:ea typeface="Times New Roman" panose="02020603050405020304" pitchFamily="18" charset="0"/>
                    <a:cs typeface="Calibri" panose="020F0502020204030204" pitchFamily="34" charset="0"/>
                  </a:rPr>
                  <a:t>-</a:t>
                </a:r>
                <a14:m>
                  <m:oMath xmlns:m="http://schemas.openxmlformats.org/officeDocument/2006/math">
                    <m:acc>
                      <m:accPr>
                        <m:chr m:val="⃗"/>
                        <m:ctrlPr>
                          <a:rPr lang="en-IN" sz="1800" i="1">
                            <a:effectLst/>
                            <a:latin typeface="Cambria Math" panose="02040503050406030204" pitchFamily="18" charset="0"/>
                            <a:ea typeface="Times New Roman" panose="02020603050405020304" pitchFamily="18" charset="0"/>
                            <a:cs typeface="Calibri" panose="020F0502020204030204" pitchFamily="34" charset="0"/>
                          </a:rPr>
                        </m:ctrlPr>
                      </m:accPr>
                      <m:e>
                        <m:r>
                          <a:rPr lang="en-GB" sz="1800" i="1">
                            <a:effectLst/>
                            <a:latin typeface="Cambria Math" panose="02040503050406030204" pitchFamily="18" charset="0"/>
                            <a:ea typeface="Times New Roman" panose="02020603050405020304" pitchFamily="18" charset="0"/>
                            <a:cs typeface="Calibri" panose="020F0502020204030204" pitchFamily="34" charset="0"/>
                          </a:rPr>
                          <m:t>𝐴</m:t>
                        </m:r>
                      </m:e>
                    </m:acc>
                  </m:oMath>
                </a14:m>
                <a:r>
                  <a:rPr lang="en-GB" sz="1800" dirty="0">
                    <a:effectLst/>
                    <a:latin typeface="Calibri" panose="020F0502020204030204" pitchFamily="34" charset="0"/>
                    <a:ea typeface="Times New Roman" panose="02020603050405020304" pitchFamily="18" charset="0"/>
                    <a:cs typeface="Calibri" panose="020F0502020204030204" pitchFamily="34" charset="0"/>
                  </a:rPr>
                  <a:t> ) say </a:t>
                </a:r>
                <a14:m>
                  <m:oMath xmlns:m="http://schemas.openxmlformats.org/officeDocument/2006/math">
                    <m:r>
                      <a:rPr lang="en-GB" sz="1800" i="1">
                        <a:effectLst/>
                        <a:latin typeface="Cambria Math" panose="02040503050406030204" pitchFamily="18" charset="0"/>
                        <a:ea typeface="Times New Roman" panose="02020603050405020304" pitchFamily="18" charset="0"/>
                        <a:cs typeface="Calibri" panose="020F0502020204030204" pitchFamily="34" charset="0"/>
                      </a:rPr>
                      <m:t>𝛿</m:t>
                    </m:r>
                    <m:r>
                      <a:rPr lang="en-GB" sz="1800" i="1">
                        <a:effectLst/>
                        <a:latin typeface="Cambria Math" panose="02040503050406030204" pitchFamily="18" charset="0"/>
                        <a:ea typeface="Times New Roman" panose="02020603050405020304" pitchFamily="18" charset="0"/>
                        <a:cs typeface="Calibri" panose="020F0502020204030204" pitchFamily="34" charset="0"/>
                      </a:rPr>
                      <m:t>(</m:t>
                    </m:r>
                    <m:acc>
                      <m:accPr>
                        <m:chr m:val="⃗"/>
                        <m:ctrlPr>
                          <a:rPr lang="en-IN" sz="1800" i="1">
                            <a:effectLst/>
                            <a:latin typeface="Cambria Math" panose="02040503050406030204" pitchFamily="18" charset="0"/>
                            <a:ea typeface="Times New Roman" panose="02020603050405020304" pitchFamily="18" charset="0"/>
                            <a:cs typeface="Calibri" panose="020F0502020204030204" pitchFamily="34" charset="0"/>
                          </a:rPr>
                        </m:ctrlPr>
                      </m:accPr>
                      <m:e>
                        <m:r>
                          <a:rPr lang="en-GB" sz="1800" i="1">
                            <a:effectLst/>
                            <a:latin typeface="Cambria Math" panose="02040503050406030204" pitchFamily="18" charset="0"/>
                            <a:ea typeface="Times New Roman" panose="02020603050405020304" pitchFamily="18" charset="0"/>
                            <a:cs typeface="Calibri" panose="020F0502020204030204" pitchFamily="34" charset="0"/>
                          </a:rPr>
                          <m:t>𝐵</m:t>
                        </m:r>
                      </m:e>
                    </m:acc>
                  </m:oMath>
                </a14:m>
                <a:r>
                  <a:rPr lang="en-GB" sz="1800" dirty="0">
                    <a:effectLst/>
                    <a:latin typeface="Calibri" panose="020F0502020204030204" pitchFamily="34" charset="0"/>
                    <a:ea typeface="Times New Roman" panose="02020603050405020304" pitchFamily="18" charset="0"/>
                    <a:cs typeface="Calibri" panose="020F0502020204030204" pitchFamily="34" charset="0"/>
                  </a:rPr>
                  <a:t>-</a:t>
                </a:r>
                <a14:m>
                  <m:oMath xmlns:m="http://schemas.openxmlformats.org/officeDocument/2006/math">
                    <m:acc>
                      <m:accPr>
                        <m:chr m:val="⃗"/>
                        <m:ctrlPr>
                          <a:rPr lang="en-IN" sz="1800" i="1">
                            <a:effectLst/>
                            <a:latin typeface="Cambria Math" panose="02040503050406030204" pitchFamily="18" charset="0"/>
                            <a:ea typeface="Times New Roman" panose="02020603050405020304" pitchFamily="18" charset="0"/>
                            <a:cs typeface="Calibri" panose="020F0502020204030204" pitchFamily="34" charset="0"/>
                          </a:rPr>
                        </m:ctrlPr>
                      </m:accPr>
                      <m:e>
                        <m:r>
                          <a:rPr lang="en-GB" sz="1800" i="1">
                            <a:effectLst/>
                            <a:latin typeface="Cambria Math" panose="02040503050406030204" pitchFamily="18" charset="0"/>
                            <a:ea typeface="Times New Roman" panose="02020603050405020304" pitchFamily="18" charset="0"/>
                            <a:cs typeface="Calibri" panose="020F0502020204030204" pitchFamily="34" charset="0"/>
                          </a:rPr>
                          <m:t>𝐴</m:t>
                        </m:r>
                      </m:e>
                    </m:acc>
                  </m:oMath>
                </a14:m>
                <a:r>
                  <a:rPr lang="en-GB" sz="1800" dirty="0">
                    <a:effectLst/>
                    <a:latin typeface="Calibri" panose="020F0502020204030204" pitchFamily="34" charset="0"/>
                    <a:ea typeface="Times New Roman" panose="02020603050405020304" pitchFamily="18" charset="0"/>
                    <a:cs typeface="Calibri" panose="020F0502020204030204" pitchFamily="34" charset="0"/>
                  </a:rPr>
                  <a:t> ) to </a:t>
                </a:r>
                <a14:m>
                  <m:oMath xmlns:m="http://schemas.openxmlformats.org/officeDocument/2006/math">
                    <m:acc>
                      <m:accPr>
                        <m:chr m:val="⃗"/>
                        <m:ctrlPr>
                          <a:rPr lang="en-IN" sz="1800" i="1">
                            <a:effectLst/>
                            <a:latin typeface="Cambria Math" panose="02040503050406030204" pitchFamily="18" charset="0"/>
                            <a:ea typeface="Times New Roman" panose="02020603050405020304" pitchFamily="18" charset="0"/>
                            <a:cs typeface="Calibri" panose="020F0502020204030204" pitchFamily="34" charset="0"/>
                          </a:rPr>
                        </m:ctrlPr>
                      </m:accPr>
                      <m:e>
                        <m:r>
                          <a:rPr lang="en-GB" sz="1800" i="1">
                            <a:effectLst/>
                            <a:latin typeface="Cambria Math" panose="02040503050406030204" pitchFamily="18" charset="0"/>
                            <a:ea typeface="Times New Roman" panose="02020603050405020304" pitchFamily="18" charset="0"/>
                            <a:cs typeface="Calibri" panose="020F0502020204030204" pitchFamily="34" charset="0"/>
                          </a:rPr>
                          <m:t>𝐴</m:t>
                        </m:r>
                      </m:e>
                    </m:acc>
                  </m:oMath>
                </a14:m>
                <a:r>
                  <a:rPr lang="en-GB" sz="1800" dirty="0">
                    <a:effectLst/>
                    <a:latin typeface="Calibri" panose="020F0502020204030204" pitchFamily="34" charset="0"/>
                    <a:ea typeface="Times New Roman" panose="02020603050405020304" pitchFamily="18" charset="0"/>
                    <a:cs typeface="Calibri" panose="020F0502020204030204" pitchFamily="34" charset="0"/>
                  </a:rPr>
                  <a:t>, then it can be shown that the new vector, i.e., </a:t>
                </a:r>
                <a14:m>
                  <m:oMath xmlns:m="http://schemas.openxmlformats.org/officeDocument/2006/math">
                    <m:acc>
                      <m:accPr>
                        <m:chr m:val="⃗"/>
                        <m:ctrlPr>
                          <a:rPr lang="en-IN" sz="1800" i="1">
                            <a:effectLst/>
                            <a:latin typeface="Cambria Math" panose="02040503050406030204" pitchFamily="18" charset="0"/>
                            <a:ea typeface="Times New Roman" panose="02020603050405020304" pitchFamily="18" charset="0"/>
                            <a:cs typeface="Calibri" panose="020F0502020204030204" pitchFamily="34" charset="0"/>
                          </a:rPr>
                        </m:ctrlPr>
                      </m:accPr>
                      <m:e>
                        <m:r>
                          <a:rPr lang="en-GB" sz="1800" i="1">
                            <a:effectLst/>
                            <a:latin typeface="Cambria Math" panose="02040503050406030204" pitchFamily="18" charset="0"/>
                            <a:ea typeface="Times New Roman" panose="02020603050405020304" pitchFamily="18" charset="0"/>
                            <a:cs typeface="Calibri" panose="020F0502020204030204" pitchFamily="34" charset="0"/>
                          </a:rPr>
                          <m:t>𝐴</m:t>
                        </m:r>
                      </m:e>
                    </m:acc>
                  </m:oMath>
                </a14:m>
                <a:r>
                  <a:rPr lang="en-GB" sz="1800" dirty="0">
                    <a:effectLst/>
                    <a:latin typeface="Calibri" panose="020F0502020204030204" pitchFamily="34" charset="0"/>
                    <a:ea typeface="Times New Roman" panose="02020603050405020304" pitchFamily="18" charset="0"/>
                    <a:cs typeface="Calibri" panose="020F0502020204030204" pitchFamily="34" charset="0"/>
                  </a:rPr>
                  <a:t> + </a:t>
                </a:r>
                <a14:m>
                  <m:oMath xmlns:m="http://schemas.openxmlformats.org/officeDocument/2006/math">
                    <m:r>
                      <a:rPr lang="en-GB" sz="1800" i="1">
                        <a:effectLst/>
                        <a:latin typeface="Cambria Math" panose="02040503050406030204" pitchFamily="18" charset="0"/>
                        <a:ea typeface="Times New Roman" panose="02020603050405020304" pitchFamily="18" charset="0"/>
                        <a:cs typeface="Calibri" panose="020F0502020204030204" pitchFamily="34" charset="0"/>
                      </a:rPr>
                      <m:t>𝛿</m:t>
                    </m:r>
                    <m:r>
                      <a:rPr lang="en-GB" sz="1800" i="1">
                        <a:effectLst/>
                        <a:latin typeface="Cambria Math" panose="02040503050406030204" pitchFamily="18" charset="0"/>
                        <a:ea typeface="Times New Roman" panose="02020603050405020304" pitchFamily="18" charset="0"/>
                        <a:cs typeface="Calibri" panose="020F0502020204030204" pitchFamily="34" charset="0"/>
                      </a:rPr>
                      <m:t>(</m:t>
                    </m:r>
                    <m:acc>
                      <m:accPr>
                        <m:chr m:val="⃗"/>
                        <m:ctrlPr>
                          <a:rPr lang="en-IN" sz="1800" i="1">
                            <a:effectLst/>
                            <a:latin typeface="Cambria Math" panose="02040503050406030204" pitchFamily="18" charset="0"/>
                            <a:ea typeface="Times New Roman" panose="02020603050405020304" pitchFamily="18" charset="0"/>
                            <a:cs typeface="Calibri" panose="020F0502020204030204" pitchFamily="34" charset="0"/>
                          </a:rPr>
                        </m:ctrlPr>
                      </m:accPr>
                      <m:e>
                        <m:r>
                          <a:rPr lang="en-GB" sz="1800" i="1">
                            <a:effectLst/>
                            <a:latin typeface="Cambria Math" panose="02040503050406030204" pitchFamily="18" charset="0"/>
                            <a:ea typeface="Times New Roman" panose="02020603050405020304" pitchFamily="18" charset="0"/>
                            <a:cs typeface="Calibri" panose="020F0502020204030204" pitchFamily="34" charset="0"/>
                          </a:rPr>
                          <m:t>𝐵</m:t>
                        </m:r>
                      </m:e>
                    </m:acc>
                  </m:oMath>
                </a14:m>
                <a:r>
                  <a:rPr lang="en-GB" sz="1800" dirty="0">
                    <a:effectLst/>
                    <a:latin typeface="Calibri" panose="020F0502020204030204" pitchFamily="34" charset="0"/>
                    <a:ea typeface="Times New Roman" panose="02020603050405020304" pitchFamily="18" charset="0"/>
                    <a:cs typeface="Calibri" panose="020F0502020204030204" pitchFamily="34" charset="0"/>
                  </a:rPr>
                  <a:t>-</a:t>
                </a:r>
                <a14:m>
                  <m:oMath xmlns:m="http://schemas.openxmlformats.org/officeDocument/2006/math">
                    <m:acc>
                      <m:accPr>
                        <m:chr m:val="⃗"/>
                        <m:ctrlPr>
                          <a:rPr lang="en-IN" sz="1800" i="1">
                            <a:effectLst/>
                            <a:latin typeface="Cambria Math" panose="02040503050406030204" pitchFamily="18" charset="0"/>
                            <a:ea typeface="Times New Roman" panose="02020603050405020304" pitchFamily="18" charset="0"/>
                            <a:cs typeface="Calibri" panose="020F0502020204030204" pitchFamily="34" charset="0"/>
                          </a:rPr>
                        </m:ctrlPr>
                      </m:accPr>
                      <m:e>
                        <m:r>
                          <a:rPr lang="en-GB" sz="1800" i="1">
                            <a:effectLst/>
                            <a:latin typeface="Cambria Math" panose="02040503050406030204" pitchFamily="18" charset="0"/>
                            <a:ea typeface="Times New Roman" panose="02020603050405020304" pitchFamily="18" charset="0"/>
                            <a:cs typeface="Calibri" panose="020F0502020204030204" pitchFamily="34" charset="0"/>
                          </a:rPr>
                          <m:t>𝐴</m:t>
                        </m:r>
                      </m:e>
                    </m:acc>
                  </m:oMath>
                </a14:m>
                <a:r>
                  <a:rPr lang="en-GB" sz="1800" dirty="0">
                    <a:effectLst/>
                    <a:latin typeface="Calibri" panose="020F0502020204030204" pitchFamily="34" charset="0"/>
                    <a:ea typeface="Times New Roman" panose="02020603050405020304" pitchFamily="18" charset="0"/>
                    <a:cs typeface="Calibri" panose="020F0502020204030204" pitchFamily="34" charset="0"/>
                  </a:rPr>
                  <a:t> ) will be closer to </a:t>
                </a:r>
                <a14:m>
                  <m:oMath xmlns:m="http://schemas.openxmlformats.org/officeDocument/2006/math">
                    <m:acc>
                      <m:accPr>
                        <m:chr m:val="⃗"/>
                        <m:ctrlPr>
                          <a:rPr lang="en-IN" sz="1800" i="1">
                            <a:effectLst/>
                            <a:latin typeface="Cambria Math" panose="02040503050406030204" pitchFamily="18" charset="0"/>
                            <a:ea typeface="Times New Roman" panose="02020603050405020304" pitchFamily="18" charset="0"/>
                            <a:cs typeface="Calibri" panose="020F0502020204030204" pitchFamily="34" charset="0"/>
                          </a:rPr>
                        </m:ctrlPr>
                      </m:accPr>
                      <m:e>
                        <m:r>
                          <a:rPr lang="en-GB" sz="1800" i="1">
                            <a:effectLst/>
                            <a:latin typeface="Cambria Math" panose="02040503050406030204" pitchFamily="18" charset="0"/>
                            <a:ea typeface="Times New Roman" panose="02020603050405020304" pitchFamily="18" charset="0"/>
                            <a:cs typeface="Calibri" panose="020F0502020204030204" pitchFamily="34" charset="0"/>
                          </a:rPr>
                          <m:t>𝐵</m:t>
                        </m:r>
                      </m:e>
                    </m:acc>
                  </m:oMath>
                </a14:m>
                <a:r>
                  <a:rPr lang="en-GB" sz="1800" dirty="0">
                    <a:effectLst/>
                    <a:latin typeface="Calibri" panose="020F0502020204030204" pitchFamily="34" charset="0"/>
                    <a:ea typeface="Times New Roman" panose="02020603050405020304" pitchFamily="18" charset="0"/>
                    <a:cs typeface="Calibri" panose="020F0502020204030204" pitchFamily="34" charset="0"/>
                  </a:rPr>
                  <a:t>. This can be shown in Figure A4.3.</a:t>
                </a:r>
                <a:endParaRPr lang="en-IN" sz="1800" dirty="0">
                  <a:effectLst/>
                  <a:latin typeface="Calibri" panose="020F0502020204030204" pitchFamily="34" charset="0"/>
                  <a:ea typeface="Times New Roman" panose="02020603050405020304" pitchFamily="18" charset="0"/>
                  <a:cs typeface="Mangal" panose="02040503050203030202" pitchFamily="18" charset="0"/>
                </a:endParaRPr>
              </a:p>
            </p:txBody>
          </p:sp>
        </mc:Choice>
        <mc:Fallback>
          <p:sp>
            <p:nvSpPr>
              <p:cNvPr id="4" name="TextBox 3">
                <a:extLst>
                  <a:ext uri="{FF2B5EF4-FFF2-40B4-BE49-F238E27FC236}">
                    <a16:creationId xmlns:a16="http://schemas.microsoft.com/office/drawing/2014/main" id="{25959D68-60E2-4D94-83A0-6A1C08879CC6}"/>
                  </a:ext>
                </a:extLst>
              </p:cNvPr>
              <p:cNvSpPr txBox="1">
                <a:spLocks noRot="1" noChangeAspect="1" noMove="1" noResize="1" noEditPoints="1" noAdjustHandles="1" noChangeArrowheads="1" noChangeShapeType="1" noTextEdit="1"/>
              </p:cNvSpPr>
              <p:nvPr/>
            </p:nvSpPr>
            <p:spPr>
              <a:xfrm>
                <a:off x="267128" y="123291"/>
                <a:ext cx="11476234" cy="994247"/>
              </a:xfrm>
              <a:prstGeom prst="rect">
                <a:avLst/>
              </a:prstGeom>
              <a:blipFill>
                <a:blip r:embed="rId2"/>
                <a:stretch>
                  <a:fillRect l="-425" t="-2424" r="-265" b="-8485"/>
                </a:stretch>
              </a:blipFill>
              <a:ln>
                <a:solidFill>
                  <a:schemeClr val="accent1"/>
                </a:solidFill>
              </a:ln>
            </p:spPr>
            <p:txBody>
              <a:bodyPr/>
              <a:lstStyle/>
              <a:p>
                <a:r>
                  <a:rPr lang="en-IN">
                    <a:noFill/>
                  </a:rPr>
                  <a:t> </a:t>
                </a:r>
              </a:p>
            </p:txBody>
          </p:sp>
        </mc:Fallback>
      </mc:AlternateContent>
      <p:pic>
        <p:nvPicPr>
          <p:cNvPr id="6" name="Picture 5">
            <a:extLst>
              <a:ext uri="{FF2B5EF4-FFF2-40B4-BE49-F238E27FC236}">
                <a16:creationId xmlns:a16="http://schemas.microsoft.com/office/drawing/2014/main" id="{A599E7BA-77E6-4034-9705-CA62D2272745}"/>
              </a:ext>
            </a:extLst>
          </p:cNvPr>
          <p:cNvPicPr/>
          <p:nvPr/>
        </p:nvPicPr>
        <p:blipFill>
          <a:blip r:embed="rId3"/>
          <a:stretch>
            <a:fillRect/>
          </a:stretch>
        </p:blipFill>
        <p:spPr>
          <a:xfrm>
            <a:off x="152399" y="2205050"/>
            <a:ext cx="5943600" cy="3525520"/>
          </a:xfrm>
          <a:prstGeom prst="rect">
            <a:avLst/>
          </a:prstGeom>
        </p:spPr>
      </p:pic>
      <p:pic>
        <p:nvPicPr>
          <p:cNvPr id="7" name="Picture 6">
            <a:extLst>
              <a:ext uri="{FF2B5EF4-FFF2-40B4-BE49-F238E27FC236}">
                <a16:creationId xmlns:a16="http://schemas.microsoft.com/office/drawing/2014/main" id="{CC0265C2-1718-4A5D-81EE-C0BBABDC1578}"/>
              </a:ext>
            </a:extLst>
          </p:cNvPr>
          <p:cNvPicPr/>
          <p:nvPr/>
        </p:nvPicPr>
        <p:blipFill>
          <a:blip r:embed="rId4"/>
          <a:stretch>
            <a:fillRect/>
          </a:stretch>
        </p:blipFill>
        <p:spPr>
          <a:xfrm>
            <a:off x="6374258" y="2205050"/>
            <a:ext cx="5943600" cy="3503930"/>
          </a:xfrm>
          <a:prstGeom prst="rect">
            <a:avLst/>
          </a:prstGeom>
        </p:spPr>
      </p:pic>
    </p:spTree>
    <p:extLst>
      <p:ext uri="{BB962C8B-B14F-4D97-AF65-F5344CB8AC3E}">
        <p14:creationId xmlns:p14="http://schemas.microsoft.com/office/powerpoint/2010/main" val="3002210391"/>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5959D68-60E2-4D94-83A0-6A1C08879CC6}"/>
              </a:ext>
            </a:extLst>
          </p:cNvPr>
          <p:cNvSpPr txBox="1"/>
          <p:nvPr/>
        </p:nvSpPr>
        <p:spPr>
          <a:xfrm>
            <a:off x="840768" y="123291"/>
            <a:ext cx="10510463" cy="707886"/>
          </a:xfrm>
          <a:prstGeom prst="rect">
            <a:avLst/>
          </a:prstGeom>
          <a:solidFill>
            <a:srgbClr val="FFCD0F"/>
          </a:solidFill>
          <a:ln>
            <a:solidFill>
              <a:schemeClr val="accent1"/>
            </a:solidFill>
          </a:ln>
        </p:spPr>
        <p:txBody>
          <a:bodyPr wrap="square" rtlCol="0">
            <a:spAutoFit/>
          </a:bodyPr>
          <a:lstStyle/>
          <a:p>
            <a:pPr algn="ctr"/>
            <a:r>
              <a:rPr lang="en-IN" sz="4000" dirty="0" err="1">
                <a:latin typeface="Calibri" panose="020F0502020204030204" pitchFamily="34" charset="0"/>
                <a:cs typeface="Calibri" panose="020F0502020204030204" pitchFamily="34" charset="0"/>
              </a:rPr>
              <a:t>Gensim</a:t>
            </a:r>
            <a:r>
              <a:rPr lang="en-IN" sz="4000" dirty="0">
                <a:latin typeface="Calibri" panose="020F0502020204030204" pitchFamily="34" charset="0"/>
                <a:cs typeface="Calibri" panose="020F0502020204030204" pitchFamily="34" charset="0"/>
              </a:rPr>
              <a:t>:- The Basics </a:t>
            </a:r>
          </a:p>
        </p:txBody>
      </p:sp>
      <p:pic>
        <p:nvPicPr>
          <p:cNvPr id="7" name="Picture 6">
            <a:extLst>
              <a:ext uri="{FF2B5EF4-FFF2-40B4-BE49-F238E27FC236}">
                <a16:creationId xmlns:a16="http://schemas.microsoft.com/office/drawing/2014/main" id="{CD589DFB-FB1B-4EE2-98DE-A25B0DA73D11}"/>
              </a:ext>
            </a:extLst>
          </p:cNvPr>
          <p:cNvPicPr>
            <a:picLocks noChangeAspect="1"/>
          </p:cNvPicPr>
          <p:nvPr/>
        </p:nvPicPr>
        <p:blipFill>
          <a:blip r:embed="rId2"/>
          <a:stretch>
            <a:fillRect/>
          </a:stretch>
        </p:blipFill>
        <p:spPr>
          <a:xfrm>
            <a:off x="1640859" y="1601739"/>
            <a:ext cx="8725348" cy="4299171"/>
          </a:xfrm>
          <a:prstGeom prst="rect">
            <a:avLst/>
          </a:prstGeom>
        </p:spPr>
      </p:pic>
    </p:spTree>
    <p:extLst>
      <p:ext uri="{BB962C8B-B14F-4D97-AF65-F5344CB8AC3E}">
        <p14:creationId xmlns:p14="http://schemas.microsoft.com/office/powerpoint/2010/main" val="281091853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5959D68-60E2-4D94-83A0-6A1C08879CC6}"/>
              </a:ext>
            </a:extLst>
          </p:cNvPr>
          <p:cNvSpPr txBox="1"/>
          <p:nvPr/>
        </p:nvSpPr>
        <p:spPr>
          <a:xfrm>
            <a:off x="123290" y="123291"/>
            <a:ext cx="12068710" cy="707886"/>
          </a:xfrm>
          <a:prstGeom prst="rect">
            <a:avLst/>
          </a:prstGeom>
          <a:solidFill>
            <a:srgbClr val="FFCD0F"/>
          </a:solidFill>
          <a:ln>
            <a:solidFill>
              <a:schemeClr val="accent1"/>
            </a:solidFill>
          </a:ln>
        </p:spPr>
        <p:txBody>
          <a:bodyPr wrap="square" rtlCol="0">
            <a:spAutoFit/>
          </a:bodyPr>
          <a:lstStyle/>
          <a:p>
            <a:r>
              <a:rPr lang="en-IN" sz="4000" dirty="0">
                <a:effectLst/>
                <a:latin typeface="Calibri" panose="020F0502020204030204" pitchFamily="34" charset="0"/>
                <a:ea typeface="Times New Roman" panose="02020603050405020304" pitchFamily="18" charset="0"/>
                <a:cs typeface="Mangal" panose="02040503050203030202" pitchFamily="18" charset="0"/>
              </a:rPr>
              <a:t>Some important concepts in </a:t>
            </a:r>
            <a:r>
              <a:rPr lang="en-IN" sz="4000" dirty="0" err="1">
                <a:effectLst/>
                <a:latin typeface="Calibri" panose="020F0502020204030204" pitchFamily="34" charset="0"/>
                <a:ea typeface="Times New Roman" panose="02020603050405020304" pitchFamily="18" charset="0"/>
                <a:cs typeface="Mangal" panose="02040503050203030202" pitchFamily="18" charset="0"/>
              </a:rPr>
              <a:t>Gensim</a:t>
            </a:r>
            <a:r>
              <a:rPr lang="en-IN" sz="4000" dirty="0">
                <a:effectLst/>
                <a:latin typeface="Calibri" panose="020F0502020204030204" pitchFamily="34" charset="0"/>
                <a:ea typeface="Times New Roman" panose="02020603050405020304" pitchFamily="18" charset="0"/>
                <a:cs typeface="Mangal" panose="02040503050203030202" pitchFamily="18" charset="0"/>
              </a:rPr>
              <a:t> documentation are:</a:t>
            </a:r>
            <a:endParaRPr lang="en-IN" sz="4000" dirty="0">
              <a:latin typeface="Calibri" panose="020F0502020204030204" pitchFamily="34" charset="0"/>
              <a:cs typeface="Calibri" panose="020F0502020204030204" pitchFamily="34" charset="0"/>
            </a:endParaRPr>
          </a:p>
        </p:txBody>
      </p:sp>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C9820A2C-6BF5-420B-8CFD-4C4F44D5D47E}"/>
                  </a:ext>
                </a:extLst>
              </p:cNvPr>
              <p:cNvSpPr txBox="1"/>
              <p:nvPr/>
            </p:nvSpPr>
            <p:spPr>
              <a:xfrm>
                <a:off x="123290" y="955496"/>
                <a:ext cx="11969393" cy="5627438"/>
              </a:xfrm>
              <a:prstGeom prst="rect">
                <a:avLst/>
              </a:prstGeom>
              <a:solidFill>
                <a:srgbClr val="FFCD0F"/>
              </a:solidFill>
              <a:ln>
                <a:solidFill>
                  <a:schemeClr val="accent1"/>
                </a:solidFill>
              </a:ln>
            </p:spPr>
            <p:txBody>
              <a:bodyPr wrap="square" rtlCol="0">
                <a:spAutoFit/>
              </a:bodyPr>
              <a:lstStyle/>
              <a:p>
                <a:pPr marL="342900" lvl="0" indent="-342900">
                  <a:buFont typeface="Symbol" panose="05050102010706020507" pitchFamily="18" charset="2"/>
                  <a:buChar char=""/>
                </a:pPr>
                <a:r>
                  <a:rPr lang="en-IN" sz="2100" b="1" dirty="0">
                    <a:effectLst/>
                    <a:latin typeface="Calibri" panose="020F0502020204030204" pitchFamily="34" charset="0"/>
                    <a:ea typeface="Times New Roman" panose="02020603050405020304" pitchFamily="18" charset="0"/>
                    <a:cs typeface="Calibri" panose="020F0502020204030204" pitchFamily="34" charset="0"/>
                  </a:rPr>
                  <a:t>Corpus</a:t>
                </a:r>
                <a:r>
                  <a:rPr lang="en-IN" sz="2100" dirty="0">
                    <a:effectLst/>
                    <a:latin typeface="Calibri" panose="020F0502020204030204" pitchFamily="34" charset="0"/>
                    <a:ea typeface="Times New Roman" panose="02020603050405020304" pitchFamily="18" charset="0"/>
                    <a:cs typeface="Calibri" panose="020F0502020204030204" pitchFamily="34" charset="0"/>
                  </a:rPr>
                  <a:t>: A corpus is simply a collection of digital documents. During training of a “model”, you can use a corpus. Further this training is unsupervised.</a:t>
                </a:r>
                <a:endParaRPr lang="en-IN" sz="2100" dirty="0">
                  <a:effectLst/>
                  <a:latin typeface="Calibri" panose="020F0502020204030204" pitchFamily="34" charset="0"/>
                  <a:ea typeface="Times New Roman" panose="02020603050405020304" pitchFamily="18" charset="0"/>
                  <a:cs typeface="Mangal" panose="02040503050203030202" pitchFamily="18" charset="0"/>
                </a:endParaRPr>
              </a:p>
              <a:p>
                <a:pPr marL="342900" lvl="0" indent="-342900">
                  <a:buFont typeface="Symbol" panose="05050102010706020507" pitchFamily="18" charset="2"/>
                  <a:buChar char=""/>
                </a:pPr>
                <a:r>
                  <a:rPr lang="en-IN" sz="2100" b="1" dirty="0">
                    <a:effectLst/>
                    <a:latin typeface="Calibri" panose="020F0502020204030204" pitchFamily="34" charset="0"/>
                    <a:ea typeface="Times New Roman" panose="02020603050405020304" pitchFamily="18" charset="0"/>
                    <a:cs typeface="Calibri" panose="020F0502020204030204" pitchFamily="34" charset="0"/>
                  </a:rPr>
                  <a:t>Vector Space Model for Documents </a:t>
                </a:r>
                <a:r>
                  <a:rPr lang="en-IN" sz="2100" dirty="0">
                    <a:effectLst/>
                    <a:latin typeface="Calibri" panose="020F0502020204030204" pitchFamily="34" charset="0"/>
                    <a:ea typeface="Times New Roman" panose="02020603050405020304" pitchFamily="18" charset="0"/>
                    <a:cs typeface="Calibri" panose="020F0502020204030204" pitchFamily="34" charset="0"/>
                  </a:rPr>
                  <a:t>(VSM): VSM has been explained in an appendix. In </a:t>
                </a:r>
                <a:r>
                  <a:rPr lang="en-IN" sz="2100" dirty="0" err="1">
                    <a:effectLst/>
                    <a:latin typeface="Calibri" panose="020F0502020204030204" pitchFamily="34" charset="0"/>
                    <a:ea typeface="Times New Roman" panose="02020603050405020304" pitchFamily="18" charset="0"/>
                    <a:cs typeface="Calibri" panose="020F0502020204030204" pitchFamily="34" charset="0"/>
                  </a:rPr>
                  <a:t>Gensim</a:t>
                </a:r>
                <a:r>
                  <a:rPr lang="en-IN" sz="2100" dirty="0">
                    <a:effectLst/>
                    <a:latin typeface="Calibri" panose="020F0502020204030204" pitchFamily="34" charset="0"/>
                    <a:ea typeface="Times New Roman" panose="02020603050405020304" pitchFamily="18" charset="0"/>
                    <a:cs typeface="Calibri" panose="020F0502020204030204" pitchFamily="34" charset="0"/>
                  </a:rPr>
                  <a:t>, a VSM for a document is the “features” it contains. So the number of “features” that a document has are the number of “dimensions” of the vector space for the document.</a:t>
                </a:r>
                <a:endParaRPr lang="en-IN" sz="2100" dirty="0">
                  <a:effectLst/>
                  <a:latin typeface="Calibri" panose="020F0502020204030204" pitchFamily="34" charset="0"/>
                  <a:ea typeface="Times New Roman" panose="02020603050405020304" pitchFamily="18" charset="0"/>
                  <a:cs typeface="Mangal" panose="02040503050203030202" pitchFamily="18" charset="0"/>
                </a:endParaRPr>
              </a:p>
              <a:p>
                <a:pPr marL="342900" lvl="0" indent="-342900">
                  <a:buFont typeface="Symbol" panose="05050102010706020507" pitchFamily="18" charset="2"/>
                  <a:buChar char=""/>
                </a:pPr>
                <a:r>
                  <a:rPr lang="en-IN" sz="2100" dirty="0">
                    <a:effectLst/>
                    <a:latin typeface="Calibri" panose="020F0502020204030204" pitchFamily="34" charset="0"/>
                    <a:ea typeface="Times New Roman" panose="02020603050405020304" pitchFamily="18" charset="0"/>
                    <a:cs typeface="Calibri" panose="020F0502020204030204" pitchFamily="34" charset="0"/>
                  </a:rPr>
                  <a:t> </a:t>
                </a:r>
                <a:r>
                  <a:rPr lang="en-IN" sz="2100" b="1" dirty="0">
                    <a:effectLst/>
                    <a:latin typeface="Calibri" panose="020F0502020204030204" pitchFamily="34" charset="0"/>
                    <a:ea typeface="Times New Roman" panose="02020603050405020304" pitchFamily="18" charset="0"/>
                    <a:cs typeface="Calibri" panose="020F0502020204030204" pitchFamily="34" charset="0"/>
                  </a:rPr>
                  <a:t>Sparse vector representation</a:t>
                </a:r>
                <a:r>
                  <a:rPr lang="en-IN" sz="2100" dirty="0">
                    <a:effectLst/>
                    <a:latin typeface="Calibri" panose="020F0502020204030204" pitchFamily="34" charset="0"/>
                    <a:ea typeface="Times New Roman" panose="02020603050405020304" pitchFamily="18" charset="0"/>
                    <a:cs typeface="Calibri" panose="020F0502020204030204" pitchFamily="34" charset="0"/>
                  </a:rPr>
                  <a:t>: The concept of vector has already been explained. A concept which needs explanation is representation of a “sparse vector”. So there are two questions, i.e., What is a sparse vector? And how to represent it? These questions are best answered by an example. Suppose a document has 10 features (with feature ID 0 to 9) and is represented by a vector </a:t>
                </a:r>
                <a14:m>
                  <m:oMath xmlns:m="http://schemas.openxmlformats.org/officeDocument/2006/math">
                    <m:acc>
                      <m:accPr>
                        <m:chr m:val="⃗"/>
                        <m:ctrlPr>
                          <a:rPr lang="en-IN" sz="2100" i="1">
                            <a:effectLst/>
                            <a:latin typeface="Cambria Math" panose="02040503050406030204" pitchFamily="18" charset="0"/>
                            <a:ea typeface="Times New Roman" panose="02020603050405020304" pitchFamily="18" charset="0"/>
                            <a:cs typeface="Calibri" panose="020F0502020204030204" pitchFamily="34" charset="0"/>
                          </a:rPr>
                        </m:ctrlPr>
                      </m:accPr>
                      <m:e>
                        <m:r>
                          <a:rPr lang="en-IN" sz="2100" i="1">
                            <a:effectLst/>
                            <a:latin typeface="Cambria Math" panose="02040503050406030204" pitchFamily="18" charset="0"/>
                            <a:ea typeface="Times New Roman" panose="02020603050405020304" pitchFamily="18" charset="0"/>
                            <a:cs typeface="Calibri" panose="020F0502020204030204" pitchFamily="34" charset="0"/>
                          </a:rPr>
                          <m:t>𝐴</m:t>
                        </m:r>
                      </m:e>
                    </m:acc>
                  </m:oMath>
                </a14:m>
                <a:r>
                  <a:rPr lang="en-IN" sz="2100" dirty="0">
                    <a:effectLst/>
                    <a:latin typeface="Calibri" panose="020F0502020204030204" pitchFamily="34" charset="0"/>
                    <a:ea typeface="Times New Roman" panose="02020603050405020304" pitchFamily="18" charset="0"/>
                    <a:cs typeface="Calibri" panose="020F0502020204030204" pitchFamily="34" charset="0"/>
                  </a:rPr>
                  <a:t> = (0, 0, 0, 0, .3, .4, 0, 0, 0, .3)</a:t>
                </a:r>
                <a:r>
                  <a:rPr lang="en-IN" sz="2100" baseline="30000" dirty="0">
                    <a:effectLst/>
                    <a:latin typeface="Calibri" panose="020F0502020204030204" pitchFamily="34" charset="0"/>
                    <a:ea typeface="Times New Roman" panose="02020603050405020304" pitchFamily="18" charset="0"/>
                    <a:cs typeface="Calibri" panose="020F0502020204030204" pitchFamily="34" charset="0"/>
                  </a:rPr>
                  <a:t>T</a:t>
                </a:r>
                <a:r>
                  <a:rPr lang="en-IN" sz="2100" dirty="0">
                    <a:effectLst/>
                    <a:latin typeface="Calibri" panose="020F0502020204030204" pitchFamily="34" charset="0"/>
                    <a:ea typeface="Times New Roman" panose="02020603050405020304" pitchFamily="18" charset="0"/>
                    <a:cs typeface="Calibri" panose="020F0502020204030204" pitchFamily="34" charset="0"/>
                  </a:rPr>
                  <a:t>. This is a vector of 10 dimensions but only 3 of the 10 dimensions have a non-zero entry. (Note the superscript T indicates that in normal algebra a vector is represented as a “column”, however to save space, it is written in a row with a superscript of T to indicate a “transverse” of the row). The other 7 are 0. So the vector is “sparsely populated”. So you may represent the vector as ((4, 0.3), (5, 0.4), (9, 0.3)). So you have the index of the non-zero feature and the value of the non-zero feature. </a:t>
                </a:r>
                <a:endParaRPr lang="en-IN" sz="2100" dirty="0">
                  <a:effectLst/>
                  <a:latin typeface="Calibri" panose="020F0502020204030204" pitchFamily="34" charset="0"/>
                  <a:ea typeface="Times New Roman" panose="02020603050405020304" pitchFamily="18" charset="0"/>
                  <a:cs typeface="Mangal" panose="02040503050203030202" pitchFamily="18" charset="0"/>
                </a:endParaRPr>
              </a:p>
              <a:p>
                <a:pPr marL="342900" lvl="0" indent="-342900">
                  <a:buFont typeface="Symbol" panose="05050102010706020507" pitchFamily="18" charset="2"/>
                  <a:buChar char=""/>
                </a:pPr>
                <a:r>
                  <a:rPr lang="en-IN" sz="2100" b="1" dirty="0">
                    <a:effectLst/>
                    <a:latin typeface="Calibri" panose="020F0502020204030204" pitchFamily="34" charset="0"/>
                    <a:ea typeface="Times New Roman" panose="02020603050405020304" pitchFamily="18" charset="0"/>
                    <a:cs typeface="Calibri" panose="020F0502020204030204" pitchFamily="34" charset="0"/>
                  </a:rPr>
                  <a:t>Model</a:t>
                </a:r>
                <a:r>
                  <a:rPr lang="en-IN" sz="2100" dirty="0">
                    <a:effectLst/>
                    <a:latin typeface="Calibri" panose="020F0502020204030204" pitchFamily="34" charset="0"/>
                    <a:ea typeface="Times New Roman" panose="02020603050405020304" pitchFamily="18" charset="0"/>
                    <a:cs typeface="Calibri" panose="020F0502020204030204" pitchFamily="34" charset="0"/>
                  </a:rPr>
                  <a:t>: A model can be thought of as a transformation from one vector space to another. For example, if you convert a dictionary of say 10,000 words to a vector space with say 300 features, then the exact method by which you do this is your model.</a:t>
                </a:r>
                <a:endParaRPr lang="en-IN" sz="2100" dirty="0"/>
              </a:p>
            </p:txBody>
          </p:sp>
        </mc:Choice>
        <mc:Fallback>
          <p:sp>
            <p:nvSpPr>
              <p:cNvPr id="2" name="TextBox 1">
                <a:extLst>
                  <a:ext uri="{FF2B5EF4-FFF2-40B4-BE49-F238E27FC236}">
                    <a16:creationId xmlns:a16="http://schemas.microsoft.com/office/drawing/2014/main" id="{C9820A2C-6BF5-420B-8CFD-4C4F44D5D47E}"/>
                  </a:ext>
                </a:extLst>
              </p:cNvPr>
              <p:cNvSpPr txBox="1">
                <a:spLocks noRot="1" noChangeAspect="1" noMove="1" noResize="1" noEditPoints="1" noAdjustHandles="1" noChangeArrowheads="1" noChangeShapeType="1" noTextEdit="1"/>
              </p:cNvSpPr>
              <p:nvPr/>
            </p:nvSpPr>
            <p:spPr>
              <a:xfrm>
                <a:off x="123290" y="955496"/>
                <a:ext cx="11969393" cy="5627438"/>
              </a:xfrm>
              <a:prstGeom prst="rect">
                <a:avLst/>
              </a:prstGeom>
              <a:blipFill>
                <a:blip r:embed="rId2"/>
                <a:stretch>
                  <a:fillRect l="-560" t="-973" r="-610" b="-1081"/>
                </a:stretch>
              </a:blipFill>
              <a:ln>
                <a:solidFill>
                  <a:schemeClr val="accent1"/>
                </a:solidFill>
              </a:ln>
            </p:spPr>
            <p:txBody>
              <a:bodyPr/>
              <a:lstStyle/>
              <a:p>
                <a:r>
                  <a:rPr lang="en-IN">
                    <a:noFill/>
                  </a:rPr>
                  <a:t> </a:t>
                </a:r>
              </a:p>
            </p:txBody>
          </p:sp>
        </mc:Fallback>
      </mc:AlternateContent>
    </p:spTree>
    <p:extLst>
      <p:ext uri="{BB962C8B-B14F-4D97-AF65-F5344CB8AC3E}">
        <p14:creationId xmlns:p14="http://schemas.microsoft.com/office/powerpoint/2010/main" val="2079348531"/>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A890806-62A7-4F3A-B36E-3C1503DAC1E3}"/>
              </a:ext>
            </a:extLst>
          </p:cNvPr>
          <p:cNvSpPr txBox="1"/>
          <p:nvPr/>
        </p:nvSpPr>
        <p:spPr>
          <a:xfrm>
            <a:off x="1444909" y="2549552"/>
            <a:ext cx="9302182" cy="2123658"/>
          </a:xfrm>
          <a:prstGeom prst="rect">
            <a:avLst/>
          </a:prstGeom>
          <a:solidFill>
            <a:srgbClr val="FFC000"/>
          </a:solidFill>
          <a:ln>
            <a:solidFill>
              <a:schemeClr val="accent1"/>
            </a:solidFill>
          </a:ln>
        </p:spPr>
        <p:txBody>
          <a:bodyPr wrap="square" rtlCol="0">
            <a:spAutoFit/>
          </a:bodyPr>
          <a:lstStyle/>
          <a:p>
            <a:pPr algn="ctr"/>
            <a:r>
              <a:rPr lang="en-US" sz="6600" b="1" dirty="0"/>
              <a:t>A little bit about Open Source</a:t>
            </a:r>
          </a:p>
        </p:txBody>
      </p:sp>
    </p:spTree>
    <p:extLst>
      <p:ext uri="{BB962C8B-B14F-4D97-AF65-F5344CB8AC3E}">
        <p14:creationId xmlns:p14="http://schemas.microsoft.com/office/powerpoint/2010/main" val="39200163"/>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EFEFF8A-E410-4E4C-9B99-2CB21895B6F0}"/>
              </a:ext>
            </a:extLst>
          </p:cNvPr>
          <p:cNvSpPr txBox="1"/>
          <p:nvPr/>
        </p:nvSpPr>
        <p:spPr>
          <a:xfrm>
            <a:off x="172721" y="166739"/>
            <a:ext cx="11518332" cy="523220"/>
          </a:xfrm>
          <a:prstGeom prst="rect">
            <a:avLst/>
          </a:prstGeom>
          <a:solidFill>
            <a:srgbClr val="FFC000"/>
          </a:solidFill>
          <a:ln>
            <a:noFill/>
          </a:ln>
        </p:spPr>
        <p:txBody>
          <a:bodyPr wrap="square" rtlCol="0">
            <a:spAutoFit/>
          </a:bodyPr>
          <a:lstStyle/>
          <a:p>
            <a:pPr algn="ctr"/>
            <a:r>
              <a:rPr lang="en-US" sz="2800" dirty="0"/>
              <a:t>Open Source software movement:- The cake analogy  </a:t>
            </a:r>
          </a:p>
        </p:txBody>
      </p:sp>
      <p:pic>
        <p:nvPicPr>
          <p:cNvPr id="1026" name="Picture 2" descr="Download free photo of Cake,chocolate,birthday cake,party,fancy ...">
            <a:extLst>
              <a:ext uri="{FF2B5EF4-FFF2-40B4-BE49-F238E27FC236}">
                <a16:creationId xmlns:a16="http://schemas.microsoft.com/office/drawing/2014/main" id="{DB0B153E-903C-4F87-A459-6C79CA7D61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11184" y="3802880"/>
            <a:ext cx="2162175" cy="2114550"/>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sp>
        <p:nvSpPr>
          <p:cNvPr id="3" name="Subtitle 3">
            <a:extLst>
              <a:ext uri="{FF2B5EF4-FFF2-40B4-BE49-F238E27FC236}">
                <a16:creationId xmlns:a16="http://schemas.microsoft.com/office/drawing/2014/main" id="{DC7AEEA1-0D8B-4BBD-A396-14350B738776}"/>
              </a:ext>
            </a:extLst>
          </p:cNvPr>
          <p:cNvSpPr>
            <a:spLocks noGrp="1"/>
          </p:cNvSpPr>
          <p:nvPr>
            <p:ph type="subTitle" idx="1"/>
          </p:nvPr>
        </p:nvSpPr>
        <p:spPr>
          <a:xfrm>
            <a:off x="172721" y="798114"/>
            <a:ext cx="6024880" cy="5119316"/>
          </a:xfrm>
          <a:solidFill>
            <a:srgbClr val="FAD1D3">
              <a:alpha val="70980"/>
            </a:srgbClr>
          </a:solidFill>
          <a:ln w="12700">
            <a:noFill/>
          </a:ln>
        </p:spPr>
        <p:txBody>
          <a:bodyPr>
            <a:noAutofit/>
          </a:bodyPr>
          <a:lstStyle/>
          <a:p>
            <a:pPr marL="457200" indent="-457200" algn="l">
              <a:lnSpc>
                <a:spcPct val="150000"/>
              </a:lnSpc>
              <a:buFont typeface="Arial" pitchFamily="34" charset="0"/>
              <a:buChar char="•"/>
            </a:pPr>
            <a:r>
              <a:rPr lang="en-IN" sz="2000" dirty="0">
                <a:latin typeface="Calibri" pitchFamily="34" charset="0"/>
                <a:cs typeface="Calibri" pitchFamily="34" charset="0"/>
              </a:rPr>
              <a:t>The </a:t>
            </a:r>
            <a:r>
              <a:rPr lang="en-IN" sz="2000" b="1" dirty="0">
                <a:latin typeface="Calibri" pitchFamily="34" charset="0"/>
                <a:cs typeface="Calibri" pitchFamily="34" charset="0"/>
              </a:rPr>
              <a:t>recipe of the cake is analogous to the source code </a:t>
            </a:r>
            <a:r>
              <a:rPr lang="en-IN" sz="2000" dirty="0">
                <a:latin typeface="Calibri" pitchFamily="34" charset="0"/>
                <a:cs typeface="Calibri" pitchFamily="34" charset="0"/>
              </a:rPr>
              <a:t>of an application. </a:t>
            </a:r>
          </a:p>
          <a:p>
            <a:pPr marL="457200" indent="-457200" algn="l">
              <a:lnSpc>
                <a:spcPct val="150000"/>
              </a:lnSpc>
              <a:buFont typeface="Arial" pitchFamily="34" charset="0"/>
              <a:buChar char="•"/>
            </a:pPr>
            <a:r>
              <a:rPr lang="en-IN" sz="2000" dirty="0">
                <a:latin typeface="Calibri" pitchFamily="34" charset="0"/>
                <a:cs typeface="Calibri" pitchFamily="34" charset="0"/>
              </a:rPr>
              <a:t>If someone </a:t>
            </a:r>
            <a:r>
              <a:rPr lang="en-IN" sz="2000" b="1" dirty="0">
                <a:latin typeface="Calibri" pitchFamily="34" charset="0"/>
                <a:cs typeface="Calibri" pitchFamily="34" charset="0"/>
              </a:rPr>
              <a:t>gives you the cake but not its recipe</a:t>
            </a:r>
            <a:r>
              <a:rPr lang="en-IN" sz="2000" dirty="0">
                <a:latin typeface="Calibri" pitchFamily="34" charset="0"/>
                <a:cs typeface="Calibri" pitchFamily="34" charset="0"/>
              </a:rPr>
              <a:t>, then you have the cake but do not know how to make it; you cannot modify it or change its recipe. </a:t>
            </a:r>
            <a:r>
              <a:rPr lang="en-IN" sz="2000" b="1" dirty="0">
                <a:latin typeface="Calibri" pitchFamily="34" charset="0"/>
                <a:cs typeface="Calibri" pitchFamily="34" charset="0"/>
              </a:rPr>
              <a:t>This is equivalent to a closed source system</a:t>
            </a:r>
            <a:r>
              <a:rPr lang="en-IN" sz="2000" dirty="0">
                <a:latin typeface="Calibri" pitchFamily="34" charset="0"/>
                <a:cs typeface="Calibri" pitchFamily="34" charset="0"/>
              </a:rPr>
              <a:t>. </a:t>
            </a:r>
          </a:p>
          <a:p>
            <a:pPr marL="457200" indent="-457200" algn="l">
              <a:lnSpc>
                <a:spcPct val="150000"/>
              </a:lnSpc>
              <a:buFont typeface="Arial" pitchFamily="34" charset="0"/>
              <a:buChar char="•"/>
            </a:pPr>
            <a:r>
              <a:rPr lang="en-IN" sz="2000" dirty="0">
                <a:latin typeface="Calibri" pitchFamily="34" charset="0"/>
                <a:cs typeface="Calibri" pitchFamily="34" charset="0"/>
              </a:rPr>
              <a:t>However </a:t>
            </a:r>
            <a:r>
              <a:rPr lang="en-IN" sz="2000" b="1" dirty="0">
                <a:latin typeface="Calibri" pitchFamily="34" charset="0"/>
                <a:cs typeface="Calibri" pitchFamily="34" charset="0"/>
              </a:rPr>
              <a:t>if you are given the recipe of the cake, it is an open source system</a:t>
            </a:r>
            <a:r>
              <a:rPr lang="en-IN" sz="2000" dirty="0">
                <a:latin typeface="Calibri" pitchFamily="34" charset="0"/>
                <a:cs typeface="Calibri" pitchFamily="34" charset="0"/>
              </a:rPr>
              <a:t>. You can now make your own cakes or even the modify the recipe to serve your own needs</a:t>
            </a:r>
            <a:endParaRPr lang="en-US" sz="2000" dirty="0">
              <a:latin typeface="Calibri" pitchFamily="34" charset="0"/>
              <a:cs typeface="Calibri" pitchFamily="34" charset="0"/>
            </a:endParaRPr>
          </a:p>
        </p:txBody>
      </p:sp>
      <p:pic>
        <p:nvPicPr>
          <p:cNvPr id="5" name="Picture 4">
            <a:extLst>
              <a:ext uri="{FF2B5EF4-FFF2-40B4-BE49-F238E27FC236}">
                <a16:creationId xmlns:a16="http://schemas.microsoft.com/office/drawing/2014/main" id="{11CEAE5B-66CA-40FD-818F-26EB88ED18D0}"/>
              </a:ext>
            </a:extLst>
          </p:cNvPr>
          <p:cNvPicPr>
            <a:picLocks noChangeAspect="1"/>
          </p:cNvPicPr>
          <p:nvPr/>
        </p:nvPicPr>
        <p:blipFill>
          <a:blip r:embed="rId3"/>
          <a:stretch>
            <a:fillRect/>
          </a:stretch>
        </p:blipFill>
        <p:spPr>
          <a:xfrm>
            <a:off x="6712215" y="804913"/>
            <a:ext cx="4149539" cy="2883013"/>
          </a:xfrm>
          <a:prstGeom prst="rect">
            <a:avLst/>
          </a:prstGeom>
        </p:spPr>
      </p:pic>
      <p:pic>
        <p:nvPicPr>
          <p:cNvPr id="1028" name="Picture 4" descr="Recipe,label,icon,symbol,spoon - free image from needpix.com">
            <a:extLst>
              <a:ext uri="{FF2B5EF4-FFF2-40B4-BE49-F238E27FC236}">
                <a16:creationId xmlns:a16="http://schemas.microsoft.com/office/drawing/2014/main" id="{51C37620-0300-4E05-95D6-BEC4ECE270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01363" y="1253782"/>
            <a:ext cx="2314575" cy="1971675"/>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B95395C2-524E-42AB-80B9-F7730330F0A0}"/>
              </a:ext>
            </a:extLst>
          </p:cNvPr>
          <p:cNvSpPr txBox="1"/>
          <p:nvPr/>
        </p:nvSpPr>
        <p:spPr>
          <a:xfrm>
            <a:off x="9302116" y="3738292"/>
            <a:ext cx="2717163" cy="2246769"/>
          </a:xfrm>
          <a:prstGeom prst="rect">
            <a:avLst/>
          </a:prstGeom>
          <a:solidFill>
            <a:srgbClr val="FFCCFF"/>
          </a:solidFill>
          <a:ln>
            <a:solidFill>
              <a:schemeClr val="tx1"/>
            </a:solidFill>
          </a:ln>
        </p:spPr>
        <p:txBody>
          <a:bodyPr wrap="square" rtlCol="0">
            <a:spAutoFit/>
          </a:bodyPr>
          <a:lstStyle/>
          <a:p>
            <a:pPr algn="ctr"/>
            <a:r>
              <a:rPr lang="en-IN" sz="2800" dirty="0"/>
              <a:t>A baked cake without its recipe is like a closed source system</a:t>
            </a:r>
          </a:p>
        </p:txBody>
      </p:sp>
    </p:spTree>
    <p:extLst>
      <p:ext uri="{BB962C8B-B14F-4D97-AF65-F5344CB8AC3E}">
        <p14:creationId xmlns:p14="http://schemas.microsoft.com/office/powerpoint/2010/main" val="3934788175"/>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A890806-62A7-4F3A-B36E-3C1503DAC1E3}"/>
              </a:ext>
            </a:extLst>
          </p:cNvPr>
          <p:cNvSpPr txBox="1"/>
          <p:nvPr/>
        </p:nvSpPr>
        <p:spPr>
          <a:xfrm>
            <a:off x="348549" y="226206"/>
            <a:ext cx="10349932" cy="523220"/>
          </a:xfrm>
          <a:prstGeom prst="rect">
            <a:avLst/>
          </a:prstGeom>
          <a:solidFill>
            <a:srgbClr val="FFC000"/>
          </a:solidFill>
          <a:ln>
            <a:noFill/>
          </a:ln>
        </p:spPr>
        <p:txBody>
          <a:bodyPr wrap="square" rtlCol="0">
            <a:spAutoFit/>
          </a:bodyPr>
          <a:lstStyle/>
          <a:p>
            <a:pPr algn="ctr"/>
            <a:r>
              <a:rPr lang="en-US" sz="2800" dirty="0"/>
              <a:t>Open Source software movement:- The four freedoms </a:t>
            </a:r>
          </a:p>
        </p:txBody>
      </p:sp>
      <p:sp>
        <p:nvSpPr>
          <p:cNvPr id="4" name="TextBox 3">
            <a:extLst>
              <a:ext uri="{FF2B5EF4-FFF2-40B4-BE49-F238E27FC236}">
                <a16:creationId xmlns:a16="http://schemas.microsoft.com/office/drawing/2014/main" id="{6634B451-2C51-4CAE-B6F2-0AED1A8FEC91}"/>
              </a:ext>
            </a:extLst>
          </p:cNvPr>
          <p:cNvSpPr txBox="1"/>
          <p:nvPr/>
        </p:nvSpPr>
        <p:spPr>
          <a:xfrm>
            <a:off x="348549" y="950032"/>
            <a:ext cx="10734675" cy="4651979"/>
          </a:xfrm>
          <a:prstGeom prst="rect">
            <a:avLst/>
          </a:prstGeom>
          <a:solidFill>
            <a:srgbClr val="FFCCFF"/>
          </a:solidFill>
          <a:ln w="28575">
            <a:noFill/>
          </a:ln>
        </p:spPr>
        <p:txBody>
          <a:bodyPr wrap="square" rtlCol="0">
            <a:spAutoFit/>
          </a:bodyPr>
          <a:lstStyle/>
          <a:p>
            <a:pPr marL="457200" indent="-457200">
              <a:lnSpc>
                <a:spcPct val="150000"/>
              </a:lnSpc>
              <a:buFont typeface="+mj-lt"/>
              <a:buAutoNum type="arabicPeriod"/>
            </a:pPr>
            <a:r>
              <a:rPr lang="en-US" sz="2000" dirty="0"/>
              <a:t>The freedom </a:t>
            </a:r>
            <a:r>
              <a:rPr lang="en-US" sz="2000" b="1" dirty="0"/>
              <a:t>to </a:t>
            </a:r>
            <a:r>
              <a:rPr lang="en-US" sz="2000" b="1" u="sng" dirty="0"/>
              <a:t>run the program </a:t>
            </a:r>
            <a:r>
              <a:rPr lang="en-US" sz="2000" b="1" dirty="0"/>
              <a:t>as you wish</a:t>
            </a:r>
            <a:r>
              <a:rPr lang="en-US" sz="2000" dirty="0"/>
              <a:t>, for any purpose (freedom 0).</a:t>
            </a:r>
          </a:p>
          <a:p>
            <a:pPr marL="457200" indent="-457200">
              <a:lnSpc>
                <a:spcPct val="150000"/>
              </a:lnSpc>
              <a:buFont typeface="+mj-lt"/>
              <a:buAutoNum type="arabicPeriod"/>
            </a:pPr>
            <a:r>
              <a:rPr lang="en-US" sz="2000" dirty="0"/>
              <a:t>The freedom </a:t>
            </a:r>
            <a:r>
              <a:rPr lang="en-US" sz="2000" b="1" dirty="0"/>
              <a:t>to </a:t>
            </a:r>
            <a:r>
              <a:rPr lang="en-US" sz="2000" b="1" u="sng" dirty="0"/>
              <a:t>study</a:t>
            </a:r>
            <a:r>
              <a:rPr lang="en-US" sz="2000" b="1" dirty="0"/>
              <a:t> how the program works</a:t>
            </a:r>
            <a:r>
              <a:rPr lang="en-US" sz="2000" dirty="0"/>
              <a:t>, and </a:t>
            </a:r>
            <a:r>
              <a:rPr lang="en-US" sz="2000" b="1" dirty="0"/>
              <a:t>change it so it does your computing as you wish</a:t>
            </a:r>
            <a:r>
              <a:rPr lang="en-US" sz="2000" dirty="0"/>
              <a:t> (freedom 1). Access to the source code is a precondition for this.</a:t>
            </a:r>
          </a:p>
          <a:p>
            <a:pPr marL="457200" indent="-457200">
              <a:lnSpc>
                <a:spcPct val="150000"/>
              </a:lnSpc>
              <a:buFont typeface="+mj-lt"/>
              <a:buAutoNum type="arabicPeriod"/>
            </a:pPr>
            <a:r>
              <a:rPr lang="en-US" sz="2000" dirty="0"/>
              <a:t>The freedom </a:t>
            </a:r>
            <a:r>
              <a:rPr lang="en-US" sz="2000" b="1" dirty="0"/>
              <a:t>to </a:t>
            </a:r>
            <a:r>
              <a:rPr lang="en-US" sz="2000" b="1" u="sng" dirty="0"/>
              <a:t>redistribute </a:t>
            </a:r>
            <a:r>
              <a:rPr lang="en-US" sz="2000" b="1" dirty="0"/>
              <a:t>copies </a:t>
            </a:r>
            <a:r>
              <a:rPr lang="en-US" sz="2000" dirty="0"/>
              <a:t>so you can help others (freedom 2).</a:t>
            </a:r>
          </a:p>
          <a:p>
            <a:pPr marL="457200" indent="-457200">
              <a:lnSpc>
                <a:spcPct val="150000"/>
              </a:lnSpc>
              <a:buFont typeface="+mj-lt"/>
              <a:buAutoNum type="arabicPeriod"/>
            </a:pPr>
            <a:r>
              <a:rPr lang="en-US" sz="2000" dirty="0"/>
              <a:t>The freedom to </a:t>
            </a:r>
            <a:r>
              <a:rPr lang="en-US" sz="2000" b="1" u="sng" dirty="0"/>
              <a:t>distribute</a:t>
            </a:r>
            <a:r>
              <a:rPr lang="en-US" sz="2000" b="1" dirty="0"/>
              <a:t> copies of your </a:t>
            </a:r>
            <a:r>
              <a:rPr lang="en-US" sz="2000" b="1" u="sng" dirty="0"/>
              <a:t>modified</a:t>
            </a:r>
            <a:r>
              <a:rPr lang="en-US" sz="2000" b="1" dirty="0"/>
              <a:t> versions </a:t>
            </a:r>
            <a:r>
              <a:rPr lang="en-US" sz="2000" dirty="0"/>
              <a:t>to others (freedom 3). By doing this you can give the whole community a chance to benefit from your changes. Access to the source code is a precondition for this.</a:t>
            </a:r>
          </a:p>
          <a:p>
            <a:pPr marL="457200" indent="-457200">
              <a:lnSpc>
                <a:spcPct val="150000"/>
              </a:lnSpc>
              <a:buFont typeface="+mj-lt"/>
              <a:buAutoNum type="arabicPeriod"/>
            </a:pPr>
            <a:endParaRPr lang="en-US" sz="2000" dirty="0"/>
          </a:p>
          <a:p>
            <a:pPr>
              <a:lnSpc>
                <a:spcPct val="150000"/>
              </a:lnSpc>
            </a:pPr>
            <a:r>
              <a:rPr lang="en-US" sz="2000" dirty="0"/>
              <a:t>Source:- </a:t>
            </a:r>
            <a:r>
              <a:rPr lang="en-IN" sz="2000" b="1" dirty="0">
                <a:hlinkClick r:id="rId2"/>
              </a:rPr>
              <a:t>https://www.gnu.org/philosophy/free-sw.html</a:t>
            </a:r>
            <a:endParaRPr lang="en-US" sz="2000" b="1" dirty="0"/>
          </a:p>
        </p:txBody>
      </p:sp>
      <p:pic>
        <p:nvPicPr>
          <p:cNvPr id="24578" name="Picture 2">
            <a:extLst>
              <a:ext uri="{FF2B5EF4-FFF2-40B4-BE49-F238E27FC236}">
                <a16:creationId xmlns:a16="http://schemas.microsoft.com/office/drawing/2014/main" id="{4CFD9E0B-8CCE-4AD4-8DA6-F71D35E70E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91558" y="71458"/>
            <a:ext cx="1400442" cy="1369068"/>
          </a:xfrm>
          <a:prstGeom prst="rect">
            <a:avLst/>
          </a:prstGeom>
          <a:solidFill>
            <a:schemeClr val="accent2"/>
          </a:solidFill>
        </p:spPr>
      </p:pic>
      <p:sp>
        <p:nvSpPr>
          <p:cNvPr id="6" name="TextBox 5">
            <a:extLst>
              <a:ext uri="{FF2B5EF4-FFF2-40B4-BE49-F238E27FC236}">
                <a16:creationId xmlns:a16="http://schemas.microsoft.com/office/drawing/2014/main" id="{5E014780-30C7-4386-9478-AB4D340789D9}"/>
              </a:ext>
            </a:extLst>
          </p:cNvPr>
          <p:cNvSpPr txBox="1"/>
          <p:nvPr/>
        </p:nvSpPr>
        <p:spPr>
          <a:xfrm>
            <a:off x="10791558" y="1519110"/>
            <a:ext cx="1234774" cy="707886"/>
          </a:xfrm>
          <a:prstGeom prst="rect">
            <a:avLst/>
          </a:prstGeom>
          <a:solidFill>
            <a:srgbClr val="FFFF00"/>
          </a:solidFill>
          <a:ln w="28575">
            <a:solidFill>
              <a:schemeClr val="accent1"/>
            </a:solidFill>
          </a:ln>
        </p:spPr>
        <p:txBody>
          <a:bodyPr wrap="square" rtlCol="0">
            <a:spAutoFit/>
          </a:bodyPr>
          <a:lstStyle/>
          <a:p>
            <a:r>
              <a:rPr lang="en-US" sz="2000" b="1" dirty="0"/>
              <a:t>GNU</a:t>
            </a:r>
          </a:p>
          <a:p>
            <a:r>
              <a:rPr lang="en-US" sz="2000" b="1" dirty="0"/>
              <a:t>Mascot</a:t>
            </a:r>
          </a:p>
        </p:txBody>
      </p:sp>
    </p:spTree>
    <p:extLst>
      <p:ext uri="{BB962C8B-B14F-4D97-AF65-F5344CB8AC3E}">
        <p14:creationId xmlns:p14="http://schemas.microsoft.com/office/powerpoint/2010/main" val="25638647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1B357CC2-DC49-4893-A47E-06A3B6BD12CB}"/>
              </a:ext>
            </a:extLst>
          </p:cNvPr>
          <p:cNvSpPr>
            <a:spLocks noGrp="1"/>
          </p:cNvSpPr>
          <p:nvPr>
            <p:ph type="ftr" sz="quarter" idx="3"/>
          </p:nvPr>
        </p:nvSpPr>
        <p:spPr/>
        <p:txBody>
          <a:bodyPr/>
          <a:lstStyle/>
          <a:p>
            <a:r>
              <a:rPr lang="en-US"/>
              <a:t>Webinar on Python World</a:t>
            </a:r>
            <a:endParaRPr lang="en-US" dirty="0"/>
          </a:p>
        </p:txBody>
      </p:sp>
      <p:graphicFrame>
        <p:nvGraphicFramePr>
          <p:cNvPr id="5" name="Diagram 4">
            <a:extLst>
              <a:ext uri="{FF2B5EF4-FFF2-40B4-BE49-F238E27FC236}">
                <a16:creationId xmlns:a16="http://schemas.microsoft.com/office/drawing/2014/main" id="{52682D0C-E55D-4B85-9018-FB72E5A8FA95}"/>
              </a:ext>
            </a:extLst>
          </p:cNvPr>
          <p:cNvGraphicFramePr/>
          <p:nvPr>
            <p:extLst>
              <p:ext uri="{D42A27DB-BD31-4B8C-83A1-F6EECF244321}">
                <p14:modId xmlns:p14="http://schemas.microsoft.com/office/powerpoint/2010/main" val="4024410900"/>
              </p:ext>
            </p:extLst>
          </p:nvPr>
        </p:nvGraphicFramePr>
        <p:xfrm>
          <a:off x="404289" y="783674"/>
          <a:ext cx="11644836"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TextBox 6">
            <a:extLst>
              <a:ext uri="{FF2B5EF4-FFF2-40B4-BE49-F238E27FC236}">
                <a16:creationId xmlns:a16="http://schemas.microsoft.com/office/drawing/2014/main" id="{0EDB99C6-EED3-475F-84F1-CA235526F05A}"/>
              </a:ext>
            </a:extLst>
          </p:cNvPr>
          <p:cNvSpPr txBox="1"/>
          <p:nvPr/>
        </p:nvSpPr>
        <p:spPr>
          <a:xfrm>
            <a:off x="571500" y="0"/>
            <a:ext cx="10610850" cy="707886"/>
          </a:xfrm>
          <a:prstGeom prst="rect">
            <a:avLst/>
          </a:prstGeom>
          <a:solidFill>
            <a:schemeClr val="bg1">
              <a:lumMod val="85000"/>
            </a:schemeClr>
          </a:solidFill>
          <a:ln>
            <a:solidFill>
              <a:schemeClr val="accent1"/>
            </a:solidFill>
          </a:ln>
        </p:spPr>
        <p:txBody>
          <a:bodyPr wrap="square" rtlCol="0">
            <a:spAutoFit/>
          </a:bodyPr>
          <a:lstStyle/>
          <a:p>
            <a:pPr algn="ctr"/>
            <a:r>
              <a:rPr lang="en-IN" sz="4000" dirty="0">
                <a:latin typeface="Calibri" panose="020F0502020204030204" pitchFamily="34" charset="0"/>
                <a:cs typeface="Calibri" panose="020F0502020204030204" pitchFamily="34" charset="0"/>
              </a:rPr>
              <a:t>REGRESSION ALGORITHMS</a:t>
            </a:r>
          </a:p>
        </p:txBody>
      </p:sp>
    </p:spTree>
    <p:extLst>
      <p:ext uri="{BB962C8B-B14F-4D97-AF65-F5344CB8AC3E}">
        <p14:creationId xmlns:p14="http://schemas.microsoft.com/office/powerpoint/2010/main" val="513514221"/>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A890806-62A7-4F3A-B36E-3C1503DAC1E3}"/>
              </a:ext>
            </a:extLst>
          </p:cNvPr>
          <p:cNvSpPr txBox="1"/>
          <p:nvPr/>
        </p:nvSpPr>
        <p:spPr>
          <a:xfrm>
            <a:off x="165668" y="269515"/>
            <a:ext cx="11830714" cy="523220"/>
          </a:xfrm>
          <a:prstGeom prst="rect">
            <a:avLst/>
          </a:prstGeom>
          <a:solidFill>
            <a:srgbClr val="FFC000"/>
          </a:solidFill>
          <a:ln>
            <a:noFill/>
          </a:ln>
        </p:spPr>
        <p:txBody>
          <a:bodyPr wrap="square" rtlCol="0">
            <a:spAutoFit/>
          </a:bodyPr>
          <a:lstStyle/>
          <a:p>
            <a:pPr algn="ctr"/>
            <a:r>
              <a:rPr lang="en-US" sz="2800" dirty="0"/>
              <a:t>Open Source software movement:- Common license types </a:t>
            </a:r>
          </a:p>
        </p:txBody>
      </p:sp>
      <p:sp>
        <p:nvSpPr>
          <p:cNvPr id="3" name="TextBox 2">
            <a:extLst>
              <a:ext uri="{FF2B5EF4-FFF2-40B4-BE49-F238E27FC236}">
                <a16:creationId xmlns:a16="http://schemas.microsoft.com/office/drawing/2014/main" id="{9EA53BCD-2A95-42CD-8698-9F091DAF370D}"/>
              </a:ext>
            </a:extLst>
          </p:cNvPr>
          <p:cNvSpPr txBox="1"/>
          <p:nvPr/>
        </p:nvSpPr>
        <p:spPr>
          <a:xfrm>
            <a:off x="165668" y="895350"/>
            <a:ext cx="11830714" cy="5113644"/>
          </a:xfrm>
          <a:prstGeom prst="rect">
            <a:avLst/>
          </a:prstGeom>
          <a:solidFill>
            <a:srgbClr val="FFCCFF"/>
          </a:solidFill>
          <a:ln>
            <a:noFill/>
          </a:ln>
        </p:spPr>
        <p:txBody>
          <a:bodyPr wrap="square" rtlCol="0">
            <a:spAutoFit/>
          </a:bodyPr>
          <a:lstStyle/>
          <a:p>
            <a:pPr>
              <a:lnSpc>
                <a:spcPct val="150000"/>
              </a:lnSpc>
            </a:pPr>
            <a:r>
              <a:rPr lang="en-US" sz="2000" b="1" dirty="0"/>
              <a:t>Commonly used Open source licenses:- </a:t>
            </a:r>
          </a:p>
          <a:p>
            <a:pPr marL="285750" indent="-285750">
              <a:lnSpc>
                <a:spcPct val="150000"/>
              </a:lnSpc>
              <a:buFont typeface="Arial" panose="020B0604020202020204" pitchFamily="34" charset="0"/>
              <a:buChar char="•"/>
            </a:pPr>
            <a:r>
              <a:rPr lang="en-US" sz="2000" dirty="0"/>
              <a:t>Apache License 2.0</a:t>
            </a:r>
          </a:p>
          <a:p>
            <a:pPr marL="285750" indent="-285750">
              <a:lnSpc>
                <a:spcPct val="150000"/>
              </a:lnSpc>
              <a:buFont typeface="Arial" panose="020B0604020202020204" pitchFamily="34" charset="0"/>
              <a:buChar char="•"/>
            </a:pPr>
            <a:r>
              <a:rPr lang="en-US" sz="2000" dirty="0"/>
              <a:t>BSD 3-Clause "New" or "Revised" license</a:t>
            </a:r>
          </a:p>
          <a:p>
            <a:pPr marL="285750" indent="-285750">
              <a:lnSpc>
                <a:spcPct val="150000"/>
              </a:lnSpc>
              <a:buFont typeface="Arial" panose="020B0604020202020204" pitchFamily="34" charset="0"/>
              <a:buChar char="•"/>
            </a:pPr>
            <a:r>
              <a:rPr lang="en-US" sz="2000" dirty="0"/>
              <a:t>BSD 2-Clause "Simplified" or "FreeBSD" license</a:t>
            </a:r>
          </a:p>
          <a:p>
            <a:pPr marL="285750" indent="-285750">
              <a:lnSpc>
                <a:spcPct val="150000"/>
              </a:lnSpc>
              <a:buFont typeface="Arial" panose="020B0604020202020204" pitchFamily="34" charset="0"/>
              <a:buChar char="•"/>
            </a:pPr>
            <a:r>
              <a:rPr lang="en-US" sz="2000" dirty="0"/>
              <a:t>GNU General Public License (GPL)</a:t>
            </a:r>
          </a:p>
          <a:p>
            <a:pPr marL="285750" indent="-285750">
              <a:lnSpc>
                <a:spcPct val="150000"/>
              </a:lnSpc>
              <a:buFont typeface="Arial" panose="020B0604020202020204" pitchFamily="34" charset="0"/>
              <a:buChar char="•"/>
            </a:pPr>
            <a:r>
              <a:rPr lang="en-US" sz="2000" dirty="0"/>
              <a:t>GNU Library or "Lesser" General Public License (LGPL)</a:t>
            </a:r>
          </a:p>
          <a:p>
            <a:pPr marL="285750" indent="-285750">
              <a:lnSpc>
                <a:spcPct val="150000"/>
              </a:lnSpc>
              <a:buFont typeface="Arial" panose="020B0604020202020204" pitchFamily="34" charset="0"/>
              <a:buChar char="•"/>
            </a:pPr>
            <a:r>
              <a:rPr lang="en-US" sz="2000" dirty="0"/>
              <a:t>MIT license</a:t>
            </a:r>
          </a:p>
          <a:p>
            <a:pPr marL="285750" indent="-285750">
              <a:lnSpc>
                <a:spcPct val="150000"/>
              </a:lnSpc>
              <a:buFont typeface="Arial" panose="020B0604020202020204" pitchFamily="34" charset="0"/>
              <a:buChar char="•"/>
            </a:pPr>
            <a:r>
              <a:rPr lang="en-US" sz="2000" dirty="0"/>
              <a:t>Mozilla Public License 2.0</a:t>
            </a:r>
          </a:p>
          <a:p>
            <a:pPr marL="285750" indent="-285750">
              <a:lnSpc>
                <a:spcPct val="150000"/>
              </a:lnSpc>
              <a:buFont typeface="Arial" panose="020B0604020202020204" pitchFamily="34" charset="0"/>
              <a:buChar char="•"/>
            </a:pPr>
            <a:r>
              <a:rPr lang="en-US" sz="2000" dirty="0"/>
              <a:t>Common Development and Distribution License</a:t>
            </a:r>
          </a:p>
          <a:p>
            <a:pPr marL="285750" indent="-285750">
              <a:lnSpc>
                <a:spcPct val="150000"/>
              </a:lnSpc>
              <a:buFont typeface="Arial" panose="020B0604020202020204" pitchFamily="34" charset="0"/>
              <a:buChar char="•"/>
            </a:pPr>
            <a:r>
              <a:rPr lang="en-US" sz="2000" dirty="0"/>
              <a:t>Eclipse Public License version 2.0</a:t>
            </a:r>
            <a:endParaRPr lang="en-IN" sz="2000" dirty="0"/>
          </a:p>
          <a:p>
            <a:pPr>
              <a:lnSpc>
                <a:spcPct val="150000"/>
              </a:lnSpc>
            </a:pPr>
            <a:r>
              <a:rPr lang="en-IN" sz="2000" dirty="0"/>
              <a:t>Source:- </a:t>
            </a:r>
            <a:r>
              <a:rPr lang="en-IN" sz="2000" dirty="0">
                <a:hlinkClick r:id="rId2"/>
              </a:rPr>
              <a:t>https://opensource.org/licenses</a:t>
            </a:r>
            <a:r>
              <a:rPr lang="en-IN" sz="2000" dirty="0"/>
              <a:t> </a:t>
            </a:r>
          </a:p>
        </p:txBody>
      </p:sp>
    </p:spTree>
    <p:extLst>
      <p:ext uri="{BB962C8B-B14F-4D97-AF65-F5344CB8AC3E}">
        <p14:creationId xmlns:p14="http://schemas.microsoft.com/office/powerpoint/2010/main" val="988462541"/>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A890806-62A7-4F3A-B36E-3C1503DAC1E3}"/>
              </a:ext>
            </a:extLst>
          </p:cNvPr>
          <p:cNvSpPr txBox="1"/>
          <p:nvPr/>
        </p:nvSpPr>
        <p:spPr>
          <a:xfrm>
            <a:off x="1444909" y="2549552"/>
            <a:ext cx="9302182" cy="2123658"/>
          </a:xfrm>
          <a:prstGeom prst="rect">
            <a:avLst/>
          </a:prstGeom>
          <a:solidFill>
            <a:srgbClr val="FFC000"/>
          </a:solidFill>
          <a:ln>
            <a:solidFill>
              <a:schemeClr val="accent1"/>
            </a:solidFill>
          </a:ln>
        </p:spPr>
        <p:txBody>
          <a:bodyPr wrap="square" rtlCol="0">
            <a:spAutoFit/>
          </a:bodyPr>
          <a:lstStyle/>
          <a:p>
            <a:pPr algn="ctr"/>
            <a:r>
              <a:rPr lang="en-US" sz="6600" b="1" dirty="0"/>
              <a:t>GitHub:- </a:t>
            </a:r>
          </a:p>
          <a:p>
            <a:pPr algn="ctr"/>
            <a:r>
              <a:rPr lang="en-US" sz="6600" b="1" dirty="0"/>
              <a:t>Why you should use it</a:t>
            </a:r>
          </a:p>
        </p:txBody>
      </p:sp>
      <p:pic>
        <p:nvPicPr>
          <p:cNvPr id="7" name="Picture 6">
            <a:extLst>
              <a:ext uri="{FF2B5EF4-FFF2-40B4-BE49-F238E27FC236}">
                <a16:creationId xmlns:a16="http://schemas.microsoft.com/office/drawing/2014/main" id="{0987C1B8-9093-4DE6-8C6C-B20EDD3E7F42}"/>
              </a:ext>
            </a:extLst>
          </p:cNvPr>
          <p:cNvPicPr>
            <a:picLocks noChangeAspect="1"/>
          </p:cNvPicPr>
          <p:nvPr/>
        </p:nvPicPr>
        <p:blipFill>
          <a:blip r:embed="rId2"/>
          <a:stretch>
            <a:fillRect/>
          </a:stretch>
        </p:blipFill>
        <p:spPr>
          <a:xfrm>
            <a:off x="9453383" y="146815"/>
            <a:ext cx="2587416" cy="2176575"/>
          </a:xfrm>
          <a:prstGeom prst="rect">
            <a:avLst/>
          </a:prstGeom>
        </p:spPr>
      </p:pic>
    </p:spTree>
    <p:extLst>
      <p:ext uri="{BB962C8B-B14F-4D97-AF65-F5344CB8AC3E}">
        <p14:creationId xmlns:p14="http://schemas.microsoft.com/office/powerpoint/2010/main" val="2648965833"/>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A890806-62A7-4F3A-B36E-3C1503DAC1E3}"/>
              </a:ext>
            </a:extLst>
          </p:cNvPr>
          <p:cNvSpPr txBox="1"/>
          <p:nvPr/>
        </p:nvSpPr>
        <p:spPr>
          <a:xfrm>
            <a:off x="1527743" y="233383"/>
            <a:ext cx="9302182" cy="523220"/>
          </a:xfrm>
          <a:prstGeom prst="rect">
            <a:avLst/>
          </a:prstGeom>
          <a:solidFill>
            <a:srgbClr val="FFC000"/>
          </a:solidFill>
          <a:ln>
            <a:noFill/>
          </a:ln>
        </p:spPr>
        <p:txBody>
          <a:bodyPr wrap="square" rtlCol="0">
            <a:spAutoFit/>
          </a:bodyPr>
          <a:lstStyle/>
          <a:p>
            <a:pPr algn="ctr"/>
            <a:r>
              <a:rPr lang="en-US" sz="2800" b="1" dirty="0"/>
              <a:t>GitHub Basics - 1</a:t>
            </a:r>
          </a:p>
        </p:txBody>
      </p:sp>
      <p:sp>
        <p:nvSpPr>
          <p:cNvPr id="4" name="TextBox 3">
            <a:extLst>
              <a:ext uri="{FF2B5EF4-FFF2-40B4-BE49-F238E27FC236}">
                <a16:creationId xmlns:a16="http://schemas.microsoft.com/office/drawing/2014/main" id="{66773C56-424B-4048-9FCC-A2FB148A47B8}"/>
              </a:ext>
            </a:extLst>
          </p:cNvPr>
          <p:cNvSpPr txBox="1"/>
          <p:nvPr/>
        </p:nvSpPr>
        <p:spPr>
          <a:xfrm>
            <a:off x="676275" y="5746652"/>
            <a:ext cx="10839449" cy="461665"/>
          </a:xfrm>
          <a:prstGeom prst="rect">
            <a:avLst/>
          </a:prstGeom>
          <a:gradFill flip="none" rotWithShape="1">
            <a:gsLst>
              <a:gs pos="0">
                <a:schemeClr val="bg1">
                  <a:lumMod val="75000"/>
                  <a:tint val="66000"/>
                  <a:satMod val="160000"/>
                </a:schemeClr>
              </a:gs>
              <a:gs pos="50000">
                <a:schemeClr val="bg1">
                  <a:lumMod val="75000"/>
                  <a:tint val="44500"/>
                  <a:satMod val="160000"/>
                </a:schemeClr>
              </a:gs>
              <a:gs pos="100000">
                <a:schemeClr val="bg1">
                  <a:lumMod val="75000"/>
                  <a:tint val="23500"/>
                  <a:satMod val="160000"/>
                </a:schemeClr>
              </a:gs>
            </a:gsLst>
            <a:path path="circle">
              <a:fillToRect r="100000" b="100000"/>
            </a:path>
            <a:tileRect l="-100000" t="-100000"/>
          </a:gradFill>
          <a:ln w="28575">
            <a:noFill/>
          </a:ln>
        </p:spPr>
        <p:txBody>
          <a:bodyPr wrap="square" rtlCol="0">
            <a:spAutoFit/>
          </a:bodyPr>
          <a:lstStyle/>
          <a:p>
            <a:pPr algn="ctr"/>
            <a:r>
              <a:rPr lang="en-US" sz="2400" dirty="0"/>
              <a:t>Source:- </a:t>
            </a:r>
            <a:r>
              <a:rPr lang="en-IN" sz="2400" dirty="0">
                <a:hlinkClick r:id="rId2"/>
              </a:rPr>
              <a:t>https://guides.github.com/activities/hello-world/</a:t>
            </a:r>
            <a:r>
              <a:rPr lang="en-IN" sz="2400" dirty="0"/>
              <a:t> </a:t>
            </a:r>
            <a:endParaRPr lang="en-US" sz="2400" dirty="0"/>
          </a:p>
        </p:txBody>
      </p:sp>
      <p:sp>
        <p:nvSpPr>
          <p:cNvPr id="5" name="TextBox 4">
            <a:extLst>
              <a:ext uri="{FF2B5EF4-FFF2-40B4-BE49-F238E27FC236}">
                <a16:creationId xmlns:a16="http://schemas.microsoft.com/office/drawing/2014/main" id="{9DA7F7F8-7807-45FE-9177-0FCEB53BE0D2}"/>
              </a:ext>
            </a:extLst>
          </p:cNvPr>
          <p:cNvSpPr txBox="1"/>
          <p:nvPr/>
        </p:nvSpPr>
        <p:spPr>
          <a:xfrm>
            <a:off x="425476" y="859419"/>
            <a:ext cx="11412297" cy="1631216"/>
          </a:xfrm>
          <a:prstGeom prst="rect">
            <a:avLst/>
          </a:prstGeom>
          <a:gradFill flip="none" rotWithShape="1">
            <a:gsLst>
              <a:gs pos="0">
                <a:schemeClr val="bg1">
                  <a:lumMod val="75000"/>
                  <a:tint val="66000"/>
                  <a:satMod val="160000"/>
                </a:schemeClr>
              </a:gs>
              <a:gs pos="50000">
                <a:schemeClr val="bg1">
                  <a:lumMod val="75000"/>
                  <a:tint val="44500"/>
                  <a:satMod val="160000"/>
                </a:schemeClr>
              </a:gs>
              <a:gs pos="100000">
                <a:schemeClr val="bg1">
                  <a:lumMod val="75000"/>
                  <a:tint val="23500"/>
                  <a:satMod val="160000"/>
                </a:schemeClr>
              </a:gs>
            </a:gsLst>
            <a:path path="circle">
              <a:fillToRect r="100000" b="100000"/>
            </a:path>
            <a:tileRect l="-100000" t="-100000"/>
          </a:gradFill>
          <a:ln w="28575">
            <a:noFill/>
          </a:ln>
        </p:spPr>
        <p:txBody>
          <a:bodyPr wrap="square" rtlCol="0">
            <a:spAutoFit/>
          </a:bodyPr>
          <a:lstStyle/>
          <a:p>
            <a:pPr marL="342900" indent="-342900">
              <a:buFont typeface="Arial" panose="020B0604020202020204" pitchFamily="34" charset="0"/>
              <a:buChar char="•"/>
            </a:pPr>
            <a:r>
              <a:rPr lang="en-US" sz="2000" dirty="0"/>
              <a:t>Git is an open-source version control system that was started by Linus Torvalds</a:t>
            </a:r>
          </a:p>
          <a:p>
            <a:pPr marL="342900" indent="-342900">
              <a:buFont typeface="Arial" panose="020B0604020202020204" pitchFamily="34" charset="0"/>
              <a:buChar char="•"/>
            </a:pPr>
            <a:r>
              <a:rPr lang="en-US" sz="2000" dirty="0"/>
              <a:t>GitHub is a </a:t>
            </a:r>
            <a:r>
              <a:rPr lang="en-US" sz="2000" b="1" dirty="0"/>
              <a:t>code hosting platform </a:t>
            </a:r>
            <a:r>
              <a:rPr lang="en-US" sz="2000" dirty="0"/>
              <a:t>for </a:t>
            </a:r>
            <a:r>
              <a:rPr lang="en-US" sz="2000" b="1" dirty="0"/>
              <a:t>version control </a:t>
            </a:r>
            <a:r>
              <a:rPr lang="en-US" sz="2000" dirty="0"/>
              <a:t>and </a:t>
            </a:r>
            <a:r>
              <a:rPr lang="en-US" sz="2000" b="1" dirty="0"/>
              <a:t>collaboration.</a:t>
            </a:r>
          </a:p>
          <a:p>
            <a:pPr marL="342900" indent="-342900">
              <a:buFont typeface="Arial" panose="020B0604020202020204" pitchFamily="34" charset="0"/>
              <a:buChar char="•"/>
            </a:pPr>
            <a:r>
              <a:rPr lang="en-US" sz="2000" dirty="0"/>
              <a:t>Repository:- Usually used to organize a single project. Repositories can contain folders and files, images, videos, spreadsheets, and data sets. </a:t>
            </a:r>
          </a:p>
          <a:p>
            <a:pPr marL="342900" indent="-342900">
              <a:buFont typeface="Arial" panose="020B0604020202020204" pitchFamily="34" charset="0"/>
              <a:buChar char="•"/>
            </a:pPr>
            <a:r>
              <a:rPr lang="en-US" sz="2000" dirty="0"/>
              <a:t>Branching is the way to work on different versions of a repository at one time.</a:t>
            </a:r>
          </a:p>
        </p:txBody>
      </p:sp>
      <p:pic>
        <p:nvPicPr>
          <p:cNvPr id="44034" name="Picture 2" descr="a branch">
            <a:extLst>
              <a:ext uri="{FF2B5EF4-FFF2-40B4-BE49-F238E27FC236}">
                <a16:creationId xmlns:a16="http://schemas.microsoft.com/office/drawing/2014/main" id="{387EDA91-EBEA-49AB-B6B9-7855696E1DE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584325"/>
            <a:ext cx="12192000" cy="306863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AF30864D-AEE7-4213-B2A1-9DC0B79A6E5D}"/>
              </a:ext>
            </a:extLst>
          </p:cNvPr>
          <p:cNvPicPr>
            <a:picLocks noChangeAspect="1"/>
          </p:cNvPicPr>
          <p:nvPr/>
        </p:nvPicPr>
        <p:blipFill>
          <a:blip r:embed="rId4"/>
          <a:stretch>
            <a:fillRect/>
          </a:stretch>
        </p:blipFill>
        <p:spPr>
          <a:xfrm>
            <a:off x="10114632" y="3800298"/>
            <a:ext cx="1879697" cy="1581231"/>
          </a:xfrm>
          <a:prstGeom prst="rect">
            <a:avLst/>
          </a:prstGeom>
        </p:spPr>
      </p:pic>
    </p:spTree>
    <p:extLst>
      <p:ext uri="{BB962C8B-B14F-4D97-AF65-F5344CB8AC3E}">
        <p14:creationId xmlns:p14="http://schemas.microsoft.com/office/powerpoint/2010/main" val="3209187152"/>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A890806-62A7-4F3A-B36E-3C1503DAC1E3}"/>
              </a:ext>
            </a:extLst>
          </p:cNvPr>
          <p:cNvSpPr txBox="1"/>
          <p:nvPr/>
        </p:nvSpPr>
        <p:spPr>
          <a:xfrm>
            <a:off x="201313" y="233383"/>
            <a:ext cx="10628612" cy="523220"/>
          </a:xfrm>
          <a:prstGeom prst="rect">
            <a:avLst/>
          </a:prstGeom>
          <a:solidFill>
            <a:srgbClr val="FFC000"/>
          </a:solidFill>
          <a:ln>
            <a:noFill/>
          </a:ln>
        </p:spPr>
        <p:txBody>
          <a:bodyPr wrap="square" rtlCol="0">
            <a:spAutoFit/>
          </a:bodyPr>
          <a:lstStyle/>
          <a:p>
            <a:pPr algn="ctr"/>
            <a:r>
              <a:rPr lang="en-US" sz="2800" dirty="0"/>
              <a:t>GitHub Basics - 2</a:t>
            </a:r>
          </a:p>
        </p:txBody>
      </p:sp>
      <p:sp>
        <p:nvSpPr>
          <p:cNvPr id="3" name="TextBox 2">
            <a:extLst>
              <a:ext uri="{FF2B5EF4-FFF2-40B4-BE49-F238E27FC236}">
                <a16:creationId xmlns:a16="http://schemas.microsoft.com/office/drawing/2014/main" id="{E81848F4-9C9D-4E90-93FE-5A3F432853DA}"/>
              </a:ext>
            </a:extLst>
          </p:cNvPr>
          <p:cNvSpPr txBox="1"/>
          <p:nvPr/>
        </p:nvSpPr>
        <p:spPr>
          <a:xfrm>
            <a:off x="201313" y="989986"/>
            <a:ext cx="10839449" cy="4651979"/>
          </a:xfrm>
          <a:prstGeom prst="rect">
            <a:avLst/>
          </a:prstGeom>
          <a:gradFill flip="none" rotWithShape="1">
            <a:gsLst>
              <a:gs pos="0">
                <a:schemeClr val="bg1">
                  <a:lumMod val="75000"/>
                  <a:tint val="66000"/>
                  <a:satMod val="160000"/>
                </a:schemeClr>
              </a:gs>
              <a:gs pos="50000">
                <a:schemeClr val="bg1">
                  <a:lumMod val="75000"/>
                  <a:tint val="44500"/>
                  <a:satMod val="160000"/>
                </a:schemeClr>
              </a:gs>
              <a:gs pos="100000">
                <a:schemeClr val="bg1">
                  <a:lumMod val="75000"/>
                  <a:tint val="23500"/>
                  <a:satMod val="160000"/>
                </a:schemeClr>
              </a:gs>
            </a:gsLst>
            <a:path path="circle">
              <a:fillToRect r="100000" b="100000"/>
            </a:path>
            <a:tileRect l="-100000" t="-100000"/>
          </a:gradFill>
          <a:ln w="28575">
            <a:noFill/>
          </a:ln>
        </p:spPr>
        <p:txBody>
          <a:bodyPr wrap="square" rtlCol="0">
            <a:spAutoFit/>
          </a:bodyPr>
          <a:lstStyle/>
          <a:p>
            <a:pPr marL="342900" indent="-342900">
              <a:lnSpc>
                <a:spcPct val="150000"/>
              </a:lnSpc>
              <a:buFont typeface="Arial" panose="020B0604020202020204" pitchFamily="34" charset="0"/>
              <a:buChar char="•"/>
            </a:pPr>
            <a:r>
              <a:rPr lang="en-US" sz="2000" b="1" dirty="0"/>
              <a:t>Forking</a:t>
            </a:r>
            <a:r>
              <a:rPr lang="en-US" sz="2000" dirty="0"/>
              <a:t> – It is copying a repository from one user’s account to another. Suppose you want to modify a project, but don’t have write access to it. </a:t>
            </a:r>
          </a:p>
          <a:p>
            <a:pPr marL="342900" indent="-342900">
              <a:lnSpc>
                <a:spcPct val="150000"/>
              </a:lnSpc>
              <a:buFont typeface="Arial" panose="020B0604020202020204" pitchFamily="34" charset="0"/>
              <a:buChar char="•"/>
            </a:pPr>
            <a:r>
              <a:rPr lang="en-US" sz="2000" dirty="0"/>
              <a:t>Then you can </a:t>
            </a:r>
          </a:p>
          <a:p>
            <a:pPr marL="800100" lvl="1" indent="-342900">
              <a:lnSpc>
                <a:spcPct val="150000"/>
              </a:lnSpc>
              <a:buFont typeface="Arial" panose="020B0604020202020204" pitchFamily="34" charset="0"/>
              <a:buChar char="•"/>
            </a:pPr>
            <a:r>
              <a:rPr lang="en-US" sz="2000" dirty="0"/>
              <a:t>“fork” it. This enables you to take a project that you don’t have write access to and modify it under your own account. </a:t>
            </a:r>
          </a:p>
          <a:p>
            <a:pPr marL="800100" lvl="1" indent="-342900">
              <a:lnSpc>
                <a:spcPct val="150000"/>
              </a:lnSpc>
              <a:buFont typeface="Arial" panose="020B0604020202020204" pitchFamily="34" charset="0"/>
              <a:buChar char="•"/>
            </a:pPr>
            <a:r>
              <a:rPr lang="en-US" sz="2000" dirty="0"/>
              <a:t>If you make changes you’d like to share, you can send a notification called a “pull request” to the original owner. </a:t>
            </a:r>
          </a:p>
          <a:p>
            <a:pPr marL="800100" lvl="1" indent="-342900">
              <a:lnSpc>
                <a:spcPct val="150000"/>
              </a:lnSpc>
              <a:buFont typeface="Arial" panose="020B0604020202020204" pitchFamily="34" charset="0"/>
              <a:buChar char="•"/>
            </a:pPr>
            <a:r>
              <a:rPr lang="en-US" sz="2000" dirty="0"/>
              <a:t>That user can then, with a click of a button, merge the changes found in your repo with the original repo.</a:t>
            </a:r>
          </a:p>
          <a:p>
            <a:pPr marL="342900" indent="-342900">
              <a:lnSpc>
                <a:spcPct val="150000"/>
              </a:lnSpc>
              <a:buFont typeface="Arial" panose="020B0604020202020204" pitchFamily="34" charset="0"/>
              <a:buChar char="•"/>
            </a:pPr>
            <a:r>
              <a:rPr lang="en-US" sz="2000" dirty="0"/>
              <a:t>These three features – fork, pull request and merge – are what make GitHub so powerful. </a:t>
            </a:r>
          </a:p>
        </p:txBody>
      </p:sp>
      <p:pic>
        <p:nvPicPr>
          <p:cNvPr id="5" name="Picture 4">
            <a:extLst>
              <a:ext uri="{FF2B5EF4-FFF2-40B4-BE49-F238E27FC236}">
                <a16:creationId xmlns:a16="http://schemas.microsoft.com/office/drawing/2014/main" id="{D7AA2898-90AF-433A-A6D2-799C7D61B266}"/>
              </a:ext>
            </a:extLst>
          </p:cNvPr>
          <p:cNvPicPr>
            <a:picLocks noChangeAspect="1"/>
          </p:cNvPicPr>
          <p:nvPr/>
        </p:nvPicPr>
        <p:blipFill>
          <a:blip r:embed="rId2"/>
          <a:stretch>
            <a:fillRect/>
          </a:stretch>
        </p:blipFill>
        <p:spPr>
          <a:xfrm>
            <a:off x="10516190" y="0"/>
            <a:ext cx="1879697" cy="1581231"/>
          </a:xfrm>
          <a:prstGeom prst="rect">
            <a:avLst/>
          </a:prstGeom>
        </p:spPr>
      </p:pic>
    </p:spTree>
    <p:extLst>
      <p:ext uri="{BB962C8B-B14F-4D97-AF65-F5344CB8AC3E}">
        <p14:creationId xmlns:p14="http://schemas.microsoft.com/office/powerpoint/2010/main" val="3574071668"/>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6773C56-424B-4048-9FCC-A2FB148A47B8}"/>
              </a:ext>
            </a:extLst>
          </p:cNvPr>
          <p:cNvSpPr txBox="1"/>
          <p:nvPr/>
        </p:nvSpPr>
        <p:spPr>
          <a:xfrm>
            <a:off x="363692" y="5113692"/>
            <a:ext cx="11560578" cy="830997"/>
          </a:xfrm>
          <a:prstGeom prst="rect">
            <a:avLst/>
          </a:prstGeom>
          <a:gradFill flip="none" rotWithShape="1">
            <a:gsLst>
              <a:gs pos="0">
                <a:schemeClr val="bg1">
                  <a:lumMod val="75000"/>
                  <a:tint val="66000"/>
                  <a:satMod val="160000"/>
                </a:schemeClr>
              </a:gs>
              <a:gs pos="50000">
                <a:schemeClr val="bg1">
                  <a:lumMod val="75000"/>
                  <a:tint val="44500"/>
                  <a:satMod val="160000"/>
                </a:schemeClr>
              </a:gs>
              <a:gs pos="100000">
                <a:schemeClr val="bg1">
                  <a:lumMod val="75000"/>
                  <a:tint val="23500"/>
                  <a:satMod val="160000"/>
                </a:schemeClr>
              </a:gs>
            </a:gsLst>
            <a:path path="circle">
              <a:fillToRect r="100000" b="100000"/>
            </a:path>
            <a:tileRect l="-100000" t="-100000"/>
          </a:gradFill>
          <a:ln w="28575">
            <a:noFill/>
          </a:ln>
        </p:spPr>
        <p:txBody>
          <a:bodyPr wrap="square" rtlCol="0">
            <a:spAutoFit/>
          </a:bodyPr>
          <a:lstStyle/>
          <a:p>
            <a:r>
              <a:rPr lang="en-US" sz="2400" dirty="0"/>
              <a:t>Source:- </a:t>
            </a:r>
            <a:r>
              <a:rPr lang="en-IN" sz="2400" dirty="0">
                <a:hlinkClick r:id="rId2"/>
              </a:rPr>
              <a:t>https://levelup.gitconnected.com/how-to-sync-forked-repositories-using-git-or-github-2933e497fa16</a:t>
            </a:r>
            <a:endParaRPr lang="en-US" sz="2400" dirty="0"/>
          </a:p>
        </p:txBody>
      </p:sp>
      <p:pic>
        <p:nvPicPr>
          <p:cNvPr id="34818" name="Picture 2">
            <a:extLst>
              <a:ext uri="{FF2B5EF4-FFF2-40B4-BE49-F238E27FC236}">
                <a16:creationId xmlns:a16="http://schemas.microsoft.com/office/drawing/2014/main" id="{F06B236E-68E1-4C45-9C70-A9103924186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1472" b="12257"/>
          <a:stretch/>
        </p:blipFill>
        <p:spPr bwMode="auto">
          <a:xfrm>
            <a:off x="363692" y="787790"/>
            <a:ext cx="8048789" cy="397031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FA890806-62A7-4F3A-B36E-3C1503DAC1E3}"/>
              </a:ext>
            </a:extLst>
          </p:cNvPr>
          <p:cNvSpPr txBox="1"/>
          <p:nvPr/>
        </p:nvSpPr>
        <p:spPr>
          <a:xfrm>
            <a:off x="363692" y="63301"/>
            <a:ext cx="11399940" cy="523220"/>
          </a:xfrm>
          <a:prstGeom prst="rect">
            <a:avLst/>
          </a:prstGeom>
          <a:solidFill>
            <a:srgbClr val="FFC000"/>
          </a:solidFill>
          <a:ln>
            <a:noFill/>
          </a:ln>
        </p:spPr>
        <p:txBody>
          <a:bodyPr wrap="square" rtlCol="0">
            <a:spAutoFit/>
          </a:bodyPr>
          <a:lstStyle/>
          <a:p>
            <a:pPr algn="ctr"/>
            <a:r>
              <a:rPr lang="en-US" sz="2800" dirty="0"/>
              <a:t>A picture showing how GitHub works</a:t>
            </a:r>
          </a:p>
        </p:txBody>
      </p:sp>
      <p:sp>
        <p:nvSpPr>
          <p:cNvPr id="8" name="TextBox 7">
            <a:extLst>
              <a:ext uri="{FF2B5EF4-FFF2-40B4-BE49-F238E27FC236}">
                <a16:creationId xmlns:a16="http://schemas.microsoft.com/office/drawing/2014/main" id="{3500CE8A-6D43-46DF-B9D3-09BD2FEBC84E}"/>
              </a:ext>
            </a:extLst>
          </p:cNvPr>
          <p:cNvSpPr txBox="1"/>
          <p:nvPr/>
        </p:nvSpPr>
        <p:spPr>
          <a:xfrm>
            <a:off x="8715632" y="1145845"/>
            <a:ext cx="3048000" cy="3266985"/>
          </a:xfrm>
          <a:prstGeom prst="rect">
            <a:avLst/>
          </a:prstGeom>
          <a:gradFill flip="none" rotWithShape="1">
            <a:gsLst>
              <a:gs pos="0">
                <a:schemeClr val="bg1">
                  <a:lumMod val="75000"/>
                  <a:tint val="66000"/>
                  <a:satMod val="160000"/>
                </a:schemeClr>
              </a:gs>
              <a:gs pos="50000">
                <a:schemeClr val="bg1">
                  <a:lumMod val="75000"/>
                  <a:tint val="44500"/>
                  <a:satMod val="160000"/>
                </a:schemeClr>
              </a:gs>
              <a:gs pos="100000">
                <a:schemeClr val="bg1">
                  <a:lumMod val="75000"/>
                  <a:tint val="23500"/>
                  <a:satMod val="160000"/>
                </a:schemeClr>
              </a:gs>
            </a:gsLst>
            <a:path path="circle">
              <a:fillToRect r="100000" b="100000"/>
            </a:path>
            <a:tileRect l="-100000" t="-100000"/>
          </a:gradFill>
          <a:ln w="28575">
            <a:noFill/>
          </a:ln>
        </p:spPr>
        <p:txBody>
          <a:bodyPr wrap="square" rtlCol="0">
            <a:spAutoFit/>
          </a:bodyPr>
          <a:lstStyle/>
          <a:p>
            <a:pPr>
              <a:lnSpc>
                <a:spcPct val="150000"/>
              </a:lnSpc>
            </a:pPr>
            <a:r>
              <a:rPr lang="en-US" sz="2000" dirty="0"/>
              <a:t>How they work</a:t>
            </a:r>
          </a:p>
          <a:p>
            <a:pPr marL="342900" indent="-342900">
              <a:lnSpc>
                <a:spcPct val="150000"/>
              </a:lnSpc>
              <a:buFont typeface="Arial" panose="020B0604020202020204" pitchFamily="34" charset="0"/>
              <a:buChar char="•"/>
            </a:pPr>
            <a:r>
              <a:rPr lang="en-US" sz="2000" dirty="0"/>
              <a:t>Fork</a:t>
            </a:r>
          </a:p>
          <a:p>
            <a:pPr marL="342900" indent="-342900">
              <a:lnSpc>
                <a:spcPct val="150000"/>
              </a:lnSpc>
              <a:buFont typeface="Arial" panose="020B0604020202020204" pitchFamily="34" charset="0"/>
              <a:buChar char="•"/>
            </a:pPr>
            <a:r>
              <a:rPr lang="en-US" sz="2000" dirty="0"/>
              <a:t>Clone</a:t>
            </a:r>
          </a:p>
          <a:p>
            <a:pPr marL="342900" indent="-342900">
              <a:lnSpc>
                <a:spcPct val="150000"/>
              </a:lnSpc>
              <a:buFont typeface="Arial" panose="020B0604020202020204" pitchFamily="34" charset="0"/>
              <a:buChar char="•"/>
            </a:pPr>
            <a:r>
              <a:rPr lang="en-US" sz="2000" dirty="0"/>
              <a:t>Pull</a:t>
            </a:r>
          </a:p>
          <a:p>
            <a:pPr marL="342900" indent="-342900">
              <a:lnSpc>
                <a:spcPct val="150000"/>
              </a:lnSpc>
              <a:buFont typeface="Arial" panose="020B0604020202020204" pitchFamily="34" charset="0"/>
              <a:buChar char="•"/>
            </a:pPr>
            <a:r>
              <a:rPr lang="en-US" sz="2000" dirty="0"/>
              <a:t>Push</a:t>
            </a:r>
          </a:p>
          <a:p>
            <a:pPr marL="342900" indent="-342900">
              <a:lnSpc>
                <a:spcPct val="150000"/>
              </a:lnSpc>
              <a:buFont typeface="Arial" panose="020B0604020202020204" pitchFamily="34" charset="0"/>
              <a:buChar char="•"/>
            </a:pPr>
            <a:r>
              <a:rPr lang="en-US" sz="2000" dirty="0"/>
              <a:t>Pull request</a:t>
            </a:r>
          </a:p>
          <a:p>
            <a:pPr marL="342900" indent="-342900">
              <a:lnSpc>
                <a:spcPct val="150000"/>
              </a:lnSpc>
              <a:buFont typeface="Arial" panose="020B0604020202020204" pitchFamily="34" charset="0"/>
              <a:buChar char="•"/>
            </a:pPr>
            <a:r>
              <a:rPr lang="en-US" sz="2000" dirty="0"/>
              <a:t>Merged</a:t>
            </a:r>
          </a:p>
        </p:txBody>
      </p:sp>
    </p:spTree>
    <p:extLst>
      <p:ext uri="{BB962C8B-B14F-4D97-AF65-F5344CB8AC3E}">
        <p14:creationId xmlns:p14="http://schemas.microsoft.com/office/powerpoint/2010/main" val="3479583472"/>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A890806-62A7-4F3A-B36E-3C1503DAC1E3}"/>
              </a:ext>
            </a:extLst>
          </p:cNvPr>
          <p:cNvSpPr txBox="1"/>
          <p:nvPr/>
        </p:nvSpPr>
        <p:spPr>
          <a:xfrm>
            <a:off x="460805" y="215401"/>
            <a:ext cx="10586136" cy="496996"/>
          </a:xfrm>
          <a:prstGeom prst="rect">
            <a:avLst/>
          </a:prstGeom>
          <a:solidFill>
            <a:srgbClr val="FFC000"/>
          </a:solidFill>
          <a:ln>
            <a:noFill/>
          </a:ln>
        </p:spPr>
        <p:txBody>
          <a:bodyPr wrap="square" rtlCol="0">
            <a:spAutoFit/>
          </a:bodyPr>
          <a:lstStyle/>
          <a:p>
            <a:pPr algn="ctr">
              <a:lnSpc>
                <a:spcPct val="150000"/>
              </a:lnSpc>
            </a:pPr>
            <a:r>
              <a:rPr lang="en-US" sz="2000" dirty="0"/>
              <a:t>GitHub Desktop</a:t>
            </a:r>
          </a:p>
        </p:txBody>
      </p:sp>
      <p:sp>
        <p:nvSpPr>
          <p:cNvPr id="3" name="TextBox 2">
            <a:extLst>
              <a:ext uri="{FF2B5EF4-FFF2-40B4-BE49-F238E27FC236}">
                <a16:creationId xmlns:a16="http://schemas.microsoft.com/office/drawing/2014/main" id="{E81848F4-9C9D-4E90-93FE-5A3F432853DA}"/>
              </a:ext>
            </a:extLst>
          </p:cNvPr>
          <p:cNvSpPr txBox="1"/>
          <p:nvPr/>
        </p:nvSpPr>
        <p:spPr>
          <a:xfrm>
            <a:off x="460805" y="1017299"/>
            <a:ext cx="10586137" cy="2343655"/>
          </a:xfrm>
          <a:prstGeom prst="rect">
            <a:avLst/>
          </a:prstGeom>
          <a:gradFill flip="none" rotWithShape="1">
            <a:gsLst>
              <a:gs pos="0">
                <a:schemeClr val="bg1">
                  <a:lumMod val="75000"/>
                  <a:tint val="66000"/>
                  <a:satMod val="160000"/>
                </a:schemeClr>
              </a:gs>
              <a:gs pos="50000">
                <a:schemeClr val="bg1">
                  <a:lumMod val="75000"/>
                  <a:tint val="44500"/>
                  <a:satMod val="160000"/>
                </a:schemeClr>
              </a:gs>
              <a:gs pos="100000">
                <a:schemeClr val="bg1">
                  <a:lumMod val="75000"/>
                  <a:tint val="23500"/>
                  <a:satMod val="160000"/>
                </a:schemeClr>
              </a:gs>
            </a:gsLst>
            <a:path path="circle">
              <a:fillToRect r="100000" b="100000"/>
            </a:path>
            <a:tileRect l="-100000" t="-100000"/>
          </a:gradFill>
          <a:ln w="28575">
            <a:noFill/>
          </a:ln>
        </p:spPr>
        <p:txBody>
          <a:bodyPr wrap="square" rtlCol="0">
            <a:spAutoFit/>
          </a:bodyPr>
          <a:lstStyle/>
          <a:p>
            <a:pPr marL="342900" indent="-342900">
              <a:lnSpc>
                <a:spcPct val="150000"/>
              </a:lnSpc>
              <a:buFont typeface="Arial" panose="020B0604020202020204" pitchFamily="34" charset="0"/>
              <a:buChar char="•"/>
            </a:pPr>
            <a:r>
              <a:rPr lang="en-US" sz="2000" dirty="0"/>
              <a:t>GitHub Desktop is an app.</a:t>
            </a:r>
          </a:p>
          <a:p>
            <a:pPr marL="342900" indent="-342900">
              <a:lnSpc>
                <a:spcPct val="150000"/>
              </a:lnSpc>
              <a:buFont typeface="Arial" panose="020B0604020202020204" pitchFamily="34" charset="0"/>
              <a:buChar char="•"/>
            </a:pPr>
            <a:r>
              <a:rPr lang="en-US" sz="2000" dirty="0"/>
              <a:t>It is a very helpful tool for beginner developers, and can also get work done faster.</a:t>
            </a:r>
          </a:p>
          <a:p>
            <a:pPr marL="342900" indent="-342900">
              <a:lnSpc>
                <a:spcPct val="150000"/>
              </a:lnSpc>
              <a:buFont typeface="Arial" panose="020B0604020202020204" pitchFamily="34" charset="0"/>
              <a:buChar char="•"/>
            </a:pPr>
            <a:r>
              <a:rPr lang="en-US" sz="2000" dirty="0"/>
              <a:t>To use it, you need to download it from </a:t>
            </a:r>
            <a:r>
              <a:rPr lang="en-US" sz="2000" dirty="0">
                <a:hlinkClick r:id="rId2"/>
              </a:rPr>
              <a:t>https://desktop.github.com/</a:t>
            </a:r>
            <a:r>
              <a:rPr lang="en-US" sz="2000" dirty="0"/>
              <a:t> and install it. You also need to sign into your GitHub account. After that you can (1) create or (2) clone a repository.</a:t>
            </a:r>
          </a:p>
        </p:txBody>
      </p:sp>
      <p:sp>
        <p:nvSpPr>
          <p:cNvPr id="4" name="TextBox 3">
            <a:extLst>
              <a:ext uri="{FF2B5EF4-FFF2-40B4-BE49-F238E27FC236}">
                <a16:creationId xmlns:a16="http://schemas.microsoft.com/office/drawing/2014/main" id="{66773C56-424B-4048-9FCC-A2FB148A47B8}"/>
              </a:ext>
            </a:extLst>
          </p:cNvPr>
          <p:cNvSpPr txBox="1"/>
          <p:nvPr/>
        </p:nvSpPr>
        <p:spPr>
          <a:xfrm>
            <a:off x="460806" y="3497047"/>
            <a:ext cx="10586136" cy="2343655"/>
          </a:xfrm>
          <a:prstGeom prst="rect">
            <a:avLst/>
          </a:prstGeom>
          <a:gradFill flip="none" rotWithShape="1">
            <a:gsLst>
              <a:gs pos="0">
                <a:schemeClr val="bg1">
                  <a:lumMod val="75000"/>
                  <a:tint val="66000"/>
                  <a:satMod val="160000"/>
                </a:schemeClr>
              </a:gs>
              <a:gs pos="50000">
                <a:schemeClr val="bg1">
                  <a:lumMod val="75000"/>
                  <a:tint val="44500"/>
                  <a:satMod val="160000"/>
                </a:schemeClr>
              </a:gs>
              <a:gs pos="100000">
                <a:schemeClr val="bg1">
                  <a:lumMod val="75000"/>
                  <a:tint val="23500"/>
                  <a:satMod val="160000"/>
                </a:schemeClr>
              </a:gs>
            </a:gsLst>
            <a:path path="circle">
              <a:fillToRect r="100000" b="100000"/>
            </a:path>
            <a:tileRect l="-100000" t="-100000"/>
          </a:gradFill>
          <a:ln w="28575">
            <a:noFill/>
          </a:ln>
        </p:spPr>
        <p:txBody>
          <a:bodyPr wrap="square" rtlCol="0">
            <a:spAutoFit/>
          </a:bodyPr>
          <a:lstStyle/>
          <a:p>
            <a:pPr>
              <a:lnSpc>
                <a:spcPct val="150000"/>
              </a:lnSpc>
            </a:pPr>
            <a:r>
              <a:rPr lang="en-US" sz="2000" dirty="0"/>
              <a:t>Resource:-</a:t>
            </a:r>
          </a:p>
          <a:p>
            <a:pPr marL="342900" indent="-342900">
              <a:lnSpc>
                <a:spcPct val="150000"/>
              </a:lnSpc>
              <a:buFont typeface="Arial" panose="020B0604020202020204" pitchFamily="34" charset="0"/>
              <a:buChar char="•"/>
            </a:pPr>
            <a:r>
              <a:rPr lang="en-US" sz="2000" dirty="0"/>
              <a:t>For downloading/ installation and introduction, see:- </a:t>
            </a:r>
            <a:r>
              <a:rPr lang="en-IN" sz="2000" dirty="0">
                <a:hlinkClick r:id="rId3"/>
              </a:rPr>
              <a:t>https://help.github.com/en/desktop/getting-started-with-github-desktop/creating-your-first-repository-using-github-desktop</a:t>
            </a:r>
            <a:r>
              <a:rPr lang="en-IN" sz="2000" dirty="0"/>
              <a:t> </a:t>
            </a:r>
          </a:p>
          <a:p>
            <a:pPr marL="342900" indent="-342900">
              <a:lnSpc>
                <a:spcPct val="150000"/>
              </a:lnSpc>
              <a:buFont typeface="Arial" panose="020B0604020202020204" pitchFamily="34" charset="0"/>
              <a:buChar char="•"/>
            </a:pPr>
            <a:r>
              <a:rPr lang="en-US" sz="2000" dirty="0"/>
              <a:t>Another good source:- </a:t>
            </a:r>
            <a:r>
              <a:rPr lang="en-IN" sz="2000" dirty="0">
                <a:hlinkClick r:id="rId4"/>
              </a:rPr>
              <a:t>https://github.com/github/welcome-to-github-and-desktop</a:t>
            </a:r>
            <a:r>
              <a:rPr lang="en-IN" sz="2000" dirty="0"/>
              <a:t> </a:t>
            </a:r>
            <a:endParaRPr lang="en-US" sz="2000" dirty="0"/>
          </a:p>
        </p:txBody>
      </p:sp>
      <p:pic>
        <p:nvPicPr>
          <p:cNvPr id="5" name="Picture 4">
            <a:extLst>
              <a:ext uri="{FF2B5EF4-FFF2-40B4-BE49-F238E27FC236}">
                <a16:creationId xmlns:a16="http://schemas.microsoft.com/office/drawing/2014/main" id="{9823D307-A1C4-4D4F-B602-832C916C6494}"/>
              </a:ext>
            </a:extLst>
          </p:cNvPr>
          <p:cNvPicPr>
            <a:picLocks noChangeAspect="1"/>
          </p:cNvPicPr>
          <p:nvPr/>
        </p:nvPicPr>
        <p:blipFill>
          <a:blip r:embed="rId5"/>
          <a:stretch>
            <a:fillRect/>
          </a:stretch>
        </p:blipFill>
        <p:spPr>
          <a:xfrm>
            <a:off x="11046942" y="40135"/>
            <a:ext cx="1025610" cy="995146"/>
          </a:xfrm>
          <a:prstGeom prst="rect">
            <a:avLst/>
          </a:prstGeom>
        </p:spPr>
      </p:pic>
    </p:spTree>
    <p:extLst>
      <p:ext uri="{BB962C8B-B14F-4D97-AF65-F5344CB8AC3E}">
        <p14:creationId xmlns:p14="http://schemas.microsoft.com/office/powerpoint/2010/main" val="3355699015"/>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Content Placeholder 57">
            <a:extLst>
              <a:ext uri="{FF2B5EF4-FFF2-40B4-BE49-F238E27FC236}">
                <a16:creationId xmlns:a16="http://schemas.microsoft.com/office/drawing/2014/main" id="{766BD1C3-5318-EE43-B155-A46ECD5D485D}"/>
              </a:ext>
            </a:extLst>
          </p:cNvPr>
          <p:cNvSpPr>
            <a:spLocks noGrp="1"/>
          </p:cNvSpPr>
          <p:nvPr>
            <p:ph idx="1"/>
          </p:nvPr>
        </p:nvSpPr>
        <p:spPr>
          <a:xfrm>
            <a:off x="2346960" y="3246664"/>
            <a:ext cx="6858000" cy="663600"/>
          </a:xfrm>
        </p:spPr>
        <p:txBody>
          <a:bodyPr/>
          <a:lstStyle/>
          <a:p>
            <a:r>
              <a:rPr lang="en-US" b="1" dirty="0"/>
              <a:t>For any queries or feedback contact us at:</a:t>
            </a:r>
          </a:p>
        </p:txBody>
      </p:sp>
      <p:sp>
        <p:nvSpPr>
          <p:cNvPr id="5" name="Slide Number Placeholder 4"/>
          <p:cNvSpPr>
            <a:spLocks noGrp="1"/>
          </p:cNvSpPr>
          <p:nvPr>
            <p:ph type="sldNum" sz="quarter" idx="4"/>
          </p:nvPr>
        </p:nvSpPr>
        <p:spPr/>
        <p:txBody>
          <a:bodyPr/>
          <a:lstStyle/>
          <a:p>
            <a:fld id="{40BFEAB2-FD83-41F2-9787-AD5D1A1760CD}" type="slidenum">
              <a:rPr lang="en-US" smtClean="0"/>
              <a:pPr/>
              <a:t>156</a:t>
            </a:fld>
            <a:endParaRPr lang="en-US" dirty="0"/>
          </a:p>
        </p:txBody>
      </p:sp>
      <p:pic>
        <p:nvPicPr>
          <p:cNvPr id="3" name="Picture Placeholder 2">
            <a:hlinkClick r:id="rId2"/>
            <a:extLst>
              <a:ext uri="{FF2B5EF4-FFF2-40B4-BE49-F238E27FC236}">
                <a16:creationId xmlns:a16="http://schemas.microsoft.com/office/drawing/2014/main" id="{F397234C-54EB-4B09-BAF7-5FDDB801E982}"/>
              </a:ext>
            </a:extLst>
          </p:cNvPr>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rcRect/>
          <a:stretch>
            <a:fillRect/>
          </a:stretch>
        </p:blipFill>
        <p:spPr>
          <a:xfrm>
            <a:off x="2737017" y="5797580"/>
            <a:ext cx="344098" cy="344098"/>
          </a:xfrm>
        </p:spPr>
      </p:pic>
      <p:sp>
        <p:nvSpPr>
          <p:cNvPr id="63" name="Title 62">
            <a:extLst>
              <a:ext uri="{FF2B5EF4-FFF2-40B4-BE49-F238E27FC236}">
                <a16:creationId xmlns:a16="http://schemas.microsoft.com/office/drawing/2014/main" id="{B81F5AE7-CC38-1C47-A0A4-EA67AE22F616}"/>
              </a:ext>
            </a:extLst>
          </p:cNvPr>
          <p:cNvSpPr>
            <a:spLocks noGrp="1"/>
          </p:cNvSpPr>
          <p:nvPr>
            <p:ph type="ctrTitle"/>
          </p:nvPr>
        </p:nvSpPr>
        <p:spPr/>
        <p:txBody>
          <a:bodyPr/>
          <a:lstStyle/>
          <a:p>
            <a:r>
              <a:rPr lang="en-US" dirty="0"/>
              <a:t>Thank You!</a:t>
            </a:r>
          </a:p>
        </p:txBody>
      </p:sp>
      <p:sp>
        <p:nvSpPr>
          <p:cNvPr id="19" name="Footer Placeholder 9">
            <a:extLst>
              <a:ext uri="{FF2B5EF4-FFF2-40B4-BE49-F238E27FC236}">
                <a16:creationId xmlns:a16="http://schemas.microsoft.com/office/drawing/2014/main" id="{23571F43-CE7C-4C85-8567-EC10EADC0EBF}"/>
              </a:ext>
            </a:extLst>
          </p:cNvPr>
          <p:cNvSpPr txBox="1">
            <a:spLocks/>
          </p:cNvSpPr>
          <p:nvPr/>
        </p:nvSpPr>
        <p:spPr>
          <a:xfrm>
            <a:off x="1891912" y="6528816"/>
            <a:ext cx="1554480" cy="2286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b="1" dirty="0">
                <a:solidFill>
                  <a:schemeClr val="tx2"/>
                </a:solidFill>
                <a:latin typeface="Arial" panose="020B0604020202020204" pitchFamily="34" charset="0"/>
                <a:cs typeface="Arial" panose="020B0604020202020204" pitchFamily="34" charset="0"/>
              </a:rPr>
              <a:t>McGraw-Hi</a:t>
            </a:r>
            <a:endParaRPr lang="en-US" sz="900" dirty="0">
              <a:solidFill>
                <a:schemeClr val="tx2"/>
              </a:solidFill>
              <a:latin typeface="Arial" panose="020B0604020202020204" pitchFamily="34" charset="0"/>
              <a:cs typeface="Arial" panose="020B0604020202020204" pitchFamily="34" charset="0"/>
            </a:endParaRPr>
          </a:p>
        </p:txBody>
      </p:sp>
      <p:cxnSp>
        <p:nvCxnSpPr>
          <p:cNvPr id="20" name="Straight Connector 19">
            <a:extLst>
              <a:ext uri="{FF2B5EF4-FFF2-40B4-BE49-F238E27FC236}">
                <a16:creationId xmlns:a16="http://schemas.microsoft.com/office/drawing/2014/main" id="{155560D4-8F4A-42AF-8223-DE4924E4203A}"/>
              </a:ext>
            </a:extLst>
          </p:cNvPr>
          <p:cNvCxnSpPr>
            <a:cxnSpLocks/>
          </p:cNvCxnSpPr>
          <p:nvPr/>
        </p:nvCxnSpPr>
        <p:spPr>
          <a:xfrm>
            <a:off x="1875766" y="2036655"/>
            <a:ext cx="1640617"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26" name="Slide Number Placeholder 5">
            <a:extLst>
              <a:ext uri="{FF2B5EF4-FFF2-40B4-BE49-F238E27FC236}">
                <a16:creationId xmlns:a16="http://schemas.microsoft.com/office/drawing/2014/main" id="{75DC54D7-E63D-44C6-9562-BCA1019F94B0}"/>
              </a:ext>
            </a:extLst>
          </p:cNvPr>
          <p:cNvSpPr txBox="1">
            <a:spLocks/>
          </p:cNvSpPr>
          <p:nvPr/>
        </p:nvSpPr>
        <p:spPr>
          <a:xfrm>
            <a:off x="9351034" y="6528815"/>
            <a:ext cx="958613" cy="228600"/>
          </a:xfrm>
          <a:prstGeom prst="rect">
            <a:avLst/>
          </a:prstGeom>
        </p:spPr>
        <p:txBody>
          <a:bodyPr vert="horz" lIns="91440" tIns="45720" rIns="91440" bIns="45720" rtlCol="0" anchor="ctr"/>
          <a:lstStyle>
            <a:defPPr>
              <a:defRPr lang="en-US"/>
            </a:defPPr>
            <a:lvl1pPr marL="0" algn="r" defTabSz="914400" rtl="0" eaLnBrk="1" latinLnBrk="0" hangingPunct="1">
              <a:defRPr sz="900" b="1"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0BFEAB2-FD83-41F2-9787-AD5D1A1760CD}" type="slidenum">
              <a:rPr lang="en-US"/>
              <a:pPr/>
              <a:t>156</a:t>
            </a:fld>
            <a:endParaRPr lang="en-US" dirty="0"/>
          </a:p>
        </p:txBody>
      </p:sp>
      <p:sp>
        <p:nvSpPr>
          <p:cNvPr id="40" name="Text Placeholder 5">
            <a:extLst>
              <a:ext uri="{FF2B5EF4-FFF2-40B4-BE49-F238E27FC236}">
                <a16:creationId xmlns:a16="http://schemas.microsoft.com/office/drawing/2014/main" id="{9DCA2595-BBDB-9E4C-B257-5EEA2141C19F}"/>
              </a:ext>
            </a:extLst>
          </p:cNvPr>
          <p:cNvSpPr txBox="1">
            <a:spLocks/>
          </p:cNvSpPr>
          <p:nvPr/>
        </p:nvSpPr>
        <p:spPr>
          <a:xfrm>
            <a:off x="2346960" y="4101337"/>
            <a:ext cx="6400800" cy="450414"/>
          </a:xfrm>
          <a:prstGeom prst="rect">
            <a:avLst/>
          </a:prstGeom>
        </p:spPr>
        <p:txBody>
          <a:bodyPr anchor="t" anchorCtr="0"/>
          <a:lstStyle>
            <a:lvl1pPr marL="0" indent="0" algn="l" defTabSz="914400" rtl="0" eaLnBrk="1" latinLnBrk="0" hangingPunct="1">
              <a:lnSpc>
                <a:spcPct val="100000"/>
              </a:lnSpc>
              <a:spcBef>
                <a:spcPts val="0"/>
              </a:spcBef>
              <a:buFont typeface="Arial" panose="020B0604020202020204" pitchFamily="34" charset="0"/>
              <a:buNone/>
              <a:defRPr sz="1200" kern="1200">
                <a:solidFill>
                  <a:schemeClr val="tx2"/>
                </a:solidFill>
                <a:latin typeface="+mn-lt"/>
                <a:ea typeface="+mn-ea"/>
                <a:cs typeface="+mn-cs"/>
              </a:defRPr>
            </a:lvl1pPr>
            <a:lvl2pPr marL="230188" indent="-228600" algn="l" defTabSz="914400" rtl="0" eaLnBrk="1" latinLnBrk="0" hangingPunct="1">
              <a:lnSpc>
                <a:spcPct val="150000"/>
              </a:lnSpc>
              <a:spcBef>
                <a:spcPts val="2000"/>
              </a:spcBef>
              <a:buClr>
                <a:schemeClr val="accent1"/>
              </a:buClr>
              <a:buFont typeface="Arial" panose="020B0604020202020204" pitchFamily="34" charset="0"/>
              <a:buChar char="•"/>
              <a:defRPr sz="1400" kern="1200">
                <a:solidFill>
                  <a:schemeClr val="tx2"/>
                </a:solidFill>
                <a:latin typeface="+mn-lt"/>
                <a:ea typeface="+mn-ea"/>
                <a:cs typeface="+mn-cs"/>
              </a:defRPr>
            </a:lvl2pPr>
            <a:lvl3pPr marL="460375" indent="-228600" algn="l" defTabSz="914400" rtl="0" eaLnBrk="1" latinLnBrk="0" hangingPunct="1">
              <a:lnSpc>
                <a:spcPct val="150000"/>
              </a:lnSpc>
              <a:spcBef>
                <a:spcPts val="2000"/>
              </a:spcBef>
              <a:buFont typeface="Arial" panose="020B0604020202020204" pitchFamily="34" charset="0"/>
              <a:buChar char="•"/>
              <a:defRPr sz="1400" kern="1200">
                <a:solidFill>
                  <a:schemeClr val="tx2"/>
                </a:solidFill>
                <a:latin typeface="+mn-lt"/>
                <a:ea typeface="+mn-ea"/>
                <a:cs typeface="+mn-cs"/>
              </a:defRPr>
            </a:lvl3pPr>
            <a:lvl4pPr marL="455613" indent="0" algn="l" defTabSz="914400" rtl="0" eaLnBrk="1" latinLnBrk="0" hangingPunct="1">
              <a:lnSpc>
                <a:spcPct val="150000"/>
              </a:lnSpc>
              <a:spcBef>
                <a:spcPts val="2000"/>
              </a:spcBef>
              <a:buFont typeface="Arial" panose="020B0604020202020204" pitchFamily="34" charset="0"/>
              <a:buNone/>
              <a:defRPr sz="1400" kern="1200">
                <a:solidFill>
                  <a:schemeClr val="tx1"/>
                </a:solidFill>
                <a:latin typeface="+mn-lt"/>
                <a:ea typeface="+mn-ea"/>
                <a:cs typeface="+mn-cs"/>
              </a:defRPr>
            </a:lvl4pPr>
            <a:lvl5pPr marL="685800" indent="0" algn="l" defTabSz="914400" rtl="0" eaLnBrk="1" latinLnBrk="0" hangingPunct="1">
              <a:lnSpc>
                <a:spcPct val="150000"/>
              </a:lnSpc>
              <a:spcBef>
                <a:spcPts val="20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support.india@mheducation.com</a:t>
            </a:r>
          </a:p>
        </p:txBody>
      </p:sp>
      <p:sp>
        <p:nvSpPr>
          <p:cNvPr id="44" name="Text Placeholder 5">
            <a:extLst>
              <a:ext uri="{FF2B5EF4-FFF2-40B4-BE49-F238E27FC236}">
                <a16:creationId xmlns:a16="http://schemas.microsoft.com/office/drawing/2014/main" id="{C671938F-9ADE-A04F-882D-148CB8047657}"/>
              </a:ext>
            </a:extLst>
          </p:cNvPr>
          <p:cNvSpPr txBox="1">
            <a:spLocks/>
          </p:cNvSpPr>
          <p:nvPr/>
        </p:nvSpPr>
        <p:spPr>
          <a:xfrm>
            <a:off x="2346960" y="4638961"/>
            <a:ext cx="6400800" cy="450414"/>
          </a:xfrm>
          <a:prstGeom prst="rect">
            <a:avLst/>
          </a:prstGeom>
        </p:spPr>
        <p:txBody>
          <a:bodyPr anchor="t" anchorCtr="0"/>
          <a:lstStyle>
            <a:lvl1pPr marL="0" indent="0" algn="l" defTabSz="914400" rtl="0" eaLnBrk="1" latinLnBrk="0" hangingPunct="1">
              <a:lnSpc>
                <a:spcPct val="100000"/>
              </a:lnSpc>
              <a:spcBef>
                <a:spcPts val="0"/>
              </a:spcBef>
              <a:buFont typeface="Arial" panose="020B0604020202020204" pitchFamily="34" charset="0"/>
              <a:buNone/>
              <a:defRPr sz="1200" kern="1200">
                <a:solidFill>
                  <a:schemeClr val="tx2"/>
                </a:solidFill>
                <a:latin typeface="+mn-lt"/>
                <a:ea typeface="+mn-ea"/>
                <a:cs typeface="+mn-cs"/>
              </a:defRPr>
            </a:lvl1pPr>
            <a:lvl2pPr marL="230188" indent="-228600" algn="l" defTabSz="914400" rtl="0" eaLnBrk="1" latinLnBrk="0" hangingPunct="1">
              <a:lnSpc>
                <a:spcPct val="150000"/>
              </a:lnSpc>
              <a:spcBef>
                <a:spcPts val="2000"/>
              </a:spcBef>
              <a:buClr>
                <a:schemeClr val="accent1"/>
              </a:buClr>
              <a:buFont typeface="Arial" panose="020B0604020202020204" pitchFamily="34" charset="0"/>
              <a:buChar char="•"/>
              <a:defRPr sz="1400" kern="1200">
                <a:solidFill>
                  <a:schemeClr val="tx2"/>
                </a:solidFill>
                <a:latin typeface="+mn-lt"/>
                <a:ea typeface="+mn-ea"/>
                <a:cs typeface="+mn-cs"/>
              </a:defRPr>
            </a:lvl2pPr>
            <a:lvl3pPr marL="460375" indent="-228600" algn="l" defTabSz="914400" rtl="0" eaLnBrk="1" latinLnBrk="0" hangingPunct="1">
              <a:lnSpc>
                <a:spcPct val="150000"/>
              </a:lnSpc>
              <a:spcBef>
                <a:spcPts val="2000"/>
              </a:spcBef>
              <a:buFont typeface="Arial" panose="020B0604020202020204" pitchFamily="34" charset="0"/>
              <a:buChar char="•"/>
              <a:defRPr sz="1400" kern="1200">
                <a:solidFill>
                  <a:schemeClr val="tx2"/>
                </a:solidFill>
                <a:latin typeface="+mn-lt"/>
                <a:ea typeface="+mn-ea"/>
                <a:cs typeface="+mn-cs"/>
              </a:defRPr>
            </a:lvl3pPr>
            <a:lvl4pPr marL="455613" indent="0" algn="l" defTabSz="914400" rtl="0" eaLnBrk="1" latinLnBrk="0" hangingPunct="1">
              <a:lnSpc>
                <a:spcPct val="150000"/>
              </a:lnSpc>
              <a:spcBef>
                <a:spcPts val="2000"/>
              </a:spcBef>
              <a:buFont typeface="Arial" panose="020B0604020202020204" pitchFamily="34" charset="0"/>
              <a:buNone/>
              <a:defRPr sz="1400" kern="1200">
                <a:solidFill>
                  <a:schemeClr val="tx1"/>
                </a:solidFill>
                <a:latin typeface="+mn-lt"/>
                <a:ea typeface="+mn-ea"/>
                <a:cs typeface="+mn-cs"/>
              </a:defRPr>
            </a:lvl4pPr>
            <a:lvl5pPr marL="685800" indent="0" algn="l" defTabSz="914400" rtl="0" eaLnBrk="1" latinLnBrk="0" hangingPunct="1">
              <a:lnSpc>
                <a:spcPct val="150000"/>
              </a:lnSpc>
              <a:spcBef>
                <a:spcPts val="20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1800-103-5875</a:t>
            </a:r>
          </a:p>
        </p:txBody>
      </p:sp>
      <p:sp>
        <p:nvSpPr>
          <p:cNvPr id="51" name="Text Placeholder 5">
            <a:extLst>
              <a:ext uri="{FF2B5EF4-FFF2-40B4-BE49-F238E27FC236}">
                <a16:creationId xmlns:a16="http://schemas.microsoft.com/office/drawing/2014/main" id="{3CA75442-128E-3F46-879D-245481E0BAD9}"/>
              </a:ext>
            </a:extLst>
          </p:cNvPr>
          <p:cNvSpPr txBox="1">
            <a:spLocks/>
          </p:cNvSpPr>
          <p:nvPr/>
        </p:nvSpPr>
        <p:spPr>
          <a:xfrm>
            <a:off x="2441176" y="5170930"/>
            <a:ext cx="6400800" cy="450414"/>
          </a:xfrm>
          <a:prstGeom prst="rect">
            <a:avLst/>
          </a:prstGeom>
        </p:spPr>
        <p:txBody>
          <a:bodyPr anchor="t" anchorCtr="0"/>
          <a:lstStyle>
            <a:lvl1pPr marL="0" indent="0" algn="l" defTabSz="914400" rtl="0" eaLnBrk="1" latinLnBrk="0" hangingPunct="1">
              <a:lnSpc>
                <a:spcPct val="100000"/>
              </a:lnSpc>
              <a:spcBef>
                <a:spcPts val="0"/>
              </a:spcBef>
              <a:buFont typeface="Arial" panose="020B0604020202020204" pitchFamily="34" charset="0"/>
              <a:buNone/>
              <a:defRPr sz="1200" kern="1200">
                <a:solidFill>
                  <a:schemeClr val="tx2"/>
                </a:solidFill>
                <a:latin typeface="+mn-lt"/>
                <a:ea typeface="+mn-ea"/>
                <a:cs typeface="+mn-cs"/>
              </a:defRPr>
            </a:lvl1pPr>
            <a:lvl2pPr marL="230188" indent="-228600" algn="l" defTabSz="914400" rtl="0" eaLnBrk="1" latinLnBrk="0" hangingPunct="1">
              <a:lnSpc>
                <a:spcPct val="150000"/>
              </a:lnSpc>
              <a:spcBef>
                <a:spcPts val="2000"/>
              </a:spcBef>
              <a:buClr>
                <a:schemeClr val="accent1"/>
              </a:buClr>
              <a:buFont typeface="Arial" panose="020B0604020202020204" pitchFamily="34" charset="0"/>
              <a:buChar char="•"/>
              <a:defRPr sz="1400" kern="1200">
                <a:solidFill>
                  <a:schemeClr val="tx2"/>
                </a:solidFill>
                <a:latin typeface="+mn-lt"/>
                <a:ea typeface="+mn-ea"/>
                <a:cs typeface="+mn-cs"/>
              </a:defRPr>
            </a:lvl2pPr>
            <a:lvl3pPr marL="460375" indent="-228600" algn="l" defTabSz="914400" rtl="0" eaLnBrk="1" latinLnBrk="0" hangingPunct="1">
              <a:lnSpc>
                <a:spcPct val="150000"/>
              </a:lnSpc>
              <a:spcBef>
                <a:spcPts val="2000"/>
              </a:spcBef>
              <a:buFont typeface="Arial" panose="020B0604020202020204" pitchFamily="34" charset="0"/>
              <a:buChar char="•"/>
              <a:defRPr sz="1400" kern="1200">
                <a:solidFill>
                  <a:schemeClr val="tx2"/>
                </a:solidFill>
                <a:latin typeface="+mn-lt"/>
                <a:ea typeface="+mn-ea"/>
                <a:cs typeface="+mn-cs"/>
              </a:defRPr>
            </a:lvl3pPr>
            <a:lvl4pPr marL="455613" indent="0" algn="l" defTabSz="914400" rtl="0" eaLnBrk="1" latinLnBrk="0" hangingPunct="1">
              <a:lnSpc>
                <a:spcPct val="150000"/>
              </a:lnSpc>
              <a:spcBef>
                <a:spcPts val="2000"/>
              </a:spcBef>
              <a:buFont typeface="Arial" panose="020B0604020202020204" pitchFamily="34" charset="0"/>
              <a:buNone/>
              <a:defRPr sz="1400" kern="1200">
                <a:solidFill>
                  <a:schemeClr val="tx1"/>
                </a:solidFill>
                <a:latin typeface="+mn-lt"/>
                <a:ea typeface="+mn-ea"/>
                <a:cs typeface="+mn-cs"/>
              </a:defRPr>
            </a:lvl4pPr>
            <a:lvl5pPr marL="685800" indent="0" algn="l" defTabSz="914400" rtl="0" eaLnBrk="1" latinLnBrk="0" hangingPunct="1">
              <a:lnSpc>
                <a:spcPct val="150000"/>
              </a:lnSpc>
              <a:spcBef>
                <a:spcPts val="20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hlinkClick r:id="rId4"/>
              </a:rPr>
              <a:t>www.mheducation.co.in </a:t>
            </a:r>
            <a:endParaRPr lang="en-US" sz="1800" dirty="0"/>
          </a:p>
        </p:txBody>
      </p:sp>
      <p:pic>
        <p:nvPicPr>
          <p:cNvPr id="27" name="Picture 26">
            <a:hlinkClick r:id="rId5"/>
            <a:extLst>
              <a:ext uri="{FF2B5EF4-FFF2-40B4-BE49-F238E27FC236}">
                <a16:creationId xmlns:a16="http://schemas.microsoft.com/office/drawing/2014/main" id="{38D3E87F-AB22-CF47-9A6E-2630E94C1631}"/>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865494" y="5709876"/>
            <a:ext cx="548640" cy="548640"/>
          </a:xfrm>
          <a:prstGeom prst="rect">
            <a:avLst/>
          </a:prstGeom>
        </p:spPr>
      </p:pic>
      <p:pic>
        <p:nvPicPr>
          <p:cNvPr id="28" name="Picture 27">
            <a:extLst>
              <a:ext uri="{FF2B5EF4-FFF2-40B4-BE49-F238E27FC236}">
                <a16:creationId xmlns:a16="http://schemas.microsoft.com/office/drawing/2014/main" id="{9C8F7A18-45B5-E649-ADA5-160F967DB1BC}"/>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1779758" y="4012138"/>
            <a:ext cx="548883" cy="548640"/>
          </a:xfrm>
          <a:prstGeom prst="rect">
            <a:avLst/>
          </a:prstGeom>
        </p:spPr>
      </p:pic>
      <p:pic>
        <p:nvPicPr>
          <p:cNvPr id="30" name="Picture 29">
            <a:extLst>
              <a:ext uri="{FF2B5EF4-FFF2-40B4-BE49-F238E27FC236}">
                <a16:creationId xmlns:a16="http://schemas.microsoft.com/office/drawing/2014/main" id="{7D257DB4-3D5F-3A4C-8DF7-35F7FA01452D}"/>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1779758" y="4524203"/>
            <a:ext cx="548395" cy="548640"/>
          </a:xfrm>
          <a:prstGeom prst="rect">
            <a:avLst/>
          </a:prstGeom>
        </p:spPr>
      </p:pic>
      <p:pic>
        <p:nvPicPr>
          <p:cNvPr id="32" name="Picture 31">
            <a:extLst>
              <a:ext uri="{FF2B5EF4-FFF2-40B4-BE49-F238E27FC236}">
                <a16:creationId xmlns:a16="http://schemas.microsoft.com/office/drawing/2014/main" id="{9EB4614B-5DC4-6E43-BFE1-97E3E5F93BFA}"/>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1872907" y="5106087"/>
            <a:ext cx="548885" cy="548640"/>
          </a:xfrm>
          <a:prstGeom prst="rect">
            <a:avLst/>
          </a:prstGeom>
        </p:spPr>
      </p:pic>
      <p:pic>
        <p:nvPicPr>
          <p:cNvPr id="9" name="Picture 8">
            <a:hlinkClick r:id="rId10"/>
            <a:extLst>
              <a:ext uri="{FF2B5EF4-FFF2-40B4-BE49-F238E27FC236}">
                <a16:creationId xmlns:a16="http://schemas.microsoft.com/office/drawing/2014/main" id="{E14DB3C7-C272-4037-B983-A71C52E3D9EE}"/>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456752" y="5783932"/>
            <a:ext cx="598242" cy="450414"/>
          </a:xfrm>
          <a:prstGeom prst="rect">
            <a:avLst/>
          </a:prstGeom>
        </p:spPr>
      </p:pic>
      <p:pic>
        <p:nvPicPr>
          <p:cNvPr id="11" name="Picture 10">
            <a:hlinkClick r:id="rId12"/>
            <a:extLst>
              <a:ext uri="{FF2B5EF4-FFF2-40B4-BE49-F238E27FC236}">
                <a16:creationId xmlns:a16="http://schemas.microsoft.com/office/drawing/2014/main" id="{43D07B69-5EDA-40C9-879F-910D81025F82}"/>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4553058" y="5859182"/>
            <a:ext cx="300992" cy="300275"/>
          </a:xfrm>
          <a:prstGeom prst="rect">
            <a:avLst/>
          </a:prstGeom>
        </p:spPr>
      </p:pic>
    </p:spTree>
    <p:extLst>
      <p:ext uri="{BB962C8B-B14F-4D97-AF65-F5344CB8AC3E}">
        <p14:creationId xmlns:p14="http://schemas.microsoft.com/office/powerpoint/2010/main" val="3330804598"/>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ooter Placeholder 8">
            <a:extLst>
              <a:ext uri="{FF2B5EF4-FFF2-40B4-BE49-F238E27FC236}">
                <a16:creationId xmlns:a16="http://schemas.microsoft.com/office/drawing/2014/main" id="{752B3AF4-A1DD-4D7E-A3D8-18722E92338A}"/>
              </a:ext>
            </a:extLst>
          </p:cNvPr>
          <p:cNvSpPr>
            <a:spLocks noGrp="1"/>
          </p:cNvSpPr>
          <p:nvPr>
            <p:ph type="ftr" sz="quarter" idx="3"/>
          </p:nvPr>
        </p:nvSpPr>
        <p:spPr/>
        <p:txBody>
          <a:bodyPr/>
          <a:lstStyle/>
          <a:p>
            <a:r>
              <a:rPr lang="en-US" dirty="0"/>
              <a:t>Webinar on Python World</a:t>
            </a:r>
          </a:p>
        </p:txBody>
      </p:sp>
      <p:sp>
        <p:nvSpPr>
          <p:cNvPr id="2" name="Rectangle 1">
            <a:extLst>
              <a:ext uri="{FF2B5EF4-FFF2-40B4-BE49-F238E27FC236}">
                <a16:creationId xmlns:a16="http://schemas.microsoft.com/office/drawing/2014/main" id="{FDA63909-6D02-4071-ABFA-F6A86AB1F042}"/>
              </a:ext>
            </a:extLst>
          </p:cNvPr>
          <p:cNvSpPr/>
          <p:nvPr/>
        </p:nvSpPr>
        <p:spPr>
          <a:xfrm>
            <a:off x="5060428" y="4022584"/>
            <a:ext cx="6659238" cy="207841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Thank You!</a:t>
            </a:r>
          </a:p>
          <a:p>
            <a:pPr algn="ctr"/>
            <a:endParaRPr lang="en-US" sz="2400" b="1" dirty="0"/>
          </a:p>
          <a:p>
            <a:pPr algn="ctr"/>
            <a:r>
              <a:rPr lang="en-US" dirty="0"/>
              <a:t>Purchase the latest edition of Python on Amazon. Kindle edition also available</a:t>
            </a:r>
          </a:p>
          <a:p>
            <a:pPr algn="ctr"/>
            <a:endParaRPr lang="en-US" dirty="0"/>
          </a:p>
          <a:p>
            <a:pPr algn="ctr"/>
            <a:r>
              <a:rPr lang="en-US" sz="1600" b="1" dirty="0"/>
              <a:t>Search with ISBN : 9789353168001 </a:t>
            </a:r>
          </a:p>
          <a:p>
            <a:pPr algn="ctr"/>
            <a:r>
              <a:rPr lang="en-US" sz="1600" b="1" dirty="0"/>
              <a:t>or Visit : https://bit.ly/PythonProgramming_AG</a:t>
            </a:r>
          </a:p>
        </p:txBody>
      </p:sp>
      <p:sp>
        <p:nvSpPr>
          <p:cNvPr id="8" name="TextBox 7">
            <a:extLst>
              <a:ext uri="{FF2B5EF4-FFF2-40B4-BE49-F238E27FC236}">
                <a16:creationId xmlns:a16="http://schemas.microsoft.com/office/drawing/2014/main" id="{9EB15BB7-DAFA-47DB-9074-863D0369A6C4}"/>
              </a:ext>
            </a:extLst>
          </p:cNvPr>
          <p:cNvSpPr txBox="1"/>
          <p:nvPr/>
        </p:nvSpPr>
        <p:spPr>
          <a:xfrm>
            <a:off x="6400800" y="713713"/>
            <a:ext cx="4300027" cy="2769989"/>
          </a:xfrm>
          <a:prstGeom prst="rect">
            <a:avLst/>
          </a:prstGeom>
          <a:noFill/>
        </p:spPr>
        <p:txBody>
          <a:bodyPr wrap="square" rtlCol="0">
            <a:spAutoFit/>
          </a:bodyPr>
          <a:lstStyle/>
          <a:p>
            <a:pPr algn="r"/>
            <a:r>
              <a:rPr lang="en-US" sz="2400" b="1" dirty="0"/>
              <a:t>Speaker</a:t>
            </a:r>
          </a:p>
          <a:p>
            <a:pPr algn="r"/>
            <a:endParaRPr lang="en-US" b="1" dirty="0"/>
          </a:p>
          <a:p>
            <a:pPr algn="r"/>
            <a:endParaRPr lang="en-US" b="1" dirty="0"/>
          </a:p>
          <a:p>
            <a:pPr algn="r"/>
            <a:endParaRPr lang="en-US" b="1" dirty="0"/>
          </a:p>
          <a:p>
            <a:pPr algn="r"/>
            <a:endParaRPr lang="en-US" b="1" dirty="0"/>
          </a:p>
          <a:p>
            <a:pPr algn="r"/>
            <a:endParaRPr lang="en-US" b="1" dirty="0"/>
          </a:p>
          <a:p>
            <a:pPr algn="r"/>
            <a:endParaRPr lang="en-US" sz="2400" b="1" dirty="0"/>
          </a:p>
          <a:p>
            <a:pPr algn="r"/>
            <a:r>
              <a:rPr lang="en-US" b="1" dirty="0"/>
              <a:t>Anurag Gupta |</a:t>
            </a:r>
          </a:p>
          <a:p>
            <a:pPr algn="r"/>
            <a:r>
              <a:rPr lang="en-US" dirty="0"/>
              <a:t>IPS Officer, Jharkhand</a:t>
            </a:r>
          </a:p>
        </p:txBody>
      </p:sp>
      <p:pic>
        <p:nvPicPr>
          <p:cNvPr id="11" name="Picture 2">
            <a:extLst>
              <a:ext uri="{FF2B5EF4-FFF2-40B4-BE49-F238E27FC236}">
                <a16:creationId xmlns:a16="http://schemas.microsoft.com/office/drawing/2014/main" id="{031B1CB8-2331-4618-89E4-3BE573B5BE8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0535"/>
          <a:stretch/>
        </p:blipFill>
        <p:spPr bwMode="auto">
          <a:xfrm>
            <a:off x="9228406" y="1280160"/>
            <a:ext cx="1344756" cy="1404383"/>
          </a:xfrm>
          <a:prstGeom prst="rect">
            <a:avLst/>
          </a:prstGeom>
          <a:noFill/>
          <a:ln w="38100">
            <a:solidFill>
              <a:schemeClr val="accent1"/>
            </a:solidFill>
            <a:miter lim="800000"/>
            <a:headEnd/>
            <a:tailEnd/>
          </a:ln>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68F8EA78-1CEE-4D74-B218-B70F964BC970}"/>
              </a:ext>
            </a:extLst>
          </p:cNvPr>
          <p:cNvPicPr>
            <a:picLocks noChangeAspect="1"/>
          </p:cNvPicPr>
          <p:nvPr/>
        </p:nvPicPr>
        <p:blipFill rotWithShape="1">
          <a:blip r:embed="rId3">
            <a:extLst>
              <a:ext uri="{28A0092B-C50C-407E-A947-70E740481C1C}">
                <a14:useLocalDpi xmlns:a14="http://schemas.microsoft.com/office/drawing/2010/main" val="0"/>
              </a:ext>
            </a:extLst>
          </a:blip>
          <a:srcRect l="11640" t="10407" r="21892" b="10407"/>
          <a:stretch/>
        </p:blipFill>
        <p:spPr>
          <a:xfrm>
            <a:off x="221141" y="1763276"/>
            <a:ext cx="4839287" cy="3662977"/>
          </a:xfrm>
          <a:prstGeom prst="rect">
            <a:avLst/>
          </a:prstGeom>
        </p:spPr>
      </p:pic>
    </p:spTree>
    <p:extLst>
      <p:ext uri="{BB962C8B-B14F-4D97-AF65-F5344CB8AC3E}">
        <p14:creationId xmlns:p14="http://schemas.microsoft.com/office/powerpoint/2010/main" val="3872684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1B357CC2-DC49-4893-A47E-06A3B6BD12CB}"/>
              </a:ext>
            </a:extLst>
          </p:cNvPr>
          <p:cNvSpPr>
            <a:spLocks noGrp="1"/>
          </p:cNvSpPr>
          <p:nvPr>
            <p:ph type="ftr" sz="quarter" idx="3"/>
          </p:nvPr>
        </p:nvSpPr>
        <p:spPr/>
        <p:txBody>
          <a:bodyPr/>
          <a:lstStyle/>
          <a:p>
            <a:r>
              <a:rPr lang="en-US" dirty="0"/>
              <a:t>Webinar on Python World</a:t>
            </a:r>
          </a:p>
        </p:txBody>
      </p:sp>
      <p:graphicFrame>
        <p:nvGraphicFramePr>
          <p:cNvPr id="2" name="Table 1">
            <a:extLst>
              <a:ext uri="{FF2B5EF4-FFF2-40B4-BE49-F238E27FC236}">
                <a16:creationId xmlns:a16="http://schemas.microsoft.com/office/drawing/2014/main" id="{C723A3D7-A2C7-4FCE-AF3B-76C9AF7AC223}"/>
              </a:ext>
            </a:extLst>
          </p:cNvPr>
          <p:cNvGraphicFramePr>
            <a:graphicFrameLocks noGrp="1"/>
          </p:cNvGraphicFramePr>
          <p:nvPr>
            <p:extLst>
              <p:ext uri="{D42A27DB-BD31-4B8C-83A1-F6EECF244321}">
                <p14:modId xmlns:p14="http://schemas.microsoft.com/office/powerpoint/2010/main" val="989719050"/>
              </p:ext>
            </p:extLst>
          </p:nvPr>
        </p:nvGraphicFramePr>
        <p:xfrm>
          <a:off x="200025" y="800100"/>
          <a:ext cx="11556130" cy="5279614"/>
        </p:xfrm>
        <a:graphic>
          <a:graphicData uri="http://schemas.openxmlformats.org/drawingml/2006/table">
            <a:tbl>
              <a:tblPr firstRow="1" firstCol="1" bandRow="1">
                <a:tableStyleId>{5C22544A-7EE6-4342-B048-85BDC9FD1C3A}</a:tableStyleId>
              </a:tblPr>
              <a:tblGrid>
                <a:gridCol w="5734050">
                  <a:extLst>
                    <a:ext uri="{9D8B030D-6E8A-4147-A177-3AD203B41FA5}">
                      <a16:colId xmlns:a16="http://schemas.microsoft.com/office/drawing/2014/main" val="3633903643"/>
                    </a:ext>
                  </a:extLst>
                </a:gridCol>
                <a:gridCol w="5822080">
                  <a:extLst>
                    <a:ext uri="{9D8B030D-6E8A-4147-A177-3AD203B41FA5}">
                      <a16:colId xmlns:a16="http://schemas.microsoft.com/office/drawing/2014/main" val="3860451966"/>
                    </a:ext>
                  </a:extLst>
                </a:gridCol>
              </a:tblGrid>
              <a:tr h="787070">
                <a:tc>
                  <a:txBody>
                    <a:bodyPr/>
                    <a:lstStyle/>
                    <a:p>
                      <a:pPr algn="ctr">
                        <a:lnSpc>
                          <a:spcPct val="107000"/>
                        </a:lnSpc>
                        <a:spcAft>
                          <a:spcPts val="800"/>
                        </a:spcAft>
                      </a:pPr>
                      <a:r>
                        <a:rPr lang="en-IN" sz="2400" dirty="0">
                          <a:solidFill>
                            <a:schemeClr val="tx1"/>
                          </a:solidFill>
                          <a:effectLst/>
                          <a:latin typeface="Calibri" panose="020F0502020204030204" pitchFamily="34" charset="0"/>
                          <a:cs typeface="Calibri" panose="020F0502020204030204" pitchFamily="34" charset="0"/>
                        </a:rPr>
                        <a:t>Classification Algorithm</a:t>
                      </a:r>
                      <a:endParaRPr lang="en-IN" sz="240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97543" marR="97543" marT="97543" marB="97543"/>
                </a:tc>
                <a:tc>
                  <a:txBody>
                    <a:bodyPr/>
                    <a:lstStyle/>
                    <a:p>
                      <a:pPr algn="ctr">
                        <a:lnSpc>
                          <a:spcPct val="107000"/>
                        </a:lnSpc>
                        <a:spcAft>
                          <a:spcPts val="800"/>
                        </a:spcAft>
                      </a:pPr>
                      <a:r>
                        <a:rPr lang="en-IN" sz="2400" dirty="0">
                          <a:solidFill>
                            <a:schemeClr val="tx1"/>
                          </a:solidFill>
                          <a:effectLst/>
                          <a:latin typeface="Calibri" panose="020F0502020204030204" pitchFamily="34" charset="0"/>
                          <a:cs typeface="Calibri" panose="020F0502020204030204" pitchFamily="34" charset="0"/>
                        </a:rPr>
                        <a:t>Regression Algorithm</a:t>
                      </a:r>
                      <a:endParaRPr lang="en-IN" sz="240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97543" marR="97543" marT="97543" marB="97543"/>
                </a:tc>
                <a:extLst>
                  <a:ext uri="{0D108BD9-81ED-4DB2-BD59-A6C34878D82A}">
                    <a16:rowId xmlns:a16="http://schemas.microsoft.com/office/drawing/2014/main" val="4273699044"/>
                  </a:ext>
                </a:extLst>
              </a:tr>
              <a:tr h="446631">
                <a:tc>
                  <a:txBody>
                    <a:bodyPr/>
                    <a:lstStyle/>
                    <a:p>
                      <a:pPr marL="72000">
                        <a:lnSpc>
                          <a:spcPts val="1725"/>
                        </a:lnSpc>
                        <a:spcAft>
                          <a:spcPts val="0"/>
                        </a:spcAft>
                      </a:pPr>
                      <a:r>
                        <a:rPr lang="en-IN" sz="2400" b="0" dirty="0">
                          <a:solidFill>
                            <a:schemeClr val="tx1"/>
                          </a:solidFill>
                          <a:effectLst/>
                          <a:latin typeface="Calibri" panose="020F0502020204030204" pitchFamily="34" charset="0"/>
                          <a:cs typeface="Calibri" panose="020F0502020204030204" pitchFamily="34" charset="0"/>
                        </a:rPr>
                        <a:t>Output must be a discrete value (Label)</a:t>
                      </a:r>
                      <a:endParaRPr lang="en-IN" sz="2400" b="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5029" marR="65029" marT="65029" marB="65029">
                    <a:solidFill>
                      <a:srgbClr val="FFC000"/>
                    </a:solidFill>
                  </a:tcPr>
                </a:tc>
                <a:tc>
                  <a:txBody>
                    <a:bodyPr/>
                    <a:lstStyle/>
                    <a:p>
                      <a:pPr marL="72000">
                        <a:lnSpc>
                          <a:spcPts val="1725"/>
                        </a:lnSpc>
                        <a:spcAft>
                          <a:spcPts val="0"/>
                        </a:spcAft>
                      </a:pPr>
                      <a:r>
                        <a:rPr lang="en-IN" sz="2400" b="0" dirty="0">
                          <a:solidFill>
                            <a:schemeClr val="tx1"/>
                          </a:solidFill>
                          <a:effectLst/>
                          <a:latin typeface="Calibri" panose="020F0502020204030204" pitchFamily="34" charset="0"/>
                          <a:cs typeface="Calibri" panose="020F0502020204030204" pitchFamily="34" charset="0"/>
                        </a:rPr>
                        <a:t>Output must be a continuous value.</a:t>
                      </a:r>
                      <a:endParaRPr lang="en-IN" sz="2400" b="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5029" marR="65029" marT="65029" marB="65029">
                    <a:solidFill>
                      <a:srgbClr val="FFC000"/>
                    </a:solidFill>
                  </a:tcPr>
                </a:tc>
                <a:extLst>
                  <a:ext uri="{0D108BD9-81ED-4DB2-BD59-A6C34878D82A}">
                    <a16:rowId xmlns:a16="http://schemas.microsoft.com/office/drawing/2014/main" val="41138546"/>
                  </a:ext>
                </a:extLst>
              </a:tr>
              <a:tr h="680824">
                <a:tc>
                  <a:txBody>
                    <a:bodyPr/>
                    <a:lstStyle/>
                    <a:p>
                      <a:pPr marL="72000">
                        <a:lnSpc>
                          <a:spcPts val="1725"/>
                        </a:lnSpc>
                        <a:spcAft>
                          <a:spcPts val="0"/>
                        </a:spcAft>
                      </a:pPr>
                      <a:r>
                        <a:rPr lang="en-IN" sz="2400" b="0" dirty="0">
                          <a:solidFill>
                            <a:schemeClr val="tx1"/>
                          </a:solidFill>
                          <a:effectLst/>
                          <a:latin typeface="Calibri" panose="020F0502020204030204" pitchFamily="34" charset="0"/>
                          <a:cs typeface="Calibri" panose="020F0502020204030204" pitchFamily="34" charset="0"/>
                        </a:rPr>
                        <a:t>The algorithms map a input value (say x) to a discrete or “categorical” value (say y)</a:t>
                      </a:r>
                    </a:p>
                  </a:txBody>
                  <a:tcPr marL="65029" marR="65029" marT="65029" marB="65029">
                    <a:solidFill>
                      <a:srgbClr val="FFC000"/>
                    </a:solidFill>
                  </a:tcPr>
                </a:tc>
                <a:tc>
                  <a:txBody>
                    <a:bodyPr/>
                    <a:lstStyle/>
                    <a:p>
                      <a:pPr marL="72000" marR="0" lvl="0" indent="0" algn="l" defTabSz="914400" rtl="0" eaLnBrk="1" fontAlgn="auto" latinLnBrk="0" hangingPunct="1">
                        <a:lnSpc>
                          <a:spcPts val="1725"/>
                        </a:lnSpc>
                        <a:spcBef>
                          <a:spcPts val="0"/>
                        </a:spcBef>
                        <a:spcAft>
                          <a:spcPts val="0"/>
                        </a:spcAft>
                        <a:buClrTx/>
                        <a:buSzTx/>
                        <a:buFontTx/>
                        <a:buNone/>
                        <a:tabLst/>
                        <a:defRPr/>
                      </a:pPr>
                      <a:r>
                        <a:rPr lang="en-IN" sz="2400" b="0" dirty="0">
                          <a:solidFill>
                            <a:schemeClr val="tx1"/>
                          </a:solidFill>
                          <a:effectLst/>
                          <a:latin typeface="Calibri" panose="020F0502020204030204" pitchFamily="34" charset="0"/>
                          <a:cs typeface="Calibri" panose="020F0502020204030204" pitchFamily="34" charset="0"/>
                        </a:rPr>
                        <a:t>The algorithms map a input value (say x) to a “continuous” or “real” value (say y)</a:t>
                      </a:r>
                    </a:p>
                    <a:p>
                      <a:pPr marL="72000">
                        <a:lnSpc>
                          <a:spcPts val="1725"/>
                        </a:lnSpc>
                        <a:spcAft>
                          <a:spcPts val="0"/>
                        </a:spcAft>
                      </a:pPr>
                      <a:endParaRPr lang="en-IN" sz="2400" b="0" dirty="0">
                        <a:solidFill>
                          <a:schemeClr val="tx1"/>
                        </a:solidFill>
                        <a:effectLst/>
                        <a:latin typeface="Calibri" panose="020F0502020204030204" pitchFamily="34" charset="0"/>
                        <a:cs typeface="Calibri" panose="020F0502020204030204" pitchFamily="34" charset="0"/>
                      </a:endParaRPr>
                    </a:p>
                  </a:txBody>
                  <a:tcPr marL="65029" marR="65029" marT="65029" marB="65029">
                    <a:solidFill>
                      <a:srgbClr val="FFC000"/>
                    </a:solidFill>
                  </a:tcPr>
                </a:tc>
                <a:extLst>
                  <a:ext uri="{0D108BD9-81ED-4DB2-BD59-A6C34878D82A}">
                    <a16:rowId xmlns:a16="http://schemas.microsoft.com/office/drawing/2014/main" val="4187433205"/>
                  </a:ext>
                </a:extLst>
              </a:tr>
              <a:tr h="916528">
                <a:tc>
                  <a:txBody>
                    <a:bodyPr/>
                    <a:lstStyle/>
                    <a:p>
                      <a:pPr marL="72000">
                        <a:lnSpc>
                          <a:spcPts val="1725"/>
                        </a:lnSpc>
                        <a:spcAft>
                          <a:spcPts val="0"/>
                        </a:spcAft>
                      </a:pPr>
                      <a:r>
                        <a:rPr lang="en-IN" sz="2400" b="0" dirty="0">
                          <a:solidFill>
                            <a:schemeClr val="tx1"/>
                          </a:solidFill>
                          <a:effectLst/>
                          <a:latin typeface="Calibri" panose="020F0502020204030204" pitchFamily="34" charset="0"/>
                          <a:cs typeface="Calibri" panose="020F0502020204030204" pitchFamily="34" charset="0"/>
                        </a:rPr>
                        <a:t>In Classification, we try to find the decision boundary, which can divide the dataset into different classes.</a:t>
                      </a:r>
                      <a:endParaRPr lang="en-IN" sz="2400" b="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5029" marR="65029" marT="65029" marB="65029">
                    <a:solidFill>
                      <a:srgbClr val="FFC000"/>
                    </a:solidFill>
                  </a:tcPr>
                </a:tc>
                <a:tc>
                  <a:txBody>
                    <a:bodyPr/>
                    <a:lstStyle/>
                    <a:p>
                      <a:pPr marL="72000">
                        <a:lnSpc>
                          <a:spcPts val="1725"/>
                        </a:lnSpc>
                        <a:spcAft>
                          <a:spcPts val="0"/>
                        </a:spcAft>
                      </a:pPr>
                      <a:r>
                        <a:rPr lang="en-IN" sz="2400" b="0" dirty="0">
                          <a:solidFill>
                            <a:schemeClr val="tx1"/>
                          </a:solidFill>
                          <a:effectLst/>
                          <a:latin typeface="Calibri" panose="020F0502020204030204" pitchFamily="34" charset="0"/>
                          <a:cs typeface="Calibri" panose="020F0502020204030204" pitchFamily="34" charset="0"/>
                        </a:rPr>
                        <a:t>In Regression, we try to find the best fit line, which can predict the output more accurately.</a:t>
                      </a:r>
                      <a:endParaRPr lang="en-IN" sz="2400" b="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5029" marR="65029" marT="65029" marB="65029">
                    <a:solidFill>
                      <a:srgbClr val="FFC000"/>
                    </a:solidFill>
                  </a:tcPr>
                </a:tc>
                <a:extLst>
                  <a:ext uri="{0D108BD9-81ED-4DB2-BD59-A6C34878D82A}">
                    <a16:rowId xmlns:a16="http://schemas.microsoft.com/office/drawing/2014/main" val="1714584457"/>
                  </a:ext>
                </a:extLst>
              </a:tr>
              <a:tr h="1408619">
                <a:tc>
                  <a:txBody>
                    <a:bodyPr/>
                    <a:lstStyle/>
                    <a:p>
                      <a:pPr marL="72000">
                        <a:lnSpc>
                          <a:spcPts val="1725"/>
                        </a:lnSpc>
                        <a:spcAft>
                          <a:spcPts val="0"/>
                        </a:spcAft>
                      </a:pPr>
                      <a:r>
                        <a:rPr lang="en-IN" sz="2400" b="0" dirty="0">
                          <a:solidFill>
                            <a:schemeClr val="tx1"/>
                          </a:solidFill>
                          <a:effectLst/>
                          <a:latin typeface="Calibri" panose="020F0502020204030204" pitchFamily="34" charset="0"/>
                          <a:cs typeface="Calibri" panose="020F0502020204030204" pitchFamily="34" charset="0"/>
                        </a:rPr>
                        <a:t>Classification Algorithms can be used to solve classification problems such as Identification of spam emails, Speech Recognition, Identification of cancer cells, etc.</a:t>
                      </a:r>
                      <a:endParaRPr lang="en-IN" sz="2400" b="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5029" marR="65029" marT="65029" marB="65029">
                    <a:solidFill>
                      <a:srgbClr val="FFC000"/>
                    </a:solidFill>
                  </a:tcPr>
                </a:tc>
                <a:tc>
                  <a:txBody>
                    <a:bodyPr/>
                    <a:lstStyle/>
                    <a:p>
                      <a:pPr marL="72000">
                        <a:lnSpc>
                          <a:spcPts val="1725"/>
                        </a:lnSpc>
                        <a:spcAft>
                          <a:spcPts val="0"/>
                        </a:spcAft>
                      </a:pPr>
                      <a:r>
                        <a:rPr lang="en-IN" sz="2400" b="0" dirty="0">
                          <a:solidFill>
                            <a:schemeClr val="tx1"/>
                          </a:solidFill>
                          <a:effectLst/>
                          <a:latin typeface="Calibri" panose="020F0502020204030204" pitchFamily="34" charset="0"/>
                          <a:cs typeface="Calibri" panose="020F0502020204030204" pitchFamily="34" charset="0"/>
                        </a:rPr>
                        <a:t>Regression algorithms can be used to solve the regression problems such as Weather Prediction, House price prediction, etc.</a:t>
                      </a:r>
                      <a:endParaRPr lang="en-IN" sz="2400" b="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5029" marR="65029" marT="65029" marB="65029">
                    <a:solidFill>
                      <a:srgbClr val="FFC000"/>
                    </a:solidFill>
                  </a:tcPr>
                </a:tc>
                <a:extLst>
                  <a:ext uri="{0D108BD9-81ED-4DB2-BD59-A6C34878D82A}">
                    <a16:rowId xmlns:a16="http://schemas.microsoft.com/office/drawing/2014/main" val="4112142164"/>
                  </a:ext>
                </a:extLst>
              </a:tr>
              <a:tr h="916528">
                <a:tc>
                  <a:txBody>
                    <a:bodyPr/>
                    <a:lstStyle/>
                    <a:p>
                      <a:pPr marL="72000">
                        <a:lnSpc>
                          <a:spcPts val="1725"/>
                        </a:lnSpc>
                        <a:spcAft>
                          <a:spcPts val="0"/>
                        </a:spcAft>
                      </a:pPr>
                      <a:r>
                        <a:rPr lang="en-IN" sz="2400" b="0" dirty="0">
                          <a:solidFill>
                            <a:schemeClr val="tx1"/>
                          </a:solidFill>
                          <a:effectLst/>
                          <a:latin typeface="Calibri" panose="020F0502020204030204" pitchFamily="34" charset="0"/>
                          <a:cs typeface="Calibri" panose="020F0502020204030204" pitchFamily="34" charset="0"/>
                        </a:rPr>
                        <a:t>The Classification algorithms can be divided into Binary Classifier and Multi-class Classifier.</a:t>
                      </a:r>
                      <a:endParaRPr lang="en-IN" sz="2400" b="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5029" marR="65029" marT="65029" marB="65029">
                    <a:solidFill>
                      <a:srgbClr val="FFC000"/>
                    </a:solidFill>
                  </a:tcPr>
                </a:tc>
                <a:tc>
                  <a:txBody>
                    <a:bodyPr/>
                    <a:lstStyle/>
                    <a:p>
                      <a:pPr marL="72000">
                        <a:lnSpc>
                          <a:spcPts val="1725"/>
                        </a:lnSpc>
                        <a:spcAft>
                          <a:spcPts val="0"/>
                        </a:spcAft>
                      </a:pPr>
                      <a:r>
                        <a:rPr lang="en-IN" sz="2400" b="0" dirty="0">
                          <a:solidFill>
                            <a:schemeClr val="tx1"/>
                          </a:solidFill>
                          <a:effectLst/>
                          <a:latin typeface="Calibri" panose="020F0502020204030204" pitchFamily="34" charset="0"/>
                          <a:cs typeface="Calibri" panose="020F0502020204030204" pitchFamily="34" charset="0"/>
                        </a:rPr>
                        <a:t>The regression Algorithm can be further divided into Linear and Non-linear Regression.</a:t>
                      </a:r>
                      <a:endParaRPr lang="en-IN" sz="2400" b="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5029" marR="65029" marT="65029" marB="65029">
                    <a:solidFill>
                      <a:srgbClr val="FFC000"/>
                    </a:solidFill>
                  </a:tcPr>
                </a:tc>
                <a:extLst>
                  <a:ext uri="{0D108BD9-81ED-4DB2-BD59-A6C34878D82A}">
                    <a16:rowId xmlns:a16="http://schemas.microsoft.com/office/drawing/2014/main" val="4070048269"/>
                  </a:ext>
                </a:extLst>
              </a:tr>
            </a:tbl>
          </a:graphicData>
        </a:graphic>
      </p:graphicFrame>
      <p:sp>
        <p:nvSpPr>
          <p:cNvPr id="7" name="TextBox 6">
            <a:extLst>
              <a:ext uri="{FF2B5EF4-FFF2-40B4-BE49-F238E27FC236}">
                <a16:creationId xmlns:a16="http://schemas.microsoft.com/office/drawing/2014/main" id="{044F6FA3-6D50-42D9-99D8-98C39996625D}"/>
              </a:ext>
            </a:extLst>
          </p:cNvPr>
          <p:cNvSpPr txBox="1"/>
          <p:nvPr/>
        </p:nvSpPr>
        <p:spPr>
          <a:xfrm>
            <a:off x="1724025" y="100584"/>
            <a:ext cx="7743825" cy="584775"/>
          </a:xfrm>
          <a:prstGeom prst="rect">
            <a:avLst/>
          </a:prstGeom>
          <a:solidFill>
            <a:schemeClr val="bg1">
              <a:lumMod val="85000"/>
            </a:schemeClr>
          </a:solidFill>
          <a:ln>
            <a:solidFill>
              <a:schemeClr val="accent1"/>
            </a:solidFill>
          </a:ln>
        </p:spPr>
        <p:txBody>
          <a:bodyPr wrap="square" rtlCol="0">
            <a:spAutoFit/>
          </a:bodyPr>
          <a:lstStyle/>
          <a:p>
            <a:pPr algn="ctr"/>
            <a:r>
              <a:rPr lang="en-IN" sz="3200" dirty="0">
                <a:latin typeface="Calibri" panose="020F0502020204030204" pitchFamily="34" charset="0"/>
                <a:cs typeface="Calibri" panose="020F0502020204030204" pitchFamily="34" charset="0"/>
              </a:rPr>
              <a:t>Classification Vs Regression</a:t>
            </a:r>
          </a:p>
        </p:txBody>
      </p:sp>
    </p:spTree>
    <p:extLst>
      <p:ext uri="{BB962C8B-B14F-4D97-AF65-F5344CB8AC3E}">
        <p14:creationId xmlns:p14="http://schemas.microsoft.com/office/powerpoint/2010/main" val="37637861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F96E9CD-FA0A-4A05-8590-1CE518CF3B86}"/>
              </a:ext>
            </a:extLst>
          </p:cNvPr>
          <p:cNvSpPr txBox="1"/>
          <p:nvPr/>
        </p:nvSpPr>
        <p:spPr>
          <a:xfrm>
            <a:off x="0" y="0"/>
            <a:ext cx="12077700" cy="707886"/>
          </a:xfrm>
          <a:prstGeom prst="rect">
            <a:avLst/>
          </a:prstGeom>
          <a:solidFill>
            <a:schemeClr val="accent2"/>
          </a:solidFill>
          <a:ln>
            <a:solidFill>
              <a:schemeClr val="accent1"/>
            </a:solidFill>
          </a:ln>
        </p:spPr>
        <p:txBody>
          <a:bodyPr wrap="square" rtlCol="0">
            <a:spAutoFit/>
          </a:bodyPr>
          <a:lstStyle/>
          <a:p>
            <a:pPr algn="ctr"/>
            <a:r>
              <a:rPr lang="en-IN" sz="4000" dirty="0">
                <a:latin typeface="Calibri" panose="020F0502020204030204" pitchFamily="34" charset="0"/>
                <a:cs typeface="Calibri" panose="020F0502020204030204" pitchFamily="34" charset="0"/>
              </a:rPr>
              <a:t>Scikit-learn Algorithm cheat-sheet</a:t>
            </a:r>
          </a:p>
        </p:txBody>
      </p:sp>
      <p:pic>
        <p:nvPicPr>
          <p:cNvPr id="4" name="Picture 3">
            <a:extLst>
              <a:ext uri="{FF2B5EF4-FFF2-40B4-BE49-F238E27FC236}">
                <a16:creationId xmlns:a16="http://schemas.microsoft.com/office/drawing/2014/main" id="{92BF9E81-53B3-4DD1-AA8E-F2853D4BD829}"/>
              </a:ext>
            </a:extLst>
          </p:cNvPr>
          <p:cNvPicPr>
            <a:picLocks noChangeAspect="1"/>
          </p:cNvPicPr>
          <p:nvPr/>
        </p:nvPicPr>
        <p:blipFill>
          <a:blip r:embed="rId2"/>
          <a:stretch>
            <a:fillRect/>
          </a:stretch>
        </p:blipFill>
        <p:spPr>
          <a:xfrm>
            <a:off x="1746026" y="1057153"/>
            <a:ext cx="8699947" cy="4743694"/>
          </a:xfrm>
          <a:prstGeom prst="rect">
            <a:avLst/>
          </a:prstGeom>
        </p:spPr>
      </p:pic>
      <p:sp>
        <p:nvSpPr>
          <p:cNvPr id="5" name="TextBox 4">
            <a:extLst>
              <a:ext uri="{FF2B5EF4-FFF2-40B4-BE49-F238E27FC236}">
                <a16:creationId xmlns:a16="http://schemas.microsoft.com/office/drawing/2014/main" id="{44D72058-972D-4C7F-9AC6-27499A53948A}"/>
              </a:ext>
            </a:extLst>
          </p:cNvPr>
          <p:cNvSpPr txBox="1"/>
          <p:nvPr/>
        </p:nvSpPr>
        <p:spPr>
          <a:xfrm>
            <a:off x="1209675" y="6257925"/>
            <a:ext cx="10010775" cy="369332"/>
          </a:xfrm>
          <a:prstGeom prst="rect">
            <a:avLst/>
          </a:prstGeom>
          <a:solidFill>
            <a:schemeClr val="accent2"/>
          </a:solidFill>
          <a:ln>
            <a:solidFill>
              <a:schemeClr val="accent1"/>
            </a:solidFill>
          </a:ln>
        </p:spPr>
        <p:txBody>
          <a:bodyPr wrap="square" rtlCol="0">
            <a:spAutoFit/>
          </a:bodyPr>
          <a:lstStyle/>
          <a:p>
            <a:r>
              <a:rPr lang="en-IN" dirty="0"/>
              <a:t>Taken from:- </a:t>
            </a:r>
            <a:r>
              <a:rPr lang="en-IN" dirty="0">
                <a:hlinkClick r:id="rId3"/>
              </a:rPr>
              <a:t>https://scikit-learn.org/stable/tutorial/machine_learning_map/</a:t>
            </a:r>
            <a:r>
              <a:rPr lang="en-IN" dirty="0"/>
              <a:t> </a:t>
            </a:r>
          </a:p>
        </p:txBody>
      </p:sp>
    </p:spTree>
    <p:extLst>
      <p:ext uri="{BB962C8B-B14F-4D97-AF65-F5344CB8AC3E}">
        <p14:creationId xmlns:p14="http://schemas.microsoft.com/office/powerpoint/2010/main" val="12653773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1B357CC2-DC49-4893-A47E-06A3B6BD12CB}"/>
              </a:ext>
            </a:extLst>
          </p:cNvPr>
          <p:cNvSpPr>
            <a:spLocks noGrp="1"/>
          </p:cNvSpPr>
          <p:nvPr>
            <p:ph type="ftr" sz="quarter" idx="3"/>
          </p:nvPr>
        </p:nvSpPr>
        <p:spPr/>
        <p:txBody>
          <a:bodyPr/>
          <a:lstStyle/>
          <a:p>
            <a:r>
              <a:rPr lang="en-US"/>
              <a:t>Webinar on Python World</a:t>
            </a:r>
            <a:endParaRPr lang="en-US" dirty="0"/>
          </a:p>
        </p:txBody>
      </p:sp>
      <p:graphicFrame>
        <p:nvGraphicFramePr>
          <p:cNvPr id="5" name="Diagram 4">
            <a:extLst>
              <a:ext uri="{FF2B5EF4-FFF2-40B4-BE49-F238E27FC236}">
                <a16:creationId xmlns:a16="http://schemas.microsoft.com/office/drawing/2014/main" id="{52682D0C-E55D-4B85-9018-FB72E5A8FA95}"/>
              </a:ext>
            </a:extLst>
          </p:cNvPr>
          <p:cNvGraphicFramePr/>
          <p:nvPr>
            <p:extLst>
              <p:ext uri="{D42A27DB-BD31-4B8C-83A1-F6EECF244321}">
                <p14:modId xmlns:p14="http://schemas.microsoft.com/office/powerpoint/2010/main" val="2069264964"/>
              </p:ext>
            </p:extLst>
          </p:nvPr>
        </p:nvGraphicFramePr>
        <p:xfrm>
          <a:off x="404289" y="783674"/>
          <a:ext cx="11644836"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TextBox 6">
            <a:extLst>
              <a:ext uri="{FF2B5EF4-FFF2-40B4-BE49-F238E27FC236}">
                <a16:creationId xmlns:a16="http://schemas.microsoft.com/office/drawing/2014/main" id="{6F0EF844-1139-46B8-8072-CED144339631}"/>
              </a:ext>
            </a:extLst>
          </p:cNvPr>
          <p:cNvSpPr txBox="1"/>
          <p:nvPr/>
        </p:nvSpPr>
        <p:spPr>
          <a:xfrm>
            <a:off x="895349" y="5334"/>
            <a:ext cx="11020425" cy="707886"/>
          </a:xfrm>
          <a:prstGeom prst="rect">
            <a:avLst/>
          </a:prstGeom>
          <a:solidFill>
            <a:schemeClr val="accent2">
              <a:lumMod val="20000"/>
              <a:lumOff val="80000"/>
            </a:schemeClr>
          </a:solidFill>
          <a:ln w="19050">
            <a:solidFill>
              <a:schemeClr val="accent1"/>
            </a:solidFill>
          </a:ln>
        </p:spPr>
        <p:txBody>
          <a:bodyPr wrap="square" rtlCol="0">
            <a:spAutoFit/>
          </a:bodyPr>
          <a:lstStyle/>
          <a:p>
            <a:pPr algn="ctr"/>
            <a:r>
              <a:rPr lang="en-IN" sz="4000" dirty="0">
                <a:latin typeface="Calibri" panose="020F0502020204030204" pitchFamily="34" charset="0"/>
                <a:cs typeface="Calibri" panose="020F0502020204030204" pitchFamily="34" charset="0"/>
              </a:rPr>
              <a:t>Scikit-Learn Uses a number of other Python libraries</a:t>
            </a:r>
          </a:p>
        </p:txBody>
      </p:sp>
    </p:spTree>
    <p:extLst>
      <p:ext uri="{BB962C8B-B14F-4D97-AF65-F5344CB8AC3E}">
        <p14:creationId xmlns:p14="http://schemas.microsoft.com/office/powerpoint/2010/main" val="4240695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A890806-62A7-4F3A-B36E-3C1503DAC1E3}"/>
              </a:ext>
            </a:extLst>
          </p:cNvPr>
          <p:cNvSpPr txBox="1"/>
          <p:nvPr/>
        </p:nvSpPr>
        <p:spPr>
          <a:xfrm>
            <a:off x="494271" y="2136338"/>
            <a:ext cx="11405286" cy="1754326"/>
          </a:xfrm>
          <a:prstGeom prst="rect">
            <a:avLst/>
          </a:prstGeom>
          <a:solidFill>
            <a:srgbClr val="FFC000"/>
          </a:solidFill>
          <a:ln>
            <a:noFill/>
          </a:ln>
        </p:spPr>
        <p:txBody>
          <a:bodyPr wrap="square" rtlCol="0">
            <a:spAutoFit/>
          </a:bodyPr>
          <a:lstStyle/>
          <a:p>
            <a:pPr algn="ctr"/>
            <a:r>
              <a:rPr lang="en-US" sz="5400" b="1" dirty="0"/>
              <a:t>SOME BASIC SKILLS DESIRABLE IN MACHINE LEARNING</a:t>
            </a:r>
          </a:p>
        </p:txBody>
      </p:sp>
    </p:spTree>
    <p:extLst>
      <p:ext uri="{BB962C8B-B14F-4D97-AF65-F5344CB8AC3E}">
        <p14:creationId xmlns:p14="http://schemas.microsoft.com/office/powerpoint/2010/main" val="36666910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58" name="Picture 30">
            <a:extLst>
              <a:ext uri="{FF2B5EF4-FFF2-40B4-BE49-F238E27FC236}">
                <a16:creationId xmlns:a16="http://schemas.microsoft.com/office/drawing/2014/main" id="{5C2654AD-9B79-450F-BD8A-2F1466AAFB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98521" y="3855089"/>
            <a:ext cx="3341629" cy="167081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CEFEFF8A-E410-4E4C-9B99-2CB21895B6F0}"/>
              </a:ext>
            </a:extLst>
          </p:cNvPr>
          <p:cNvSpPr txBox="1"/>
          <p:nvPr/>
        </p:nvSpPr>
        <p:spPr>
          <a:xfrm>
            <a:off x="2697981" y="2406729"/>
            <a:ext cx="6229769" cy="1323439"/>
          </a:xfrm>
          <a:prstGeom prst="rect">
            <a:avLst/>
          </a:prstGeom>
          <a:solidFill>
            <a:schemeClr val="accent2">
              <a:lumMod val="40000"/>
              <a:lumOff val="60000"/>
            </a:schemeClr>
          </a:solidFill>
          <a:ln>
            <a:solidFill>
              <a:schemeClr val="bg1"/>
            </a:solidFill>
          </a:ln>
        </p:spPr>
        <p:txBody>
          <a:bodyPr wrap="square" rtlCol="0">
            <a:spAutoFit/>
          </a:bodyPr>
          <a:lstStyle/>
          <a:p>
            <a:pPr algn="ctr"/>
            <a:r>
              <a:rPr lang="en-US" sz="8000" b="1" dirty="0">
                <a:latin typeface="Ink Free" panose="03080402000500000000" pitchFamily="66" charset="0"/>
              </a:rPr>
              <a:t>Python World</a:t>
            </a:r>
          </a:p>
        </p:txBody>
      </p:sp>
      <p:pic>
        <p:nvPicPr>
          <p:cNvPr id="2050" name="Picture 2" descr="Language,logo,python,free vector graphics,free pictures - free ...">
            <a:extLst>
              <a:ext uri="{FF2B5EF4-FFF2-40B4-BE49-F238E27FC236}">
                <a16:creationId xmlns:a16="http://schemas.microsoft.com/office/drawing/2014/main" id="{15FE343B-F683-486D-ABBA-26C0CCE4D1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9647" y="217030"/>
            <a:ext cx="2143125" cy="2133600"/>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48130" name="Picture 2" descr="Related image">
            <a:extLst>
              <a:ext uri="{FF2B5EF4-FFF2-40B4-BE49-F238E27FC236}">
                <a16:creationId xmlns:a16="http://schemas.microsoft.com/office/drawing/2014/main" id="{529433EC-8DE1-4195-8CB6-80557D43E50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07261" y="181765"/>
            <a:ext cx="4676775" cy="971550"/>
          </a:xfrm>
          <a:prstGeom prst="rect">
            <a:avLst/>
          </a:prstGeom>
          <a:noFill/>
          <a:ln>
            <a:solidFill>
              <a:schemeClr val="tx2"/>
            </a:solidFill>
          </a:ln>
          <a:extLst>
            <a:ext uri="{909E8E84-426E-40DD-AFC4-6F175D3DCCD1}">
              <a14:hiddenFill xmlns:a14="http://schemas.microsoft.com/office/drawing/2010/main">
                <a:solidFill>
                  <a:srgbClr val="FFFFFF"/>
                </a:solidFill>
              </a14:hiddenFill>
            </a:ext>
          </a:extLst>
        </p:spPr>
      </p:pic>
      <p:pic>
        <p:nvPicPr>
          <p:cNvPr id="48132" name="Picture 4">
            <a:extLst>
              <a:ext uri="{FF2B5EF4-FFF2-40B4-BE49-F238E27FC236}">
                <a16:creationId xmlns:a16="http://schemas.microsoft.com/office/drawing/2014/main" id="{CA1A2762-CCD1-425F-BAC6-626326AC484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3708" y="4539899"/>
            <a:ext cx="1756852" cy="2253435"/>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48134" name="Picture 6">
            <a:extLst>
              <a:ext uri="{FF2B5EF4-FFF2-40B4-BE49-F238E27FC236}">
                <a16:creationId xmlns:a16="http://schemas.microsoft.com/office/drawing/2014/main" id="{C9A1777C-DB76-41BC-B40B-3848B988C36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872888" y="306689"/>
            <a:ext cx="2649787" cy="1050254"/>
          </a:xfrm>
          <a:prstGeom prst="rect">
            <a:avLst/>
          </a:prstGeom>
          <a:noFill/>
          <a:extLst>
            <a:ext uri="{909E8E84-426E-40DD-AFC4-6F175D3DCCD1}">
              <a14:hiddenFill xmlns:a14="http://schemas.microsoft.com/office/drawing/2010/main">
                <a:solidFill>
                  <a:srgbClr val="FFFFFF"/>
                </a:solidFill>
              </a14:hiddenFill>
            </a:ext>
          </a:extLst>
        </p:spPr>
      </p:pic>
      <p:pic>
        <p:nvPicPr>
          <p:cNvPr id="48136" name="Picture 8">
            <a:extLst>
              <a:ext uri="{FF2B5EF4-FFF2-40B4-BE49-F238E27FC236}">
                <a16:creationId xmlns:a16="http://schemas.microsoft.com/office/drawing/2014/main" id="{82F33826-D118-4922-936C-778F7637BAA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122492" y="2496832"/>
            <a:ext cx="2945670" cy="1586366"/>
          </a:xfrm>
          <a:prstGeom prst="rect">
            <a:avLst/>
          </a:prstGeom>
          <a:noFill/>
          <a:extLst>
            <a:ext uri="{909E8E84-426E-40DD-AFC4-6F175D3DCCD1}">
              <a14:hiddenFill xmlns:a14="http://schemas.microsoft.com/office/drawing/2010/main">
                <a:solidFill>
                  <a:srgbClr val="FFFFFF"/>
                </a:solidFill>
              </a14:hiddenFill>
            </a:ext>
          </a:extLst>
        </p:spPr>
      </p:pic>
      <p:pic>
        <p:nvPicPr>
          <p:cNvPr id="48138" name="Picture 10">
            <a:extLst>
              <a:ext uri="{FF2B5EF4-FFF2-40B4-BE49-F238E27FC236}">
                <a16:creationId xmlns:a16="http://schemas.microsoft.com/office/drawing/2014/main" id="{197D5CD8-CC6E-4610-B506-0658232D924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147028" y="5405435"/>
            <a:ext cx="3665838" cy="1433878"/>
          </a:xfrm>
          <a:prstGeom prst="rect">
            <a:avLst/>
          </a:prstGeom>
          <a:noFill/>
          <a:extLst>
            <a:ext uri="{909E8E84-426E-40DD-AFC4-6F175D3DCCD1}">
              <a14:hiddenFill xmlns:a14="http://schemas.microsoft.com/office/drawing/2010/main">
                <a:solidFill>
                  <a:srgbClr val="FFFFFF"/>
                </a:solidFill>
              </a14:hiddenFill>
            </a:ext>
          </a:extLst>
        </p:spPr>
      </p:pic>
      <p:pic>
        <p:nvPicPr>
          <p:cNvPr id="48142" name="Picture 14">
            <a:extLst>
              <a:ext uri="{FF2B5EF4-FFF2-40B4-BE49-F238E27FC236}">
                <a16:creationId xmlns:a16="http://schemas.microsoft.com/office/drawing/2014/main" id="{83221A33-8BEA-43EB-B648-5AF01CC0A89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228301" y="1575337"/>
            <a:ext cx="2734052" cy="952361"/>
          </a:xfrm>
          <a:prstGeom prst="rect">
            <a:avLst/>
          </a:prstGeom>
          <a:noFill/>
          <a:extLst>
            <a:ext uri="{909E8E84-426E-40DD-AFC4-6F175D3DCCD1}">
              <a14:hiddenFill xmlns:a14="http://schemas.microsoft.com/office/drawing/2010/main">
                <a:solidFill>
                  <a:srgbClr val="FFFFFF"/>
                </a:solidFill>
              </a14:hiddenFill>
            </a:ext>
          </a:extLst>
        </p:spPr>
      </p:pic>
      <p:pic>
        <p:nvPicPr>
          <p:cNvPr id="48146" name="Picture 18">
            <a:extLst>
              <a:ext uri="{FF2B5EF4-FFF2-40B4-BE49-F238E27FC236}">
                <a16:creationId xmlns:a16="http://schemas.microsoft.com/office/drawing/2014/main" id="{3E38D677-7942-43C2-A3BF-A82E19FB0864}"/>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697123" y="1442385"/>
            <a:ext cx="4058458" cy="811691"/>
          </a:xfrm>
          <a:prstGeom prst="rect">
            <a:avLst/>
          </a:prstGeom>
          <a:noFill/>
          <a:extLst>
            <a:ext uri="{909E8E84-426E-40DD-AFC4-6F175D3DCCD1}">
              <a14:hiddenFill xmlns:a14="http://schemas.microsoft.com/office/drawing/2010/main">
                <a:solidFill>
                  <a:srgbClr val="FFFFFF"/>
                </a:solidFill>
              </a14:hiddenFill>
            </a:ext>
          </a:extLst>
        </p:spPr>
      </p:pic>
      <p:pic>
        <p:nvPicPr>
          <p:cNvPr id="48148" name="Picture 20">
            <a:extLst>
              <a:ext uri="{FF2B5EF4-FFF2-40B4-BE49-F238E27FC236}">
                <a16:creationId xmlns:a16="http://schemas.microsoft.com/office/drawing/2014/main" id="{7042E70B-4E86-475B-893E-0BB022FCF3F6}"/>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8287" y="2392527"/>
            <a:ext cx="2476294" cy="2063578"/>
          </a:xfrm>
          <a:prstGeom prst="rect">
            <a:avLst/>
          </a:prstGeom>
          <a:noFill/>
          <a:extLst>
            <a:ext uri="{909E8E84-426E-40DD-AFC4-6F175D3DCCD1}">
              <a14:hiddenFill xmlns:a14="http://schemas.microsoft.com/office/drawing/2010/main">
                <a:solidFill>
                  <a:srgbClr val="FFFFFF"/>
                </a:solidFill>
              </a14:hiddenFill>
            </a:ext>
          </a:extLst>
        </p:spPr>
      </p:pic>
      <p:pic>
        <p:nvPicPr>
          <p:cNvPr id="48160" name="Picture 32">
            <a:extLst>
              <a:ext uri="{FF2B5EF4-FFF2-40B4-BE49-F238E27FC236}">
                <a16:creationId xmlns:a16="http://schemas.microsoft.com/office/drawing/2014/main" id="{7E9A0490-E2F7-47CB-AD7C-24D1F6A23022}"/>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125806" y="4247720"/>
            <a:ext cx="1962748" cy="2315429"/>
          </a:xfrm>
          <a:prstGeom prst="rect">
            <a:avLst/>
          </a:prstGeom>
          <a:noFill/>
          <a:extLst>
            <a:ext uri="{909E8E84-426E-40DD-AFC4-6F175D3DCCD1}">
              <a14:hiddenFill xmlns:a14="http://schemas.microsoft.com/office/drawing/2010/main">
                <a:solidFill>
                  <a:srgbClr val="FFFFFF"/>
                </a:solidFill>
              </a14:hiddenFill>
            </a:ext>
          </a:extLst>
        </p:spPr>
      </p:pic>
      <p:pic>
        <p:nvPicPr>
          <p:cNvPr id="48162" name="Picture 34">
            <a:extLst>
              <a:ext uri="{FF2B5EF4-FFF2-40B4-BE49-F238E27FC236}">
                <a16:creationId xmlns:a16="http://schemas.microsoft.com/office/drawing/2014/main" id="{261E74A6-4BA1-4064-B8E1-0D8F96FF989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448851" y="4083198"/>
            <a:ext cx="3461179" cy="1154649"/>
          </a:xfrm>
          <a:prstGeom prst="rect">
            <a:avLst/>
          </a:prstGeom>
          <a:noFill/>
          <a:extLst>
            <a:ext uri="{909E8E84-426E-40DD-AFC4-6F175D3DCCD1}">
              <a14:hiddenFill xmlns:a14="http://schemas.microsoft.com/office/drawing/2010/main">
                <a:solidFill>
                  <a:srgbClr val="FFFFFF"/>
                </a:solidFill>
              </a14:hiddenFill>
            </a:ext>
          </a:extLst>
        </p:spPr>
      </p:pic>
      <p:pic>
        <p:nvPicPr>
          <p:cNvPr id="48156" name="Picture 28" descr="Matplotlib: Python plotting — Matplotlib 3.2.1 documentation">
            <a:extLst>
              <a:ext uri="{FF2B5EF4-FFF2-40B4-BE49-F238E27FC236}">
                <a16:creationId xmlns:a16="http://schemas.microsoft.com/office/drawing/2014/main" id="{2EEE78CE-CE8F-494C-88E5-F06FEF0D551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049334" y="5698929"/>
            <a:ext cx="3840004" cy="9202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01430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A890806-62A7-4F3A-B36E-3C1503DAC1E3}"/>
              </a:ext>
            </a:extLst>
          </p:cNvPr>
          <p:cNvSpPr txBox="1"/>
          <p:nvPr/>
        </p:nvSpPr>
        <p:spPr>
          <a:xfrm>
            <a:off x="140043" y="149502"/>
            <a:ext cx="11911914" cy="523220"/>
          </a:xfrm>
          <a:prstGeom prst="rect">
            <a:avLst/>
          </a:prstGeom>
          <a:solidFill>
            <a:srgbClr val="FFC000"/>
          </a:solidFill>
          <a:ln>
            <a:noFill/>
          </a:ln>
        </p:spPr>
        <p:txBody>
          <a:bodyPr wrap="square" rtlCol="0">
            <a:spAutoFit/>
          </a:bodyPr>
          <a:lstStyle/>
          <a:p>
            <a:pPr algn="ctr"/>
            <a:r>
              <a:rPr lang="en-US" sz="2800" dirty="0"/>
              <a:t>General Concepts about programming</a:t>
            </a:r>
          </a:p>
        </p:txBody>
      </p:sp>
      <p:sp>
        <p:nvSpPr>
          <p:cNvPr id="6" name="Subtitle 3">
            <a:extLst>
              <a:ext uri="{FF2B5EF4-FFF2-40B4-BE49-F238E27FC236}">
                <a16:creationId xmlns:a16="http://schemas.microsoft.com/office/drawing/2014/main" id="{45FA3958-CFEE-477B-9842-5678ECF6B642}"/>
              </a:ext>
            </a:extLst>
          </p:cNvPr>
          <p:cNvSpPr txBox="1">
            <a:spLocks/>
          </p:cNvSpPr>
          <p:nvPr/>
        </p:nvSpPr>
        <p:spPr>
          <a:xfrm>
            <a:off x="140043" y="757129"/>
            <a:ext cx="11911914" cy="4246386"/>
          </a:xfrm>
          <a:prstGeom prst="rect">
            <a:avLst/>
          </a:prstGeom>
          <a:solidFill>
            <a:srgbClr val="FAD1D3">
              <a:alpha val="70980"/>
            </a:srgbClr>
          </a:solidFill>
          <a:ln>
            <a:solidFill>
              <a:srgbClr val="E21A23"/>
            </a:solid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lvl="0" indent="-342900">
              <a:lnSpc>
                <a:spcPct val="107000"/>
              </a:lnSpc>
              <a:buFont typeface="+mj-lt"/>
              <a:buAutoNum type="arabicPeriod"/>
            </a:pPr>
            <a:r>
              <a:rPr lang="en-IN" dirty="0">
                <a:effectLst/>
                <a:latin typeface="Calibri" panose="020F0502020204030204" pitchFamily="34" charset="0"/>
                <a:ea typeface="Calibri" panose="020F0502020204030204" pitchFamily="34" charset="0"/>
                <a:cs typeface="Times New Roman" panose="02020603050405020304" pitchFamily="18" charset="0"/>
              </a:rPr>
              <a:t>Difference between scripted and compiled languages</a:t>
            </a:r>
          </a:p>
          <a:p>
            <a:pPr marL="342900" lvl="0" indent="-342900">
              <a:lnSpc>
                <a:spcPct val="107000"/>
              </a:lnSpc>
              <a:buFont typeface="+mj-lt"/>
              <a:buAutoNum type="arabicPeriod"/>
            </a:pPr>
            <a:r>
              <a:rPr lang="en-IN" dirty="0">
                <a:effectLst/>
                <a:latin typeface="Calibri" panose="020F0502020204030204" pitchFamily="34" charset="0"/>
                <a:ea typeface="Calibri" panose="020F0502020204030204" pitchFamily="34" charset="0"/>
                <a:cs typeface="Times New Roman" panose="02020603050405020304" pitchFamily="18" charset="0"/>
              </a:rPr>
              <a:t>Difference between statically typed/ duck typed and type hints</a:t>
            </a:r>
          </a:p>
          <a:p>
            <a:pPr marL="342900" lvl="0" indent="-342900">
              <a:lnSpc>
                <a:spcPct val="107000"/>
              </a:lnSpc>
              <a:buFont typeface="+mj-lt"/>
              <a:buAutoNum type="arabicPeriod"/>
            </a:pPr>
            <a:r>
              <a:rPr lang="en-IN" dirty="0">
                <a:effectLst/>
                <a:latin typeface="Calibri" panose="020F0502020204030204" pitchFamily="34" charset="0"/>
                <a:ea typeface="Calibri" panose="020F0502020204030204" pitchFamily="34" charset="0"/>
                <a:cs typeface="Times New Roman" panose="02020603050405020304" pitchFamily="18" charset="0"/>
              </a:rPr>
              <a:t>Strongly typed versus weakly typed.</a:t>
            </a:r>
          </a:p>
          <a:p>
            <a:pPr marL="342900" lvl="0"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Casting (Implicit and explicit)</a:t>
            </a:r>
          </a:p>
          <a:p>
            <a:pPr marL="342900" lvl="0" indent="-342900">
              <a:lnSpc>
                <a:spcPct val="107000"/>
              </a:lnSpc>
              <a:buFont typeface="+mj-lt"/>
              <a:buAutoNum type="arabicPeriod"/>
            </a:pPr>
            <a:r>
              <a:rPr lang="en-IN" dirty="0">
                <a:effectLst/>
                <a:latin typeface="Calibri" panose="020F0502020204030204" pitchFamily="34" charset="0"/>
                <a:ea typeface="Calibri" panose="020F0502020204030204" pitchFamily="34" charset="0"/>
                <a:cs typeface="Times New Roman" panose="02020603050405020304" pitchFamily="18" charset="0"/>
              </a:rPr>
              <a:t>Passing by reference and passing by value</a:t>
            </a:r>
          </a:p>
          <a:p>
            <a:pPr marL="342900" lvl="0" indent="-342900">
              <a:lnSpc>
                <a:spcPct val="107000"/>
              </a:lnSpc>
              <a:spcAft>
                <a:spcPts val="800"/>
              </a:spcAft>
              <a:buFont typeface="+mj-lt"/>
              <a:buAutoNum type="arabicPeriod"/>
            </a:pPr>
            <a:r>
              <a:rPr lang="en-IN" dirty="0">
                <a:effectLst/>
                <a:latin typeface="Calibri" panose="020F0502020204030204" pitchFamily="34" charset="0"/>
                <a:ea typeface="Calibri" panose="020F0502020204030204" pitchFamily="34" charset="0"/>
                <a:cs typeface="Times New Roman" panose="02020603050405020304" pitchFamily="18" charset="0"/>
              </a:rPr>
              <a:t>Object oriented Programming concepts</a:t>
            </a:r>
          </a:p>
          <a:p>
            <a:pPr marL="342900" lvl="0" indent="-342900">
              <a:lnSpc>
                <a:spcPct val="107000"/>
              </a:lnSpc>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Errors and how to handle them</a:t>
            </a:r>
            <a:endParaRPr lang="en-IN"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8664873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A890806-62A7-4F3A-B36E-3C1503DAC1E3}"/>
              </a:ext>
            </a:extLst>
          </p:cNvPr>
          <p:cNvSpPr txBox="1"/>
          <p:nvPr/>
        </p:nvSpPr>
        <p:spPr>
          <a:xfrm>
            <a:off x="140043" y="149502"/>
            <a:ext cx="11911914" cy="523220"/>
          </a:xfrm>
          <a:prstGeom prst="rect">
            <a:avLst/>
          </a:prstGeom>
          <a:solidFill>
            <a:srgbClr val="FFC000"/>
          </a:solidFill>
          <a:ln>
            <a:noFill/>
          </a:ln>
        </p:spPr>
        <p:txBody>
          <a:bodyPr wrap="square" rtlCol="0">
            <a:spAutoFit/>
          </a:bodyPr>
          <a:lstStyle/>
          <a:p>
            <a:pPr algn="ctr"/>
            <a:r>
              <a:rPr lang="en-US" sz="2800" b="1" dirty="0"/>
              <a:t>Basics of Python (Desirable for ML)</a:t>
            </a:r>
          </a:p>
        </p:txBody>
      </p:sp>
      <p:sp>
        <p:nvSpPr>
          <p:cNvPr id="6" name="Subtitle 3">
            <a:extLst>
              <a:ext uri="{FF2B5EF4-FFF2-40B4-BE49-F238E27FC236}">
                <a16:creationId xmlns:a16="http://schemas.microsoft.com/office/drawing/2014/main" id="{45FA3958-CFEE-477B-9842-5678ECF6B642}"/>
              </a:ext>
            </a:extLst>
          </p:cNvPr>
          <p:cNvSpPr txBox="1">
            <a:spLocks/>
          </p:cNvSpPr>
          <p:nvPr/>
        </p:nvSpPr>
        <p:spPr>
          <a:xfrm>
            <a:off x="352424" y="721927"/>
            <a:ext cx="11559489" cy="6069397"/>
          </a:xfrm>
          <a:prstGeom prst="rect">
            <a:avLst/>
          </a:prstGeom>
          <a:gradFill flip="none" rotWithShape="1">
            <a:gsLst>
              <a:gs pos="0">
                <a:srgbClr val="FAD1D3">
                  <a:shade val="30000"/>
                  <a:satMod val="115000"/>
                </a:srgbClr>
              </a:gs>
              <a:gs pos="50000">
                <a:srgbClr val="FAD1D3">
                  <a:shade val="67500"/>
                  <a:satMod val="115000"/>
                </a:srgbClr>
              </a:gs>
              <a:gs pos="100000">
                <a:srgbClr val="FAD1D3">
                  <a:shade val="100000"/>
                  <a:satMod val="115000"/>
                </a:srgbClr>
              </a:gs>
            </a:gsLst>
            <a:path path="circle">
              <a:fillToRect l="100000" b="100000"/>
            </a:path>
            <a:tileRect t="-100000" r="-100000"/>
          </a:gradFill>
          <a:ln>
            <a:no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nSpc>
                <a:spcPct val="100000"/>
              </a:lnSpc>
              <a:spcBef>
                <a:spcPts val="0"/>
              </a:spcBef>
              <a:buFont typeface="+mj-lt"/>
              <a:buAutoNum type="arabicPeriod"/>
            </a:pPr>
            <a:r>
              <a:rPr lang="en-IN" dirty="0">
                <a:effectLst/>
                <a:latin typeface="Calibri" panose="020F0502020204030204" pitchFamily="34" charset="0"/>
                <a:ea typeface="Calibri" panose="020F0502020204030204" pitchFamily="34" charset="0"/>
                <a:cs typeface="Times New Roman" panose="02020603050405020304" pitchFamily="18" charset="0"/>
              </a:rPr>
              <a:t>Installing Python</a:t>
            </a:r>
          </a:p>
          <a:p>
            <a:pPr marL="0" lvl="0" indent="0">
              <a:lnSpc>
                <a:spcPct val="100000"/>
              </a:lnSpc>
              <a:spcBef>
                <a:spcPts val="0"/>
              </a:spcBef>
              <a:buFont typeface="+mj-lt"/>
              <a:buAutoNum type="arabicPeriod"/>
            </a:pPr>
            <a:r>
              <a:rPr lang="en-IN" dirty="0">
                <a:effectLst/>
                <a:latin typeface="Calibri" panose="020F0502020204030204" pitchFamily="34" charset="0"/>
                <a:ea typeface="Calibri" panose="020F0502020204030204" pitchFamily="34" charset="0"/>
                <a:cs typeface="Times New Roman" panose="02020603050405020304" pitchFamily="18" charset="0"/>
              </a:rPr>
              <a:t>Installing Anaconda/ </a:t>
            </a:r>
            <a:r>
              <a:rPr lang="en-IN" dirty="0" err="1">
                <a:effectLst/>
                <a:latin typeface="Calibri" panose="020F0502020204030204" pitchFamily="34" charset="0"/>
                <a:ea typeface="Calibri" panose="020F0502020204030204" pitchFamily="34" charset="0"/>
                <a:cs typeface="Times New Roman" panose="02020603050405020304" pitchFamily="18" charset="0"/>
              </a:rPr>
              <a:t>Jupyter</a:t>
            </a:r>
            <a:r>
              <a:rPr lang="en-IN" dirty="0">
                <a:effectLst/>
                <a:latin typeface="Calibri" panose="020F0502020204030204" pitchFamily="34" charset="0"/>
                <a:ea typeface="Calibri" panose="020F0502020204030204" pitchFamily="34" charset="0"/>
                <a:cs typeface="Times New Roman" panose="02020603050405020304" pitchFamily="18" charset="0"/>
              </a:rPr>
              <a:t> notebooks</a:t>
            </a:r>
          </a:p>
          <a:p>
            <a:pPr marL="0" lvl="0" indent="0">
              <a:lnSpc>
                <a:spcPct val="100000"/>
              </a:lnSpc>
              <a:spcBef>
                <a:spcPts val="0"/>
              </a:spcBef>
              <a:buFont typeface="+mj-lt"/>
              <a:buAutoNum type="arabicPeriod"/>
            </a:pPr>
            <a:r>
              <a:rPr lang="en-IN" dirty="0">
                <a:effectLst/>
                <a:latin typeface="Calibri" panose="020F0502020204030204" pitchFamily="34" charset="0"/>
                <a:ea typeface="Calibri" panose="020F0502020204030204" pitchFamily="34" charset="0"/>
                <a:cs typeface="Times New Roman" panose="02020603050405020304" pitchFamily="18" charset="0"/>
              </a:rPr>
              <a:t>Using pip/ </a:t>
            </a:r>
            <a:r>
              <a:rPr lang="en-IN" dirty="0" err="1">
                <a:effectLst/>
                <a:latin typeface="Calibri" panose="020F0502020204030204" pitchFamily="34" charset="0"/>
                <a:ea typeface="Calibri" panose="020F0502020204030204" pitchFamily="34" charset="0"/>
                <a:cs typeface="Times New Roman" panose="02020603050405020304" pitchFamily="18" charset="0"/>
              </a:rPr>
              <a:t>conda</a:t>
            </a:r>
            <a:r>
              <a:rPr lang="en-IN" dirty="0">
                <a:effectLst/>
                <a:latin typeface="Calibri" panose="020F0502020204030204" pitchFamily="34" charset="0"/>
                <a:ea typeface="Calibri" panose="020F0502020204030204" pitchFamily="34" charset="0"/>
                <a:cs typeface="Times New Roman" panose="02020603050405020304" pitchFamily="18" charset="0"/>
              </a:rPr>
              <a:t> to install Python libraries</a:t>
            </a:r>
          </a:p>
          <a:p>
            <a:pPr marL="0" lvl="0" indent="0">
              <a:lnSpc>
                <a:spcPct val="100000"/>
              </a:lnSpc>
              <a:spcBef>
                <a:spcPts val="0"/>
              </a:spcBef>
              <a:buFont typeface="+mj-lt"/>
              <a:buAutoNum type="arabicPeriod"/>
            </a:pPr>
            <a:r>
              <a:rPr lang="en-IN" dirty="0">
                <a:effectLst/>
                <a:latin typeface="Calibri" panose="020F0502020204030204" pitchFamily="34" charset="0"/>
                <a:ea typeface="Calibri" panose="020F0502020204030204" pitchFamily="34" charset="0"/>
                <a:cs typeface="Times New Roman" panose="02020603050405020304" pitchFamily="18" charset="0"/>
              </a:rPr>
              <a:t>Understanding concept of Virtual Environment</a:t>
            </a:r>
          </a:p>
          <a:p>
            <a:pPr marL="0" lvl="0" indent="0">
              <a:lnSpc>
                <a:spcPct val="100000"/>
              </a:lnSpc>
              <a:spcBef>
                <a:spcPts val="0"/>
              </a:spcBef>
              <a:buFont typeface="+mj-lt"/>
              <a:buAutoNum type="arabicPeriod"/>
            </a:pPr>
            <a:r>
              <a:rPr lang="en-IN" dirty="0">
                <a:effectLst/>
                <a:latin typeface="Calibri" panose="020F0502020204030204" pitchFamily="34" charset="0"/>
                <a:ea typeface="Calibri" panose="020F0502020204030204" pitchFamily="34" charset="0"/>
                <a:cs typeface="Times New Roman" panose="02020603050405020304" pitchFamily="18" charset="0"/>
              </a:rPr>
              <a:t>Operators in Python</a:t>
            </a:r>
          </a:p>
          <a:p>
            <a:pPr marL="0" lvl="0" indent="0">
              <a:lnSpc>
                <a:spcPct val="100000"/>
              </a:lnSpc>
              <a:spcBef>
                <a:spcPts val="0"/>
              </a:spcBef>
              <a:buFont typeface="+mj-lt"/>
              <a:buAutoNum type="arabicPeriod"/>
            </a:pPr>
            <a:r>
              <a:rPr lang="en-IN" dirty="0">
                <a:effectLst/>
                <a:latin typeface="Calibri" panose="020F0502020204030204" pitchFamily="34" charset="0"/>
                <a:ea typeface="Calibri" panose="020F0502020204030204" pitchFamily="34" charset="0"/>
                <a:cs typeface="Times New Roman" panose="02020603050405020304" pitchFamily="18" charset="0"/>
              </a:rPr>
              <a:t>Built in data types:- Strings, Lists, Dictionaries, Tuples etc </a:t>
            </a:r>
          </a:p>
          <a:p>
            <a:pPr marL="0" lvl="0" indent="0">
              <a:lnSpc>
                <a:spcPct val="100000"/>
              </a:lnSpc>
              <a:spcBef>
                <a:spcPts val="0"/>
              </a:spcBef>
              <a:buFont typeface="+mj-lt"/>
              <a:buAutoNum type="arabicPeriod"/>
            </a:pPr>
            <a:r>
              <a:rPr lang="en-IN" dirty="0">
                <a:effectLst/>
                <a:latin typeface="Calibri" panose="020F0502020204030204" pitchFamily="34" charset="0"/>
                <a:ea typeface="Calibri" panose="020F0502020204030204" pitchFamily="34" charset="0"/>
                <a:cs typeface="Times New Roman" panose="02020603050405020304" pitchFamily="18" charset="0"/>
              </a:rPr>
              <a:t>Functions basics</a:t>
            </a:r>
          </a:p>
          <a:p>
            <a:pPr marL="0" lvl="0" indent="0">
              <a:lnSpc>
                <a:spcPct val="100000"/>
              </a:lnSpc>
              <a:spcBef>
                <a:spcPts val="0"/>
              </a:spcBef>
              <a:buFont typeface="+mj-lt"/>
              <a:buAutoNum type="arabicPeriod"/>
            </a:pPr>
            <a:r>
              <a:rPr lang="en-IN" dirty="0">
                <a:solidFill>
                  <a:srgbClr val="000000"/>
                </a:solidFill>
                <a:effectLst/>
                <a:latin typeface="ProximaNovaCond-Regular"/>
                <a:ea typeface="Calibri" panose="020F0502020204030204" pitchFamily="34" charset="0"/>
                <a:cs typeface="Times New Roman" panose="02020603050405020304" pitchFamily="18" charset="0"/>
              </a:rPr>
              <a:t>Understand concepts of function arguments (default arguments, positional arguments and keyword arguments)</a:t>
            </a:r>
            <a:endParaRPr lang="en-IN"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nSpc>
                <a:spcPct val="100000"/>
              </a:lnSpc>
              <a:spcBef>
                <a:spcPts val="0"/>
              </a:spcBef>
              <a:buFont typeface="+mj-lt"/>
              <a:buAutoNum type="arabicPeriod"/>
            </a:pPr>
            <a:r>
              <a:rPr lang="en-IN" dirty="0">
                <a:solidFill>
                  <a:srgbClr val="000000"/>
                </a:solidFill>
                <a:effectLst/>
                <a:latin typeface="ProximaNovaCond-Regular"/>
                <a:ea typeface="Calibri" panose="020F0502020204030204" pitchFamily="34" charset="0"/>
                <a:cs typeface="Times New Roman" panose="02020603050405020304" pitchFamily="18" charset="0"/>
              </a:rPr>
              <a:t>Understanding flow control, Conditional statements, loops</a:t>
            </a:r>
            <a:endParaRPr lang="en-IN"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nSpc>
                <a:spcPct val="100000"/>
              </a:lnSpc>
              <a:spcBef>
                <a:spcPts val="0"/>
              </a:spcBef>
              <a:buFont typeface="+mj-lt"/>
              <a:buAutoNum type="arabicPeriod"/>
            </a:pPr>
            <a:r>
              <a:rPr lang="en-IN" dirty="0">
                <a:effectLst/>
                <a:latin typeface="Calibri" panose="020F0502020204030204" pitchFamily="34" charset="0"/>
                <a:ea typeface="Calibri" panose="020F0502020204030204" pitchFamily="34" charset="0"/>
                <a:cs typeface="Times New Roman" panose="02020603050405020304" pitchFamily="18" charset="0"/>
              </a:rPr>
              <a:t>Object Oriented Programming in Python</a:t>
            </a:r>
          </a:p>
          <a:p>
            <a:pPr marL="0" lvl="0" indent="0">
              <a:lnSpc>
                <a:spcPct val="100000"/>
              </a:lnSpc>
              <a:spcBef>
                <a:spcPts val="0"/>
              </a:spcBef>
              <a:buFont typeface="+mj-lt"/>
              <a:buAutoNum type="arabicPeriod"/>
            </a:pPr>
            <a:r>
              <a:rPr lang="en-IN" dirty="0">
                <a:effectLst/>
                <a:latin typeface="Calibri" panose="020F0502020204030204" pitchFamily="34" charset="0"/>
                <a:ea typeface="Calibri" panose="020F0502020204030204" pitchFamily="34" charset="0"/>
                <a:cs typeface="Times New Roman" panose="02020603050405020304" pitchFamily="18" charset="0"/>
              </a:rPr>
              <a:t>Inheritance and Namespace</a:t>
            </a:r>
          </a:p>
          <a:p>
            <a:pPr marL="0" lvl="0" indent="0">
              <a:lnSpc>
                <a:spcPct val="100000"/>
              </a:lnSpc>
              <a:spcBef>
                <a:spcPts val="0"/>
              </a:spcBef>
              <a:buFont typeface="+mj-lt"/>
              <a:buAutoNum type="arabicPeriod"/>
            </a:pPr>
            <a:r>
              <a:rPr lang="en-IN" dirty="0">
                <a:effectLst/>
                <a:latin typeface="Calibri" panose="020F0502020204030204" pitchFamily="34" charset="0"/>
                <a:ea typeface="Calibri" panose="020F0502020204030204" pitchFamily="34" charset="0"/>
                <a:cs typeface="Times New Roman" panose="02020603050405020304" pitchFamily="18" charset="0"/>
              </a:rPr>
              <a:t>File operations in Python</a:t>
            </a:r>
          </a:p>
          <a:p>
            <a:pPr marL="0" lvl="0" indent="0">
              <a:lnSpc>
                <a:spcPct val="100000"/>
              </a:lnSpc>
              <a:spcBef>
                <a:spcPts val="0"/>
              </a:spcBef>
              <a:buFont typeface="+mj-lt"/>
              <a:buAutoNum type="arabicPeriod"/>
            </a:pPr>
            <a:r>
              <a:rPr lang="en-IN" dirty="0">
                <a:effectLst/>
                <a:latin typeface="Calibri" panose="020F0502020204030204" pitchFamily="34" charset="0"/>
                <a:ea typeface="Calibri" panose="020F0502020204030204" pitchFamily="34" charset="0"/>
                <a:cs typeface="Times New Roman" panose="02020603050405020304" pitchFamily="18" charset="0"/>
              </a:rPr>
              <a:t>Python Exceptions</a:t>
            </a:r>
          </a:p>
          <a:p>
            <a:pPr marL="0" indent="0">
              <a:lnSpc>
                <a:spcPct val="100000"/>
              </a:lnSpc>
              <a:spcBef>
                <a:spcPts val="0"/>
              </a:spcBef>
              <a:buNone/>
            </a:pPr>
            <a:endParaRPr lang="en-US" dirty="0">
              <a:latin typeface="Calibri" pitchFamily="34" charset="0"/>
              <a:cs typeface="Calibri" pitchFamily="34" charset="0"/>
            </a:endParaRPr>
          </a:p>
        </p:txBody>
      </p:sp>
    </p:spTree>
    <p:extLst>
      <p:ext uri="{BB962C8B-B14F-4D97-AF65-F5344CB8AC3E}">
        <p14:creationId xmlns:p14="http://schemas.microsoft.com/office/powerpoint/2010/main" val="899201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A890806-62A7-4F3A-B36E-3C1503DAC1E3}"/>
              </a:ext>
            </a:extLst>
          </p:cNvPr>
          <p:cNvSpPr txBox="1"/>
          <p:nvPr/>
        </p:nvSpPr>
        <p:spPr>
          <a:xfrm>
            <a:off x="140043" y="149502"/>
            <a:ext cx="11911914" cy="523220"/>
          </a:xfrm>
          <a:prstGeom prst="rect">
            <a:avLst/>
          </a:prstGeom>
          <a:solidFill>
            <a:srgbClr val="FFC000"/>
          </a:solidFill>
          <a:ln>
            <a:solidFill>
              <a:schemeClr val="accent1"/>
            </a:solidFill>
          </a:ln>
        </p:spPr>
        <p:txBody>
          <a:bodyPr wrap="square" rtlCol="0">
            <a:spAutoFit/>
          </a:bodyPr>
          <a:lstStyle/>
          <a:p>
            <a:pPr algn="ctr"/>
            <a:r>
              <a:rPr lang="en-US" sz="2800" b="1" dirty="0"/>
              <a:t>Some common terms in ML</a:t>
            </a:r>
          </a:p>
        </p:txBody>
      </p:sp>
      <p:sp>
        <p:nvSpPr>
          <p:cNvPr id="3" name="TextBox 2">
            <a:extLst>
              <a:ext uri="{FF2B5EF4-FFF2-40B4-BE49-F238E27FC236}">
                <a16:creationId xmlns:a16="http://schemas.microsoft.com/office/drawing/2014/main" id="{6DCBF1FC-2573-4BFA-B955-96A02FC70E44}"/>
              </a:ext>
            </a:extLst>
          </p:cNvPr>
          <p:cNvSpPr txBox="1"/>
          <p:nvPr/>
        </p:nvSpPr>
        <p:spPr>
          <a:xfrm>
            <a:off x="216243" y="971550"/>
            <a:ext cx="11690007" cy="5710089"/>
          </a:xfrm>
          <a:prstGeom prst="rect">
            <a:avLst/>
          </a:prstGeom>
          <a:solidFill>
            <a:schemeClr val="accent2"/>
          </a:solidFill>
          <a:ln>
            <a:solidFill>
              <a:schemeClr val="accent1"/>
            </a:solidFill>
          </a:ln>
        </p:spPr>
        <p:txBody>
          <a:bodyPr wrap="square" rtlCol="0">
            <a:spAutoFit/>
          </a:bodyPr>
          <a:lstStyle/>
          <a:p>
            <a:pPr marL="342900" lvl="0" indent="-342900">
              <a:lnSpc>
                <a:spcPct val="107000"/>
              </a:lnSpc>
              <a:buFont typeface="+mj-lt"/>
              <a:buAutoNum type="arabicPeriod"/>
            </a:pPr>
            <a:r>
              <a:rPr lang="en-IN" b="1" dirty="0">
                <a:effectLst/>
                <a:latin typeface="Calibri" panose="020F0502020204030204" pitchFamily="34" charset="0"/>
                <a:ea typeface="Calibri" panose="020F0502020204030204" pitchFamily="34" charset="0"/>
                <a:cs typeface="Calibri" panose="020F0502020204030204" pitchFamily="34" charset="0"/>
              </a:rPr>
              <a:t>ML Algorithm:- In machine learning (ML) an “Algorithm” is a procedure that is run on data to create a machine learning “model.”</a:t>
            </a:r>
          </a:p>
          <a:p>
            <a:pPr marL="342900" lvl="0" indent="-342900">
              <a:lnSpc>
                <a:spcPct val="107000"/>
              </a:lnSpc>
              <a:buFont typeface="+mj-lt"/>
              <a:buAutoNum type="arabicPeriod"/>
            </a:pPr>
            <a:r>
              <a:rPr lang="en-IN" b="1" dirty="0" err="1">
                <a:effectLst/>
                <a:latin typeface="Calibri" panose="020F0502020204030204" pitchFamily="34" charset="0"/>
                <a:ea typeface="Calibri" panose="020F0502020204030204" pitchFamily="34" charset="0"/>
                <a:cs typeface="Calibri" panose="020F0502020204030204" pitchFamily="34" charset="0"/>
              </a:rPr>
              <a:t>Modeling</a:t>
            </a:r>
            <a:r>
              <a:rPr lang="en-IN" b="1" dirty="0">
                <a:effectLst/>
                <a:latin typeface="Calibri" panose="020F0502020204030204" pitchFamily="34" charset="0"/>
                <a:ea typeface="Calibri" panose="020F0502020204030204" pitchFamily="34" charset="0"/>
                <a:cs typeface="Calibri" panose="020F0502020204030204" pitchFamily="34" charset="0"/>
              </a:rPr>
              <a:t>:- </a:t>
            </a:r>
            <a:r>
              <a:rPr lang="en-IN" b="1" dirty="0">
                <a:solidFill>
                  <a:srgbClr val="242021"/>
                </a:solidFill>
                <a:effectLst/>
                <a:latin typeface="Calibri" panose="020F0502020204030204" pitchFamily="34" charset="0"/>
                <a:ea typeface="Calibri" panose="020F0502020204030204" pitchFamily="34" charset="0"/>
                <a:cs typeface="Calibri" panose="020F0502020204030204" pitchFamily="34" charset="0"/>
              </a:rPr>
              <a:t>What is a model? It’s simply a specification of a mathematical (or probabilistic) relationship that exists between different variables.</a:t>
            </a:r>
            <a:endParaRPr lang="en-IN" b="1" dirty="0">
              <a:effectLst/>
              <a:latin typeface="Calibri" panose="020F0502020204030204" pitchFamily="34" charset="0"/>
              <a:ea typeface="Calibri" panose="020F0502020204030204" pitchFamily="34" charset="0"/>
              <a:cs typeface="Calibri" panose="020F0502020204030204" pitchFamily="34" charset="0"/>
            </a:endParaRPr>
          </a:p>
          <a:p>
            <a:pPr marL="342900" lvl="0" indent="-342900">
              <a:lnSpc>
                <a:spcPct val="107000"/>
              </a:lnSpc>
              <a:buFont typeface="+mj-lt"/>
              <a:buAutoNum type="arabicPeriod"/>
            </a:pPr>
            <a:r>
              <a:rPr lang="en-IN" b="1" dirty="0">
                <a:solidFill>
                  <a:srgbClr val="242021"/>
                </a:solidFill>
                <a:effectLst/>
                <a:latin typeface="Calibri" panose="020F0502020204030204" pitchFamily="34" charset="0"/>
                <a:ea typeface="Calibri" panose="020F0502020204030204" pitchFamily="34" charset="0"/>
                <a:cs typeface="Calibri" panose="020F0502020204030204" pitchFamily="34" charset="0"/>
              </a:rPr>
              <a:t>Difference between an Algorithm and a Model</a:t>
            </a:r>
            <a:endParaRPr lang="en-IN" b="1" dirty="0">
              <a:effectLst/>
              <a:latin typeface="Calibri" panose="020F0502020204030204" pitchFamily="34" charset="0"/>
              <a:ea typeface="Calibri" panose="020F0502020204030204" pitchFamily="34" charset="0"/>
              <a:cs typeface="Calibri" panose="020F0502020204030204" pitchFamily="34" charset="0"/>
            </a:endParaRPr>
          </a:p>
          <a:p>
            <a:pPr marL="342900" lvl="0" indent="-342900">
              <a:lnSpc>
                <a:spcPct val="107000"/>
              </a:lnSpc>
              <a:buFont typeface="+mj-lt"/>
              <a:buAutoNum type="arabicPeriod"/>
            </a:pPr>
            <a:r>
              <a:rPr lang="en-IN" b="1" dirty="0">
                <a:solidFill>
                  <a:srgbClr val="242021"/>
                </a:solidFill>
                <a:effectLst/>
                <a:latin typeface="Calibri" panose="020F0502020204030204" pitchFamily="34" charset="0"/>
                <a:ea typeface="Calibri" panose="020F0502020204030204" pitchFamily="34" charset="0"/>
                <a:cs typeface="Calibri" panose="020F0502020204030204" pitchFamily="34" charset="0"/>
              </a:rPr>
              <a:t>Mean Squared Error:-   (The Wikipedia page:- </a:t>
            </a:r>
            <a:r>
              <a:rPr lang="en-IN" b="1" u="sng" dirty="0">
                <a:solidFill>
                  <a:srgbClr val="242021"/>
                </a:solidFill>
                <a:effectLst/>
                <a:latin typeface="Calibri" panose="020F0502020204030204" pitchFamily="34" charset="0"/>
                <a:ea typeface="Calibri" panose="020F0502020204030204" pitchFamily="34" charset="0"/>
                <a:cs typeface="Calibri" panose="020F0502020204030204" pitchFamily="34" charset="0"/>
                <a:hlinkClick r:id="rId2"/>
              </a:rPr>
              <a:t>https://en.wikipedia.org/wiki/Mean_squared_error</a:t>
            </a:r>
            <a:r>
              <a:rPr lang="en-IN" b="1" dirty="0">
                <a:solidFill>
                  <a:srgbClr val="242021"/>
                </a:solidFill>
                <a:effectLst/>
                <a:latin typeface="Calibri" panose="020F0502020204030204" pitchFamily="34" charset="0"/>
                <a:ea typeface="Calibri" panose="020F0502020204030204" pitchFamily="34" charset="0"/>
                <a:cs typeface="Calibri" panose="020F0502020204030204" pitchFamily="34" charset="0"/>
              </a:rPr>
              <a:t> )</a:t>
            </a:r>
            <a:endParaRPr lang="en-IN" b="1" dirty="0">
              <a:effectLst/>
              <a:latin typeface="Calibri" panose="020F0502020204030204" pitchFamily="34" charset="0"/>
              <a:ea typeface="Calibri" panose="020F0502020204030204" pitchFamily="34" charset="0"/>
              <a:cs typeface="Calibri" panose="020F0502020204030204" pitchFamily="34" charset="0"/>
            </a:endParaRPr>
          </a:p>
          <a:p>
            <a:pPr marL="342900" lvl="0" indent="-342900">
              <a:lnSpc>
                <a:spcPct val="107000"/>
              </a:lnSpc>
              <a:buFont typeface="+mj-lt"/>
              <a:buAutoNum type="arabicPeriod"/>
            </a:pPr>
            <a:r>
              <a:rPr lang="en-IN" b="1" dirty="0">
                <a:effectLst/>
                <a:latin typeface="Calibri" panose="020F0502020204030204" pitchFamily="34" charset="0"/>
                <a:ea typeface="Calibri" panose="020F0502020204030204" pitchFamily="34" charset="0"/>
                <a:cs typeface="Calibri" panose="020F0502020204030204" pitchFamily="34" charset="0"/>
              </a:rPr>
              <a:t>Cost Function:- It is a function that measures the performance of a Machine Learning model for given data. Cost Function quantifies the error between predicted values and expected values and presents it in the form of a single real number. The purpose of Cost Function is to be either </a:t>
            </a:r>
            <a:r>
              <a:rPr lang="en-IN" b="1" dirty="0" err="1">
                <a:effectLst/>
                <a:latin typeface="Calibri" panose="020F0502020204030204" pitchFamily="34" charset="0"/>
                <a:ea typeface="Calibri" panose="020F0502020204030204" pitchFamily="34" charset="0"/>
                <a:cs typeface="Calibri" panose="020F0502020204030204" pitchFamily="34" charset="0"/>
              </a:rPr>
              <a:t>Mimimizing</a:t>
            </a:r>
            <a:r>
              <a:rPr lang="en-IN" b="1" dirty="0">
                <a:effectLst/>
                <a:latin typeface="Calibri" panose="020F0502020204030204" pitchFamily="34" charset="0"/>
                <a:ea typeface="Calibri" panose="020F0502020204030204" pitchFamily="34" charset="0"/>
                <a:cs typeface="Calibri" panose="020F0502020204030204" pitchFamily="34" charset="0"/>
              </a:rPr>
              <a:t> or maximizing.</a:t>
            </a:r>
          </a:p>
          <a:p>
            <a:pPr marL="342900" lvl="0" indent="-342900">
              <a:lnSpc>
                <a:spcPct val="107000"/>
              </a:lnSpc>
              <a:buFont typeface="+mj-lt"/>
              <a:buAutoNum type="arabicPeriod"/>
            </a:pPr>
            <a:r>
              <a:rPr lang="en-IN" b="1" dirty="0">
                <a:effectLst/>
                <a:latin typeface="Calibri" panose="020F0502020204030204" pitchFamily="34" charset="0"/>
                <a:ea typeface="Calibri" panose="020F0502020204030204" pitchFamily="34" charset="0"/>
                <a:cs typeface="Calibri" panose="020F0502020204030204" pitchFamily="34" charset="0"/>
              </a:rPr>
              <a:t>Minimizing the Cost Function:- Gradient Descent</a:t>
            </a:r>
          </a:p>
          <a:p>
            <a:pPr marL="342900" lvl="0" indent="-342900">
              <a:lnSpc>
                <a:spcPct val="107000"/>
              </a:lnSpc>
              <a:buFont typeface="+mj-lt"/>
              <a:buAutoNum type="arabicPeriod"/>
            </a:pPr>
            <a:r>
              <a:rPr lang="en-IN" b="1" dirty="0">
                <a:effectLst/>
                <a:latin typeface="Calibri" panose="020F0502020204030204" pitchFamily="34" charset="0"/>
                <a:ea typeface="Calibri" panose="020F0502020204030204" pitchFamily="34" charset="0"/>
                <a:cs typeface="Calibri" panose="020F0502020204030204" pitchFamily="34" charset="0"/>
              </a:rPr>
              <a:t>Gradient Descent:- Optimizing the Weights</a:t>
            </a:r>
          </a:p>
          <a:p>
            <a:pPr marL="342900" lvl="0" indent="-342900">
              <a:lnSpc>
                <a:spcPct val="107000"/>
              </a:lnSpc>
              <a:buFont typeface="+mj-lt"/>
              <a:buAutoNum type="arabicPeriod"/>
            </a:pPr>
            <a:r>
              <a:rPr lang="en-IN" b="1" dirty="0">
                <a:effectLst/>
                <a:latin typeface="Calibri" panose="020F0502020204030204" pitchFamily="34" charset="0"/>
                <a:ea typeface="Calibri" panose="020F0502020204030204" pitchFamily="34" charset="0"/>
                <a:cs typeface="Calibri" panose="020F0502020204030204" pitchFamily="34" charset="0"/>
              </a:rPr>
              <a:t>Anomaly/ anomalies</a:t>
            </a:r>
          </a:p>
          <a:p>
            <a:pPr marL="342900" lvl="0" indent="-342900">
              <a:lnSpc>
                <a:spcPct val="107000"/>
              </a:lnSpc>
              <a:buFont typeface="+mj-lt"/>
              <a:buAutoNum type="arabicPeriod"/>
            </a:pPr>
            <a:r>
              <a:rPr lang="en-IN" b="1" dirty="0">
                <a:solidFill>
                  <a:srgbClr val="242021"/>
                </a:solidFill>
                <a:effectLst/>
                <a:latin typeface="Calibri" panose="020F0502020204030204" pitchFamily="34" charset="0"/>
                <a:ea typeface="Calibri" panose="020F0502020204030204" pitchFamily="34" charset="0"/>
                <a:cs typeface="Calibri" panose="020F0502020204030204" pitchFamily="34" charset="0"/>
              </a:rPr>
              <a:t>Overfitting And underfitting:- The bias-variance trade-off.</a:t>
            </a:r>
            <a:endParaRPr lang="en-IN" b="1" dirty="0">
              <a:effectLst/>
              <a:latin typeface="Calibri" panose="020F0502020204030204" pitchFamily="34" charset="0"/>
              <a:ea typeface="Calibri" panose="020F0502020204030204" pitchFamily="34" charset="0"/>
              <a:cs typeface="Calibri" panose="020F0502020204030204" pitchFamily="34" charset="0"/>
            </a:endParaRPr>
          </a:p>
          <a:p>
            <a:pPr marL="342900" lvl="0" indent="-342900">
              <a:lnSpc>
                <a:spcPct val="107000"/>
              </a:lnSpc>
              <a:buFont typeface="+mj-lt"/>
              <a:buAutoNum type="arabicPeriod"/>
            </a:pPr>
            <a:r>
              <a:rPr lang="en-IN" b="1" dirty="0">
                <a:solidFill>
                  <a:srgbClr val="242021"/>
                </a:solidFill>
                <a:effectLst/>
                <a:latin typeface="Calibri" panose="020F0502020204030204" pitchFamily="34" charset="0"/>
                <a:ea typeface="Calibri" panose="020F0502020204030204" pitchFamily="34" charset="0"/>
                <a:cs typeface="Calibri" panose="020F0502020204030204" pitchFamily="34" charset="0"/>
              </a:rPr>
              <a:t>Accuracy of the model</a:t>
            </a:r>
            <a:endParaRPr lang="en-IN" b="1" dirty="0">
              <a:effectLst/>
              <a:latin typeface="Calibri" panose="020F0502020204030204" pitchFamily="34" charset="0"/>
              <a:ea typeface="Calibri" panose="020F0502020204030204" pitchFamily="34" charset="0"/>
              <a:cs typeface="Calibri" panose="020F0502020204030204" pitchFamily="34" charset="0"/>
            </a:endParaRPr>
          </a:p>
          <a:p>
            <a:pPr marL="742950" lvl="1" indent="-285750">
              <a:lnSpc>
                <a:spcPct val="107000"/>
              </a:lnSpc>
              <a:buFont typeface="+mj-lt"/>
              <a:buAutoNum type="alphaLcPeriod"/>
            </a:pPr>
            <a:r>
              <a:rPr lang="en-IN" b="1" dirty="0">
                <a:solidFill>
                  <a:srgbClr val="242021"/>
                </a:solidFill>
                <a:effectLst/>
                <a:latin typeface="Calibri" panose="020F0502020204030204" pitchFamily="34" charset="0"/>
                <a:ea typeface="Calibri" panose="020F0502020204030204" pitchFamily="34" charset="0"/>
                <a:cs typeface="Calibri" panose="020F0502020204030204" pitchFamily="34" charset="0"/>
              </a:rPr>
              <a:t>True Positives</a:t>
            </a:r>
            <a:endParaRPr lang="en-IN" b="1" dirty="0">
              <a:effectLst/>
              <a:latin typeface="Calibri" panose="020F0502020204030204" pitchFamily="34" charset="0"/>
              <a:ea typeface="Calibri" panose="020F0502020204030204" pitchFamily="34" charset="0"/>
              <a:cs typeface="Calibri" panose="020F0502020204030204" pitchFamily="34" charset="0"/>
            </a:endParaRPr>
          </a:p>
          <a:p>
            <a:pPr marL="742950" lvl="1" indent="-285750">
              <a:lnSpc>
                <a:spcPct val="107000"/>
              </a:lnSpc>
              <a:buFont typeface="+mj-lt"/>
              <a:buAutoNum type="alphaLcPeriod"/>
            </a:pPr>
            <a:r>
              <a:rPr lang="en-IN" b="1" dirty="0">
                <a:solidFill>
                  <a:srgbClr val="242021"/>
                </a:solidFill>
                <a:effectLst/>
                <a:latin typeface="Calibri" panose="020F0502020204030204" pitchFamily="34" charset="0"/>
                <a:ea typeface="Calibri" panose="020F0502020204030204" pitchFamily="34" charset="0"/>
                <a:cs typeface="Calibri" panose="020F0502020204030204" pitchFamily="34" charset="0"/>
              </a:rPr>
              <a:t>False Positives</a:t>
            </a:r>
            <a:endParaRPr lang="en-IN" b="1" dirty="0">
              <a:effectLst/>
              <a:latin typeface="Calibri" panose="020F0502020204030204" pitchFamily="34" charset="0"/>
              <a:ea typeface="Calibri" panose="020F0502020204030204" pitchFamily="34" charset="0"/>
              <a:cs typeface="Calibri" panose="020F0502020204030204" pitchFamily="34" charset="0"/>
            </a:endParaRPr>
          </a:p>
          <a:p>
            <a:pPr marL="742950" lvl="1" indent="-285750">
              <a:lnSpc>
                <a:spcPct val="107000"/>
              </a:lnSpc>
              <a:buFont typeface="+mj-lt"/>
              <a:buAutoNum type="alphaLcPeriod"/>
            </a:pPr>
            <a:r>
              <a:rPr lang="en-IN" b="1" dirty="0">
                <a:solidFill>
                  <a:srgbClr val="242021"/>
                </a:solidFill>
                <a:effectLst/>
                <a:latin typeface="Calibri" panose="020F0502020204030204" pitchFamily="34" charset="0"/>
                <a:ea typeface="Calibri" panose="020F0502020204030204" pitchFamily="34" charset="0"/>
                <a:cs typeface="Calibri" panose="020F0502020204030204" pitchFamily="34" charset="0"/>
              </a:rPr>
              <a:t>True Negatives</a:t>
            </a:r>
            <a:endParaRPr lang="en-IN" b="1" dirty="0">
              <a:effectLst/>
              <a:latin typeface="Calibri" panose="020F0502020204030204" pitchFamily="34" charset="0"/>
              <a:ea typeface="Calibri" panose="020F0502020204030204" pitchFamily="34" charset="0"/>
              <a:cs typeface="Calibri" panose="020F0502020204030204" pitchFamily="34" charset="0"/>
            </a:endParaRPr>
          </a:p>
          <a:p>
            <a:pPr marL="742950" lvl="1" indent="-285750">
              <a:lnSpc>
                <a:spcPct val="107000"/>
              </a:lnSpc>
              <a:buFont typeface="+mj-lt"/>
              <a:buAutoNum type="alphaLcPeriod"/>
            </a:pPr>
            <a:r>
              <a:rPr lang="en-IN" b="1" dirty="0">
                <a:solidFill>
                  <a:srgbClr val="242021"/>
                </a:solidFill>
                <a:effectLst/>
                <a:latin typeface="Calibri" panose="020F0502020204030204" pitchFamily="34" charset="0"/>
                <a:ea typeface="Calibri" panose="020F0502020204030204" pitchFamily="34" charset="0"/>
                <a:cs typeface="Calibri" panose="020F0502020204030204" pitchFamily="34" charset="0"/>
              </a:rPr>
              <a:t>False Negatives</a:t>
            </a:r>
            <a:endParaRPr lang="en-IN" b="1" dirty="0">
              <a:effectLst/>
              <a:latin typeface="Calibri" panose="020F0502020204030204" pitchFamily="34" charset="0"/>
              <a:ea typeface="Calibri" panose="020F0502020204030204" pitchFamily="34" charset="0"/>
              <a:cs typeface="Calibri" panose="020F0502020204030204" pitchFamily="34" charset="0"/>
            </a:endParaRPr>
          </a:p>
          <a:p>
            <a:pPr marL="342900" lvl="0" indent="-342900">
              <a:lnSpc>
                <a:spcPct val="107000"/>
              </a:lnSpc>
              <a:spcAft>
                <a:spcPts val="800"/>
              </a:spcAft>
              <a:buFont typeface="+mj-lt"/>
              <a:buAutoNum type="arabicPeriod"/>
            </a:pPr>
            <a:r>
              <a:rPr lang="en-IN" b="1" dirty="0">
                <a:solidFill>
                  <a:srgbClr val="242021"/>
                </a:solidFill>
                <a:effectLst/>
                <a:latin typeface="Calibri" panose="020F0502020204030204" pitchFamily="34" charset="0"/>
                <a:ea typeface="Calibri" panose="020F0502020204030204" pitchFamily="34" charset="0"/>
                <a:cs typeface="Calibri" panose="020F0502020204030204" pitchFamily="34" charset="0"/>
              </a:rPr>
              <a:t>Test/ Train split</a:t>
            </a:r>
            <a:endParaRPr lang="en-IN" b="1" dirty="0">
              <a:effectLst/>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8329818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A890806-62A7-4F3A-B36E-3C1503DAC1E3}"/>
              </a:ext>
            </a:extLst>
          </p:cNvPr>
          <p:cNvSpPr txBox="1"/>
          <p:nvPr/>
        </p:nvSpPr>
        <p:spPr>
          <a:xfrm>
            <a:off x="140043" y="149502"/>
            <a:ext cx="11911914" cy="830997"/>
          </a:xfrm>
          <a:prstGeom prst="rect">
            <a:avLst/>
          </a:prstGeom>
          <a:solidFill>
            <a:srgbClr val="FFC000"/>
          </a:solidFill>
          <a:ln>
            <a:solidFill>
              <a:schemeClr val="accent1"/>
            </a:solidFill>
          </a:ln>
        </p:spPr>
        <p:txBody>
          <a:bodyPr wrap="square" rtlCol="0">
            <a:spAutoFit/>
          </a:bodyPr>
          <a:lstStyle/>
          <a:p>
            <a:pPr algn="ctr"/>
            <a:r>
              <a:rPr lang="en-IN" sz="4800" dirty="0">
                <a:effectLst/>
                <a:latin typeface="Calibri" panose="020F0502020204030204" pitchFamily="34" charset="0"/>
                <a:ea typeface="Calibri" panose="020F0502020204030204" pitchFamily="34" charset="0"/>
                <a:cs typeface="Times New Roman" panose="02020603050405020304" pitchFamily="18" charset="0"/>
              </a:rPr>
              <a:t>A typical ML task</a:t>
            </a:r>
          </a:p>
        </p:txBody>
      </p:sp>
      <p:sp>
        <p:nvSpPr>
          <p:cNvPr id="6" name="Subtitle 3">
            <a:extLst>
              <a:ext uri="{FF2B5EF4-FFF2-40B4-BE49-F238E27FC236}">
                <a16:creationId xmlns:a16="http://schemas.microsoft.com/office/drawing/2014/main" id="{45FA3958-CFEE-477B-9842-5678ECF6B642}"/>
              </a:ext>
            </a:extLst>
          </p:cNvPr>
          <p:cNvSpPr txBox="1">
            <a:spLocks/>
          </p:cNvSpPr>
          <p:nvPr/>
        </p:nvSpPr>
        <p:spPr>
          <a:xfrm>
            <a:off x="140043" y="1486594"/>
            <a:ext cx="11911914" cy="4246386"/>
          </a:xfrm>
          <a:prstGeom prst="rect">
            <a:avLst/>
          </a:prstGeom>
          <a:solidFill>
            <a:srgbClr val="FAD1D3">
              <a:alpha val="70980"/>
            </a:srgbClr>
          </a:solidFill>
          <a:ln>
            <a:solidFill>
              <a:srgbClr val="E21A23"/>
            </a:solid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lvl="0" indent="-342900">
              <a:lnSpc>
                <a:spcPct val="107000"/>
              </a:lnSpc>
              <a:buFont typeface="+mj-lt"/>
              <a:buAutoNum type="arabicPeriod"/>
            </a:pPr>
            <a:r>
              <a:rPr lang="en-IN" dirty="0">
                <a:effectLst/>
                <a:latin typeface="Calibri" panose="020F0502020204030204" pitchFamily="34" charset="0"/>
                <a:ea typeface="Calibri" panose="020F0502020204030204" pitchFamily="34" charset="0"/>
                <a:cs typeface="Times New Roman" panose="02020603050405020304" pitchFamily="18" charset="0"/>
              </a:rPr>
              <a:t>Installing Python and ML libraries.</a:t>
            </a:r>
          </a:p>
          <a:p>
            <a:pPr marL="342900" lvl="0" indent="-342900">
              <a:lnSpc>
                <a:spcPct val="107000"/>
              </a:lnSpc>
              <a:buFont typeface="+mj-lt"/>
              <a:buAutoNum type="arabicPeriod"/>
            </a:pPr>
            <a:r>
              <a:rPr lang="en-IN" dirty="0">
                <a:effectLst/>
                <a:latin typeface="Calibri" panose="020F0502020204030204" pitchFamily="34" charset="0"/>
                <a:ea typeface="Calibri" panose="020F0502020204030204" pitchFamily="34" charset="0"/>
                <a:cs typeface="Times New Roman" panose="02020603050405020304" pitchFamily="18" charset="0"/>
              </a:rPr>
              <a:t>Getting a dataset.</a:t>
            </a:r>
          </a:p>
          <a:p>
            <a:pPr marL="342900" lvl="0" indent="-342900">
              <a:lnSpc>
                <a:spcPct val="107000"/>
              </a:lnSpc>
              <a:buFont typeface="+mj-lt"/>
              <a:buAutoNum type="arabicPeriod"/>
            </a:pPr>
            <a:r>
              <a:rPr lang="en-IN" dirty="0">
                <a:effectLst/>
                <a:latin typeface="Calibri" panose="020F0502020204030204" pitchFamily="34" charset="0"/>
                <a:ea typeface="Calibri" panose="020F0502020204030204" pitchFamily="34" charset="0"/>
                <a:cs typeface="Times New Roman" panose="02020603050405020304" pitchFamily="18" charset="0"/>
              </a:rPr>
              <a:t>Cleaning the data set.</a:t>
            </a:r>
          </a:p>
          <a:p>
            <a:pPr marL="342900" lvl="0" indent="-342900">
              <a:lnSpc>
                <a:spcPct val="107000"/>
              </a:lnSpc>
              <a:buFont typeface="+mj-lt"/>
              <a:buAutoNum type="arabicPeriod"/>
            </a:pPr>
            <a:r>
              <a:rPr lang="en-IN" dirty="0">
                <a:effectLst/>
                <a:latin typeface="Calibri" panose="020F0502020204030204" pitchFamily="34" charset="0"/>
                <a:ea typeface="Calibri" panose="020F0502020204030204" pitchFamily="34" charset="0"/>
                <a:cs typeface="Times New Roman" panose="02020603050405020304" pitchFamily="18" charset="0"/>
              </a:rPr>
              <a:t>Summarizing the dataset.</a:t>
            </a:r>
          </a:p>
          <a:p>
            <a:pPr marL="342900" lvl="0" indent="-342900">
              <a:lnSpc>
                <a:spcPct val="107000"/>
              </a:lnSpc>
              <a:buFont typeface="+mj-lt"/>
              <a:buAutoNum type="arabicPeriod"/>
            </a:pPr>
            <a:r>
              <a:rPr lang="en-IN" dirty="0">
                <a:effectLst/>
                <a:latin typeface="Calibri" panose="020F0502020204030204" pitchFamily="34" charset="0"/>
                <a:ea typeface="Calibri" panose="020F0502020204030204" pitchFamily="34" charset="0"/>
                <a:cs typeface="Times New Roman" panose="02020603050405020304" pitchFamily="18" charset="0"/>
              </a:rPr>
              <a:t>Visualizing the dataset.</a:t>
            </a:r>
          </a:p>
          <a:p>
            <a:pPr marL="342900" lvl="0" indent="-342900">
              <a:lnSpc>
                <a:spcPct val="107000"/>
              </a:lnSpc>
              <a:buFont typeface="+mj-lt"/>
              <a:buAutoNum type="arabicPeriod"/>
            </a:pPr>
            <a:r>
              <a:rPr lang="en-IN" dirty="0">
                <a:effectLst/>
                <a:latin typeface="Calibri" panose="020F0502020204030204" pitchFamily="34" charset="0"/>
                <a:ea typeface="Calibri" panose="020F0502020204030204" pitchFamily="34" charset="0"/>
                <a:cs typeface="Times New Roman" panose="02020603050405020304" pitchFamily="18" charset="0"/>
              </a:rPr>
              <a:t>Evaluating some algorithms.</a:t>
            </a:r>
          </a:p>
          <a:p>
            <a:pPr marL="342900" lvl="0" indent="-342900">
              <a:lnSpc>
                <a:spcPct val="107000"/>
              </a:lnSpc>
              <a:spcAft>
                <a:spcPts val="800"/>
              </a:spcAft>
              <a:buFont typeface="+mj-lt"/>
              <a:buAutoNum type="arabicPeriod"/>
            </a:pPr>
            <a:r>
              <a:rPr lang="en-IN" dirty="0">
                <a:effectLst/>
                <a:latin typeface="Calibri" panose="020F0502020204030204" pitchFamily="34" charset="0"/>
                <a:ea typeface="Calibri" panose="020F0502020204030204" pitchFamily="34" charset="0"/>
                <a:cs typeface="Times New Roman" panose="02020603050405020304" pitchFamily="18" charset="0"/>
              </a:rPr>
              <a:t>Making some predictions.</a:t>
            </a:r>
          </a:p>
        </p:txBody>
      </p:sp>
    </p:spTree>
    <p:extLst>
      <p:ext uri="{BB962C8B-B14F-4D97-AF65-F5344CB8AC3E}">
        <p14:creationId xmlns:p14="http://schemas.microsoft.com/office/powerpoint/2010/main" val="31426618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A890806-62A7-4F3A-B36E-3C1503DAC1E3}"/>
              </a:ext>
            </a:extLst>
          </p:cNvPr>
          <p:cNvSpPr txBox="1"/>
          <p:nvPr/>
        </p:nvSpPr>
        <p:spPr>
          <a:xfrm>
            <a:off x="29089" y="858419"/>
            <a:ext cx="11911914" cy="5322547"/>
          </a:xfrm>
          <a:prstGeom prst="rect">
            <a:avLst/>
          </a:prstGeom>
          <a:solidFill>
            <a:srgbClr val="FFC000"/>
          </a:solidFill>
          <a:ln>
            <a:solidFill>
              <a:schemeClr val="accent1"/>
            </a:solidFill>
          </a:ln>
        </p:spPr>
        <p:txBody>
          <a:bodyPr wrap="square" rtlCol="0">
            <a:spAutoFit/>
          </a:bodyPr>
          <a:lstStyle/>
          <a:p>
            <a:pPr marL="228600" indent="-228600">
              <a:lnSpc>
                <a:spcPct val="107000"/>
              </a:lnSpc>
              <a:tabLst>
                <a:tab pos="228600" algn="l"/>
                <a:tab pos="457200" algn="l"/>
              </a:tabLst>
            </a:pPr>
            <a:r>
              <a:rPr lang="en-IN" sz="1800" dirty="0">
                <a:effectLst/>
                <a:latin typeface="Calibri" panose="020F0502020204030204" pitchFamily="34" charset="0"/>
                <a:ea typeface="Calibri" panose="020F0502020204030204" pitchFamily="34" charset="0"/>
                <a:cs typeface="Times New Roman" panose="02020603050405020304" pitchFamily="18" charset="0"/>
              </a:rPr>
              <a:t>Libraries for Visualization</a:t>
            </a:r>
          </a:p>
          <a:p>
            <a:pPr marL="342900" lvl="0" indent="-342900">
              <a:lnSpc>
                <a:spcPct val="107000"/>
              </a:lnSpc>
              <a:buFont typeface="+mj-lt"/>
              <a:buAutoNum type="arabicPeriod"/>
              <a:tabLst>
                <a:tab pos="228600" algn="l"/>
                <a:tab pos="457200" algn="l"/>
              </a:tabLst>
            </a:pPr>
            <a:r>
              <a:rPr lang="en-IN" sz="1800" dirty="0" err="1">
                <a:effectLst/>
                <a:latin typeface="Calibri" panose="020F0502020204030204" pitchFamily="34" charset="0"/>
                <a:ea typeface="Calibri" panose="020F0502020204030204" pitchFamily="34" charset="0"/>
                <a:cs typeface="Times New Roman" panose="02020603050405020304" pitchFamily="18" charset="0"/>
              </a:rPr>
              <a:t>Cartopy</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mj-lt"/>
              <a:buAutoNum type="arabicPeriod"/>
              <a:tabLst>
                <a:tab pos="228600" algn="l"/>
                <a:tab pos="457200" algn="l"/>
              </a:tabLst>
            </a:pPr>
            <a:r>
              <a:rPr lang="en-IN" sz="1800" dirty="0">
                <a:effectLst/>
                <a:latin typeface="Calibri" panose="020F0502020204030204" pitchFamily="34" charset="0"/>
                <a:ea typeface="Calibri" panose="020F0502020204030204" pitchFamily="34" charset="0"/>
                <a:cs typeface="Times New Roman" panose="02020603050405020304" pitchFamily="18" charset="0"/>
              </a:rPr>
              <a:t>Folium:- Folium makes it easy to visualize data on an interactive leaflet map. The library has a number of built-in </a:t>
            </a:r>
            <a:r>
              <a:rPr lang="en-IN" sz="1800" dirty="0" err="1">
                <a:effectLst/>
                <a:latin typeface="Calibri" panose="020F0502020204030204" pitchFamily="34" charset="0"/>
                <a:ea typeface="Calibri" panose="020F0502020204030204" pitchFamily="34" charset="0"/>
                <a:cs typeface="Times New Roman" panose="02020603050405020304" pitchFamily="18" charset="0"/>
              </a:rPr>
              <a:t>tilesets</a:t>
            </a:r>
            <a:r>
              <a:rPr lang="en-IN" sz="1800" dirty="0">
                <a:effectLst/>
                <a:latin typeface="Calibri" panose="020F0502020204030204" pitchFamily="34" charset="0"/>
                <a:ea typeface="Calibri" panose="020F0502020204030204" pitchFamily="34" charset="0"/>
                <a:cs typeface="Times New Roman" panose="02020603050405020304" pitchFamily="18" charset="0"/>
              </a:rPr>
              <a:t> from OpenStreetMap, </a:t>
            </a:r>
            <a:r>
              <a:rPr lang="en-IN" sz="1800" dirty="0" err="1">
                <a:effectLst/>
                <a:latin typeface="Calibri" panose="020F0502020204030204" pitchFamily="34" charset="0"/>
                <a:ea typeface="Calibri" panose="020F0502020204030204" pitchFamily="34" charset="0"/>
                <a:cs typeface="Times New Roman" panose="02020603050405020304" pitchFamily="18" charset="0"/>
              </a:rPr>
              <a:t>Mapbox</a:t>
            </a:r>
            <a:r>
              <a:rPr lang="en-IN" sz="1800" dirty="0">
                <a:effectLst/>
                <a:latin typeface="Calibri" panose="020F0502020204030204" pitchFamily="34" charset="0"/>
                <a:ea typeface="Calibri" panose="020F0502020204030204" pitchFamily="34" charset="0"/>
                <a:cs typeface="Times New Roman" panose="02020603050405020304" pitchFamily="18" charset="0"/>
              </a:rPr>
              <a:t>, and Stamen</a:t>
            </a:r>
          </a:p>
          <a:p>
            <a:pPr marL="342900" lvl="0" indent="-342900">
              <a:lnSpc>
                <a:spcPct val="107000"/>
              </a:lnSpc>
              <a:buFont typeface="+mj-lt"/>
              <a:buAutoNum type="arabicPeriod"/>
              <a:tabLst>
                <a:tab pos="228600" algn="l"/>
                <a:tab pos="457200" algn="l"/>
              </a:tabLst>
            </a:pPr>
            <a:r>
              <a:rPr lang="en-IN" sz="1800" dirty="0">
                <a:effectLst/>
                <a:latin typeface="Calibri" panose="020F0502020204030204" pitchFamily="34" charset="0"/>
                <a:ea typeface="Calibri" panose="020F0502020204030204" pitchFamily="34" charset="0"/>
                <a:cs typeface="Times New Roman" panose="02020603050405020304" pitchFamily="18" charset="0"/>
              </a:rPr>
              <a:t>Matplotlib:- Most common 2D plotting library. Can plot almost anything but complex to use.</a:t>
            </a:r>
          </a:p>
          <a:p>
            <a:pPr marL="342900" lvl="0" indent="-342900">
              <a:lnSpc>
                <a:spcPct val="107000"/>
              </a:lnSpc>
              <a:buFont typeface="+mj-lt"/>
              <a:buAutoNum type="arabicPeriod"/>
              <a:tabLst>
                <a:tab pos="228600" algn="l"/>
                <a:tab pos="457200" algn="l"/>
              </a:tabLst>
            </a:pPr>
            <a:r>
              <a:rPr lang="en-IN" sz="1800" dirty="0">
                <a:effectLst/>
                <a:latin typeface="Calibri" panose="020F0502020204030204" pitchFamily="34" charset="0"/>
                <a:ea typeface="Calibri" panose="020F0502020204030204" pitchFamily="34" charset="0"/>
                <a:cs typeface="Times New Roman" panose="02020603050405020304" pitchFamily="18" charset="0"/>
              </a:rPr>
              <a:t>Seaborn:- Seaborn is a Python data visualization library based on Matplotlib. It provides a higher-level wrapper on the library which makes it easier to use.</a:t>
            </a:r>
          </a:p>
          <a:p>
            <a:pPr marL="342900" lvl="0" indent="-342900">
              <a:lnSpc>
                <a:spcPct val="107000"/>
              </a:lnSpc>
              <a:spcAft>
                <a:spcPts val="800"/>
              </a:spcAft>
              <a:buFont typeface="+mj-lt"/>
              <a:buAutoNum type="arabicPeriod"/>
              <a:tabLst>
                <a:tab pos="228600" algn="l"/>
                <a:tab pos="457200" algn="l"/>
              </a:tabLst>
            </a:pPr>
            <a:r>
              <a:rPr lang="en-IN" sz="1800" dirty="0">
                <a:effectLst/>
                <a:latin typeface="Calibri" panose="020F0502020204030204" pitchFamily="34" charset="0"/>
                <a:ea typeface="Calibri" panose="020F0502020204030204" pitchFamily="34" charset="0"/>
                <a:cs typeface="Times New Roman" panose="02020603050405020304" pitchFamily="18" charset="0"/>
              </a:rPr>
              <a:t>Plotly:- </a:t>
            </a:r>
            <a:r>
              <a:rPr lang="en-IN" sz="1800" dirty="0" err="1">
                <a:effectLst/>
                <a:latin typeface="Calibri" panose="020F0502020204030204" pitchFamily="34" charset="0"/>
                <a:ea typeface="Calibri" panose="020F0502020204030204" pitchFamily="34" charset="0"/>
                <a:cs typeface="Times New Roman" panose="02020603050405020304" pitchFamily="18" charset="0"/>
              </a:rPr>
              <a:t>Plotly’s</a:t>
            </a:r>
            <a:r>
              <a:rPr lang="en-IN" sz="1800" dirty="0">
                <a:effectLst/>
                <a:latin typeface="Calibri" panose="020F0502020204030204" pitchFamily="34" charset="0"/>
                <a:ea typeface="Calibri" panose="020F0502020204030204" pitchFamily="34" charset="0"/>
                <a:cs typeface="Times New Roman" panose="02020603050405020304" pitchFamily="18" charset="0"/>
              </a:rPr>
              <a:t> Python graphing library makes it easy to create interactive, publication-quality graphs.</a:t>
            </a:r>
          </a:p>
          <a:p>
            <a:pPr marL="228600" indent="-228600">
              <a:lnSpc>
                <a:spcPct val="107000"/>
              </a:lnSpc>
              <a:tabLst>
                <a:tab pos="228600" algn="l"/>
                <a:tab pos="457200" algn="l"/>
              </a:tabLst>
            </a:pPr>
            <a:r>
              <a:rPr lang="en-IN" sz="1800" dirty="0">
                <a:effectLst/>
                <a:latin typeface="Calibri" panose="020F0502020204030204" pitchFamily="34" charset="0"/>
                <a:ea typeface="Calibri" panose="020F0502020204030204" pitchFamily="34" charset="0"/>
                <a:cs typeface="Times New Roman" panose="02020603050405020304" pitchFamily="18" charset="0"/>
              </a:rPr>
              <a:t>Libraries for Machine learning</a:t>
            </a:r>
          </a:p>
          <a:p>
            <a:pPr marL="342900" lvl="0" indent="-342900">
              <a:lnSpc>
                <a:spcPct val="107000"/>
              </a:lnSpc>
              <a:buFont typeface="+mj-lt"/>
              <a:buAutoNum type="arabicPeriod"/>
              <a:tabLst>
                <a:tab pos="228600" algn="l"/>
                <a:tab pos="457200" algn="l"/>
              </a:tabLst>
            </a:pPr>
            <a:r>
              <a:rPr lang="en-IN" sz="1800" dirty="0" err="1">
                <a:effectLst/>
                <a:latin typeface="Calibri" panose="020F0502020204030204" pitchFamily="34" charset="0"/>
                <a:ea typeface="Calibri" panose="020F0502020204030204" pitchFamily="34" charset="0"/>
                <a:cs typeface="Times New Roman" panose="02020603050405020304" pitchFamily="18" charset="0"/>
              </a:rPr>
              <a:t>Numpy</a:t>
            </a:r>
            <a:r>
              <a:rPr lang="en-IN" sz="1800" dirty="0">
                <a:effectLst/>
                <a:latin typeface="Calibri" panose="020F0502020204030204" pitchFamily="34" charset="0"/>
                <a:ea typeface="Calibri" panose="020F0502020204030204" pitchFamily="34" charset="0"/>
                <a:cs typeface="Times New Roman" panose="02020603050405020304" pitchFamily="18" charset="0"/>
              </a:rPr>
              <a:t> and </a:t>
            </a:r>
            <a:r>
              <a:rPr lang="en-IN" sz="1800" dirty="0" err="1">
                <a:effectLst/>
                <a:latin typeface="Calibri" panose="020F0502020204030204" pitchFamily="34" charset="0"/>
                <a:ea typeface="Calibri" panose="020F0502020204030204" pitchFamily="34" charset="0"/>
                <a:cs typeface="Times New Roman" panose="02020603050405020304" pitchFamily="18" charset="0"/>
              </a:rPr>
              <a:t>Scipy</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mj-lt"/>
              <a:buAutoNum type="arabicPeriod"/>
              <a:tabLst>
                <a:tab pos="228600" algn="l"/>
                <a:tab pos="457200" algn="l"/>
              </a:tabLst>
            </a:pPr>
            <a:r>
              <a:rPr lang="en-IN" sz="1800" dirty="0">
                <a:effectLst/>
                <a:latin typeface="Calibri" panose="020F0502020204030204" pitchFamily="34" charset="0"/>
                <a:ea typeface="Calibri" panose="020F0502020204030204" pitchFamily="34" charset="0"/>
                <a:cs typeface="Times New Roman" panose="02020603050405020304" pitchFamily="18" charset="0"/>
              </a:rPr>
              <a:t>Scikit-Learn</a:t>
            </a:r>
          </a:p>
          <a:p>
            <a:pPr marL="342900" lvl="0" indent="-342900">
              <a:lnSpc>
                <a:spcPct val="107000"/>
              </a:lnSpc>
              <a:buFont typeface="+mj-lt"/>
              <a:buAutoNum type="arabicPeriod"/>
              <a:tabLst>
                <a:tab pos="228600" algn="l"/>
                <a:tab pos="457200" algn="l"/>
              </a:tabLst>
            </a:pPr>
            <a:r>
              <a:rPr lang="en-IN" sz="1800" dirty="0">
                <a:effectLst/>
                <a:latin typeface="Calibri" panose="020F0502020204030204" pitchFamily="34" charset="0"/>
                <a:ea typeface="Calibri" panose="020F0502020204030204" pitchFamily="34" charset="0"/>
                <a:cs typeface="Times New Roman" panose="02020603050405020304" pitchFamily="18" charset="0"/>
              </a:rPr>
              <a:t>Pandas</a:t>
            </a:r>
          </a:p>
          <a:p>
            <a:pPr marL="342900" lvl="0" indent="-342900">
              <a:lnSpc>
                <a:spcPct val="107000"/>
              </a:lnSpc>
              <a:buFont typeface="+mj-lt"/>
              <a:buAutoNum type="arabicPeriod"/>
              <a:tabLst>
                <a:tab pos="228600" algn="l"/>
                <a:tab pos="457200" algn="l"/>
              </a:tabLst>
            </a:pPr>
            <a:r>
              <a:rPr lang="en-IN" sz="1800" dirty="0">
                <a:effectLst/>
                <a:latin typeface="Calibri" panose="020F0502020204030204" pitchFamily="34" charset="0"/>
                <a:ea typeface="Calibri" panose="020F0502020204030204" pitchFamily="34" charset="0"/>
                <a:cs typeface="Times New Roman" panose="02020603050405020304" pitchFamily="18" charset="0"/>
              </a:rPr>
              <a:t>Theano</a:t>
            </a:r>
          </a:p>
          <a:p>
            <a:pPr marL="342900" lvl="0" indent="-342900">
              <a:lnSpc>
                <a:spcPct val="107000"/>
              </a:lnSpc>
              <a:buFont typeface="+mj-lt"/>
              <a:buAutoNum type="arabicPeriod"/>
              <a:tabLst>
                <a:tab pos="228600" algn="l"/>
                <a:tab pos="457200" algn="l"/>
              </a:tabLst>
            </a:pPr>
            <a:r>
              <a:rPr lang="en-IN" sz="1800" dirty="0">
                <a:effectLst/>
                <a:latin typeface="Calibri" panose="020F0502020204030204" pitchFamily="34" charset="0"/>
                <a:ea typeface="Calibri" panose="020F0502020204030204" pitchFamily="34" charset="0"/>
                <a:cs typeface="Times New Roman" panose="02020603050405020304" pitchFamily="18" charset="0"/>
              </a:rPr>
              <a:t>TensorFlow</a:t>
            </a:r>
          </a:p>
          <a:p>
            <a:pPr marL="342900" lvl="0" indent="-342900">
              <a:lnSpc>
                <a:spcPct val="107000"/>
              </a:lnSpc>
              <a:buFont typeface="+mj-lt"/>
              <a:buAutoNum type="arabicPeriod"/>
              <a:tabLst>
                <a:tab pos="228600" algn="l"/>
                <a:tab pos="457200" algn="l"/>
              </a:tabLst>
            </a:pPr>
            <a:r>
              <a:rPr lang="en-IN" sz="1800" dirty="0" err="1">
                <a:effectLst/>
                <a:latin typeface="Calibri" panose="020F0502020204030204" pitchFamily="34" charset="0"/>
                <a:ea typeface="Calibri" panose="020F0502020204030204" pitchFamily="34" charset="0"/>
                <a:cs typeface="Times New Roman" panose="02020603050405020304" pitchFamily="18" charset="0"/>
              </a:rPr>
              <a:t>Keras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mj-lt"/>
              <a:buAutoNum type="arabicPeriod"/>
              <a:tabLst>
                <a:tab pos="228600" algn="l"/>
                <a:tab pos="457200" algn="l"/>
              </a:tabLst>
            </a:pPr>
            <a:r>
              <a:rPr lang="en-IN" sz="1800" dirty="0" err="1">
                <a:effectLst/>
                <a:latin typeface="Calibri" panose="020F0502020204030204" pitchFamily="34" charset="0"/>
                <a:ea typeface="Calibri" panose="020F0502020204030204" pitchFamily="34" charset="0"/>
                <a:cs typeface="Times New Roman" panose="02020603050405020304" pitchFamily="18" charset="0"/>
              </a:rPr>
              <a:t>PyTorch</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lvl="0">
              <a:lnSpc>
                <a:spcPct val="107000"/>
              </a:lnSpc>
              <a:spcAft>
                <a:spcPts val="800"/>
              </a:spcAft>
              <a:tabLst>
                <a:tab pos="228600" algn="l"/>
                <a:tab pos="457200" algn="l"/>
              </a:tabLst>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TextBox 3">
            <a:extLst>
              <a:ext uri="{FF2B5EF4-FFF2-40B4-BE49-F238E27FC236}">
                <a16:creationId xmlns:a16="http://schemas.microsoft.com/office/drawing/2014/main" id="{B4D4D2DE-3950-4BE2-8FEE-2E9DF8F5A812}"/>
              </a:ext>
            </a:extLst>
          </p:cNvPr>
          <p:cNvSpPr txBox="1"/>
          <p:nvPr/>
        </p:nvSpPr>
        <p:spPr>
          <a:xfrm>
            <a:off x="534257" y="181714"/>
            <a:ext cx="11168008" cy="523220"/>
          </a:xfrm>
          <a:prstGeom prst="rect">
            <a:avLst/>
          </a:prstGeom>
          <a:solidFill>
            <a:srgbClr val="FFCD0F"/>
          </a:solidFill>
          <a:ln>
            <a:solidFill>
              <a:schemeClr val="accent1"/>
            </a:solidFill>
          </a:ln>
        </p:spPr>
        <p:txBody>
          <a:bodyPr wrap="square" rtlCol="0">
            <a:spAutoFit/>
          </a:bodyPr>
          <a:lstStyle/>
          <a:p>
            <a:r>
              <a:rPr lang="en-IN" sz="2800" dirty="0">
                <a:latin typeface="Calibri" panose="020F0502020204030204" pitchFamily="34" charset="0"/>
                <a:cs typeface="Calibri" panose="020F0502020204030204" pitchFamily="34" charset="0"/>
              </a:rPr>
              <a:t>Common Python libraries for Visualization and Machine Learning</a:t>
            </a:r>
          </a:p>
        </p:txBody>
      </p:sp>
    </p:spTree>
    <p:extLst>
      <p:ext uri="{BB962C8B-B14F-4D97-AF65-F5344CB8AC3E}">
        <p14:creationId xmlns:p14="http://schemas.microsoft.com/office/powerpoint/2010/main" val="30495491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A890806-62A7-4F3A-B36E-3C1503DAC1E3}"/>
              </a:ext>
            </a:extLst>
          </p:cNvPr>
          <p:cNvSpPr txBox="1"/>
          <p:nvPr/>
        </p:nvSpPr>
        <p:spPr>
          <a:xfrm>
            <a:off x="267285" y="110821"/>
            <a:ext cx="11780551" cy="523220"/>
          </a:xfrm>
          <a:prstGeom prst="rect">
            <a:avLst/>
          </a:prstGeom>
          <a:solidFill>
            <a:srgbClr val="FFC000"/>
          </a:solidFill>
          <a:ln>
            <a:noFill/>
          </a:ln>
        </p:spPr>
        <p:txBody>
          <a:bodyPr wrap="square" rtlCol="0">
            <a:spAutoFit/>
          </a:bodyPr>
          <a:lstStyle/>
          <a:p>
            <a:pPr algn="ctr"/>
            <a:r>
              <a:rPr lang="en-US" sz="2800" dirty="0"/>
              <a:t>The growing popularity of Python (</a:t>
            </a:r>
            <a:r>
              <a:rPr lang="en-US" sz="2800" dirty="0" err="1"/>
              <a:t>Stackoverflow</a:t>
            </a:r>
            <a:r>
              <a:rPr lang="en-US" sz="2800" dirty="0"/>
              <a:t> survey 2019)</a:t>
            </a:r>
          </a:p>
        </p:txBody>
      </p:sp>
      <p:sp>
        <p:nvSpPr>
          <p:cNvPr id="4" name="TextBox 3">
            <a:extLst>
              <a:ext uri="{FF2B5EF4-FFF2-40B4-BE49-F238E27FC236}">
                <a16:creationId xmlns:a16="http://schemas.microsoft.com/office/drawing/2014/main" id="{66773C56-424B-4048-9FCC-A2FB148A47B8}"/>
              </a:ext>
            </a:extLst>
          </p:cNvPr>
          <p:cNvSpPr txBox="1"/>
          <p:nvPr/>
        </p:nvSpPr>
        <p:spPr>
          <a:xfrm>
            <a:off x="871650" y="5795367"/>
            <a:ext cx="10839449" cy="461665"/>
          </a:xfrm>
          <a:prstGeom prst="rect">
            <a:avLst/>
          </a:prstGeom>
          <a:gradFill flip="none" rotWithShape="1">
            <a:gsLst>
              <a:gs pos="0">
                <a:schemeClr val="bg1">
                  <a:lumMod val="75000"/>
                  <a:tint val="66000"/>
                  <a:satMod val="160000"/>
                </a:schemeClr>
              </a:gs>
              <a:gs pos="50000">
                <a:schemeClr val="bg1">
                  <a:lumMod val="75000"/>
                  <a:tint val="44500"/>
                  <a:satMod val="160000"/>
                </a:schemeClr>
              </a:gs>
              <a:gs pos="100000">
                <a:schemeClr val="bg1">
                  <a:lumMod val="75000"/>
                  <a:tint val="23500"/>
                  <a:satMod val="160000"/>
                </a:schemeClr>
              </a:gs>
            </a:gsLst>
            <a:path path="circle">
              <a:fillToRect r="100000" b="100000"/>
            </a:path>
            <a:tileRect l="-100000" t="-100000"/>
          </a:gradFill>
          <a:ln w="28575">
            <a:solidFill>
              <a:schemeClr val="accent1"/>
            </a:solidFill>
          </a:ln>
        </p:spPr>
        <p:txBody>
          <a:bodyPr wrap="square" rtlCol="0">
            <a:spAutoFit/>
          </a:bodyPr>
          <a:lstStyle/>
          <a:p>
            <a:pPr algn="ctr"/>
            <a:r>
              <a:rPr lang="en-US" sz="2400" dirty="0"/>
              <a:t>Source:- </a:t>
            </a:r>
            <a:r>
              <a:rPr lang="en-IN" sz="2400" dirty="0">
                <a:hlinkClick r:id="rId2"/>
              </a:rPr>
              <a:t>https://insights.stackoverflow.com/survey/2019</a:t>
            </a:r>
            <a:r>
              <a:rPr lang="en-IN" sz="2400" dirty="0"/>
              <a:t> </a:t>
            </a:r>
            <a:endParaRPr lang="en-US" sz="2400" dirty="0"/>
          </a:p>
        </p:txBody>
      </p:sp>
      <p:pic>
        <p:nvPicPr>
          <p:cNvPr id="5" name="Picture 4">
            <a:extLst>
              <a:ext uri="{FF2B5EF4-FFF2-40B4-BE49-F238E27FC236}">
                <a16:creationId xmlns:a16="http://schemas.microsoft.com/office/drawing/2014/main" id="{70C60626-3E8F-4845-A76A-B7A322CB4EB8}"/>
              </a:ext>
            </a:extLst>
          </p:cNvPr>
          <p:cNvPicPr>
            <a:picLocks noChangeAspect="1"/>
          </p:cNvPicPr>
          <p:nvPr/>
        </p:nvPicPr>
        <p:blipFill>
          <a:blip r:embed="rId3"/>
          <a:stretch>
            <a:fillRect/>
          </a:stretch>
        </p:blipFill>
        <p:spPr>
          <a:xfrm>
            <a:off x="267285" y="783683"/>
            <a:ext cx="6519019" cy="4901955"/>
          </a:xfrm>
          <a:prstGeom prst="rect">
            <a:avLst/>
          </a:prstGeom>
          <a:ln w="19050">
            <a:solidFill>
              <a:srgbClr val="E21A23"/>
            </a:solidFill>
          </a:ln>
        </p:spPr>
      </p:pic>
      <p:sp>
        <p:nvSpPr>
          <p:cNvPr id="3" name="TextBox 2">
            <a:extLst>
              <a:ext uri="{FF2B5EF4-FFF2-40B4-BE49-F238E27FC236}">
                <a16:creationId xmlns:a16="http://schemas.microsoft.com/office/drawing/2014/main" id="{E81848F4-9C9D-4E90-93FE-5A3F432853DA}"/>
              </a:ext>
            </a:extLst>
          </p:cNvPr>
          <p:cNvSpPr txBox="1"/>
          <p:nvPr/>
        </p:nvSpPr>
        <p:spPr>
          <a:xfrm>
            <a:off x="7019779" y="783683"/>
            <a:ext cx="5028058" cy="4651979"/>
          </a:xfrm>
          <a:prstGeom prst="rect">
            <a:avLst/>
          </a:prstGeom>
          <a:gradFill flip="none" rotWithShape="1">
            <a:gsLst>
              <a:gs pos="0">
                <a:schemeClr val="bg1">
                  <a:lumMod val="75000"/>
                  <a:tint val="66000"/>
                  <a:satMod val="160000"/>
                </a:schemeClr>
              </a:gs>
              <a:gs pos="50000">
                <a:schemeClr val="bg1">
                  <a:lumMod val="75000"/>
                  <a:tint val="44500"/>
                  <a:satMod val="160000"/>
                </a:schemeClr>
              </a:gs>
              <a:gs pos="100000">
                <a:schemeClr val="bg1">
                  <a:lumMod val="75000"/>
                  <a:tint val="23500"/>
                  <a:satMod val="160000"/>
                </a:schemeClr>
              </a:gs>
            </a:gsLst>
            <a:path path="circle">
              <a:fillToRect r="100000" b="100000"/>
            </a:path>
            <a:tileRect l="-100000" t="-100000"/>
          </a:gradFill>
          <a:ln w="28575">
            <a:solidFill>
              <a:srgbClr val="FF0000"/>
            </a:solidFill>
          </a:ln>
        </p:spPr>
        <p:txBody>
          <a:bodyPr wrap="square" rtlCol="0">
            <a:spAutoFit/>
          </a:bodyPr>
          <a:lstStyle/>
          <a:p>
            <a:pPr marL="342900" indent="-342900">
              <a:lnSpc>
                <a:spcPct val="150000"/>
              </a:lnSpc>
              <a:buFont typeface="Arial" panose="020B0604020202020204" pitchFamily="34" charset="0"/>
              <a:buChar char="•"/>
            </a:pPr>
            <a:r>
              <a:rPr lang="en-US" sz="2000" dirty="0"/>
              <a:t>For the seventh year in a row, JavaScript is the most commonly used programming language, but Python has risen in the ranks again. </a:t>
            </a:r>
          </a:p>
          <a:p>
            <a:pPr marL="342900" indent="-342900">
              <a:lnSpc>
                <a:spcPct val="150000"/>
              </a:lnSpc>
              <a:buFont typeface="Arial" panose="020B0604020202020204" pitchFamily="34" charset="0"/>
              <a:buChar char="•"/>
            </a:pPr>
            <a:r>
              <a:rPr lang="en-US" sz="2000" dirty="0"/>
              <a:t>This year, Python just edged out Java in overal</a:t>
            </a:r>
            <a:r>
              <a:rPr lang="en-US" sz="2000" b="1" dirty="0"/>
              <a:t>l ranking, much like it surpassed </a:t>
            </a:r>
            <a:r>
              <a:rPr lang="en-US" sz="2000" dirty="0"/>
              <a:t>C# last year and PHP the year before. </a:t>
            </a:r>
          </a:p>
          <a:p>
            <a:pPr marL="342900" indent="-342900">
              <a:lnSpc>
                <a:spcPct val="150000"/>
              </a:lnSpc>
              <a:buFont typeface="Arial" panose="020B0604020202020204" pitchFamily="34" charset="0"/>
              <a:buChar char="•"/>
            </a:pPr>
            <a:r>
              <a:rPr lang="en-US" sz="2000" dirty="0"/>
              <a:t>Python is the fastest-growing major programming language today.</a:t>
            </a:r>
          </a:p>
        </p:txBody>
      </p:sp>
    </p:spTree>
    <p:extLst>
      <p:ext uri="{BB962C8B-B14F-4D97-AF65-F5344CB8AC3E}">
        <p14:creationId xmlns:p14="http://schemas.microsoft.com/office/powerpoint/2010/main" val="5270163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A890806-62A7-4F3A-B36E-3C1503DAC1E3}"/>
              </a:ext>
            </a:extLst>
          </p:cNvPr>
          <p:cNvSpPr txBox="1"/>
          <p:nvPr/>
        </p:nvSpPr>
        <p:spPr>
          <a:xfrm>
            <a:off x="267285" y="110821"/>
            <a:ext cx="11780551" cy="523220"/>
          </a:xfrm>
          <a:prstGeom prst="rect">
            <a:avLst/>
          </a:prstGeom>
          <a:solidFill>
            <a:srgbClr val="FFC000"/>
          </a:solidFill>
          <a:ln>
            <a:noFill/>
          </a:ln>
        </p:spPr>
        <p:txBody>
          <a:bodyPr wrap="square" rtlCol="0">
            <a:spAutoFit/>
          </a:bodyPr>
          <a:lstStyle/>
          <a:p>
            <a:pPr algn="ctr"/>
            <a:r>
              <a:rPr lang="en-US" sz="2800" dirty="0"/>
              <a:t>The growing popularity of Python (</a:t>
            </a:r>
            <a:r>
              <a:rPr lang="en-US" sz="2800" dirty="0" err="1"/>
              <a:t>Stackoverflow</a:t>
            </a:r>
            <a:r>
              <a:rPr lang="en-US" sz="2800" dirty="0"/>
              <a:t> survey 2020)</a:t>
            </a:r>
          </a:p>
        </p:txBody>
      </p:sp>
      <p:sp>
        <p:nvSpPr>
          <p:cNvPr id="4" name="TextBox 3">
            <a:extLst>
              <a:ext uri="{FF2B5EF4-FFF2-40B4-BE49-F238E27FC236}">
                <a16:creationId xmlns:a16="http://schemas.microsoft.com/office/drawing/2014/main" id="{66773C56-424B-4048-9FCC-A2FB148A47B8}"/>
              </a:ext>
            </a:extLst>
          </p:cNvPr>
          <p:cNvSpPr txBox="1"/>
          <p:nvPr/>
        </p:nvSpPr>
        <p:spPr>
          <a:xfrm>
            <a:off x="114300" y="5957292"/>
            <a:ext cx="11849100" cy="830997"/>
          </a:xfrm>
          <a:prstGeom prst="rect">
            <a:avLst/>
          </a:prstGeom>
          <a:gradFill flip="none" rotWithShape="1">
            <a:gsLst>
              <a:gs pos="0">
                <a:schemeClr val="bg1">
                  <a:lumMod val="75000"/>
                  <a:tint val="66000"/>
                  <a:satMod val="160000"/>
                </a:schemeClr>
              </a:gs>
              <a:gs pos="50000">
                <a:schemeClr val="bg1">
                  <a:lumMod val="75000"/>
                  <a:tint val="44500"/>
                  <a:satMod val="160000"/>
                </a:schemeClr>
              </a:gs>
              <a:gs pos="100000">
                <a:schemeClr val="bg1">
                  <a:lumMod val="75000"/>
                  <a:tint val="23500"/>
                  <a:satMod val="160000"/>
                </a:schemeClr>
              </a:gs>
            </a:gsLst>
            <a:path path="circle">
              <a:fillToRect r="100000" b="100000"/>
            </a:path>
            <a:tileRect l="-100000" t="-100000"/>
          </a:gradFill>
          <a:ln w="28575">
            <a:solidFill>
              <a:schemeClr val="accent1"/>
            </a:solidFill>
          </a:ln>
        </p:spPr>
        <p:txBody>
          <a:bodyPr wrap="square" rtlCol="0">
            <a:spAutoFit/>
          </a:bodyPr>
          <a:lstStyle/>
          <a:p>
            <a:pPr algn="ctr"/>
            <a:r>
              <a:rPr lang="en-US" sz="2400" dirty="0"/>
              <a:t>Source:- </a:t>
            </a:r>
            <a:r>
              <a:rPr lang="en-US" sz="2400" dirty="0">
                <a:hlinkClick r:id="rId2"/>
              </a:rPr>
              <a:t>https://www.freecodecamp.org/news/stack-overflow-developer-survey-2020-programming-language-framework-salary-data/</a:t>
            </a:r>
            <a:r>
              <a:rPr lang="en-US" sz="2400" dirty="0"/>
              <a:t> </a:t>
            </a:r>
          </a:p>
        </p:txBody>
      </p:sp>
      <p:sp>
        <p:nvSpPr>
          <p:cNvPr id="3" name="TextBox 2">
            <a:extLst>
              <a:ext uri="{FF2B5EF4-FFF2-40B4-BE49-F238E27FC236}">
                <a16:creationId xmlns:a16="http://schemas.microsoft.com/office/drawing/2014/main" id="{E81848F4-9C9D-4E90-93FE-5A3F432853DA}"/>
              </a:ext>
            </a:extLst>
          </p:cNvPr>
          <p:cNvSpPr txBox="1"/>
          <p:nvPr/>
        </p:nvSpPr>
        <p:spPr>
          <a:xfrm>
            <a:off x="7798201" y="809625"/>
            <a:ext cx="4249636" cy="3785652"/>
          </a:xfrm>
          <a:prstGeom prst="rect">
            <a:avLst/>
          </a:prstGeom>
          <a:gradFill flip="none" rotWithShape="1">
            <a:gsLst>
              <a:gs pos="0">
                <a:schemeClr val="bg1">
                  <a:lumMod val="75000"/>
                  <a:tint val="66000"/>
                  <a:satMod val="160000"/>
                </a:schemeClr>
              </a:gs>
              <a:gs pos="50000">
                <a:schemeClr val="bg1">
                  <a:lumMod val="75000"/>
                  <a:tint val="44500"/>
                  <a:satMod val="160000"/>
                </a:schemeClr>
              </a:gs>
              <a:gs pos="100000">
                <a:schemeClr val="bg1">
                  <a:lumMod val="75000"/>
                  <a:tint val="23500"/>
                  <a:satMod val="160000"/>
                </a:schemeClr>
              </a:gs>
            </a:gsLst>
            <a:path path="circle">
              <a:fillToRect r="100000" b="100000"/>
            </a:path>
            <a:tileRect l="-100000" t="-100000"/>
          </a:gradFill>
          <a:ln w="28575">
            <a:noFill/>
          </a:ln>
        </p:spPr>
        <p:txBody>
          <a:bodyPr wrap="square" rtlCol="0">
            <a:spAutoFit/>
          </a:bodyPr>
          <a:lstStyle/>
          <a:p>
            <a:pPr marL="342900" indent="-342900" algn="l" fontAlgn="base">
              <a:buFont typeface="Arial" panose="020B0604020202020204" pitchFamily="34" charset="0"/>
              <a:buChar char="•"/>
            </a:pPr>
            <a:r>
              <a:rPr lang="en-US" sz="2000" b="0" i="0" dirty="0">
                <a:solidFill>
                  <a:srgbClr val="0A0A23"/>
                </a:solidFill>
                <a:effectLst/>
                <a:latin typeface="Lato"/>
              </a:rPr>
              <a:t>JavaScript has been the most-used technology since Stack Overflow started doing the annual survey. </a:t>
            </a:r>
            <a:endParaRPr lang="en-US" sz="2000" dirty="0">
              <a:solidFill>
                <a:srgbClr val="0A0A23"/>
              </a:solidFill>
              <a:latin typeface="Lato"/>
            </a:endParaRPr>
          </a:p>
          <a:p>
            <a:pPr marL="342900" indent="-342900" algn="l" fontAlgn="base">
              <a:buFont typeface="Arial" panose="020B0604020202020204" pitchFamily="34" charset="0"/>
              <a:buChar char="•"/>
            </a:pPr>
            <a:r>
              <a:rPr lang="en-US" sz="2000" b="0" i="0" dirty="0">
                <a:solidFill>
                  <a:srgbClr val="0A0A23"/>
                </a:solidFill>
                <a:effectLst/>
                <a:latin typeface="Lato"/>
              </a:rPr>
              <a:t>Dart seems to be growing with the introduction of Flutter for mobile app development.</a:t>
            </a:r>
          </a:p>
          <a:p>
            <a:pPr marL="342900" indent="-342900" algn="l" fontAlgn="base">
              <a:buFont typeface="Arial" panose="020B0604020202020204" pitchFamily="34" charset="0"/>
              <a:buChar char="•"/>
            </a:pPr>
            <a:r>
              <a:rPr lang="en-US" sz="2000" b="0" i="0" dirty="0">
                <a:solidFill>
                  <a:srgbClr val="0A0A23"/>
                </a:solidFill>
                <a:effectLst/>
                <a:latin typeface="Lato"/>
              </a:rPr>
              <a:t>Kotlin has grown pretty quickly as an alternative for Java development.</a:t>
            </a:r>
          </a:p>
          <a:p>
            <a:pPr marL="342900" indent="-342900" algn="l" fontAlgn="base">
              <a:buFont typeface="Arial" panose="020B0604020202020204" pitchFamily="34" charset="0"/>
              <a:buChar char="•"/>
            </a:pPr>
            <a:r>
              <a:rPr lang="en-US" sz="2000" b="1" i="0" dirty="0">
                <a:solidFill>
                  <a:srgbClr val="0A0A23"/>
                </a:solidFill>
                <a:effectLst/>
                <a:latin typeface="Lato"/>
              </a:rPr>
              <a:t>And Python seems to be as healthy as ever.</a:t>
            </a:r>
          </a:p>
        </p:txBody>
      </p:sp>
      <p:pic>
        <p:nvPicPr>
          <p:cNvPr id="7" name="Picture 6">
            <a:extLst>
              <a:ext uri="{FF2B5EF4-FFF2-40B4-BE49-F238E27FC236}">
                <a16:creationId xmlns:a16="http://schemas.microsoft.com/office/drawing/2014/main" id="{86A74394-BC73-4D6B-8E75-6E8597DE6981}"/>
              </a:ext>
            </a:extLst>
          </p:cNvPr>
          <p:cNvPicPr>
            <a:picLocks noChangeAspect="1"/>
          </p:cNvPicPr>
          <p:nvPr/>
        </p:nvPicPr>
        <p:blipFill>
          <a:blip r:embed="rId3"/>
          <a:stretch>
            <a:fillRect/>
          </a:stretch>
        </p:blipFill>
        <p:spPr>
          <a:xfrm>
            <a:off x="0" y="634041"/>
            <a:ext cx="7798201" cy="5232669"/>
          </a:xfrm>
          <a:prstGeom prst="rect">
            <a:avLst/>
          </a:prstGeom>
        </p:spPr>
      </p:pic>
    </p:spTree>
    <p:extLst>
      <p:ext uri="{BB962C8B-B14F-4D97-AF65-F5344CB8AC3E}">
        <p14:creationId xmlns:p14="http://schemas.microsoft.com/office/powerpoint/2010/main" val="16503826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A890806-62A7-4F3A-B36E-3C1503DAC1E3}"/>
              </a:ext>
            </a:extLst>
          </p:cNvPr>
          <p:cNvSpPr txBox="1"/>
          <p:nvPr/>
        </p:nvSpPr>
        <p:spPr>
          <a:xfrm>
            <a:off x="205724" y="111697"/>
            <a:ext cx="11780551" cy="954107"/>
          </a:xfrm>
          <a:prstGeom prst="rect">
            <a:avLst/>
          </a:prstGeom>
          <a:solidFill>
            <a:srgbClr val="FFC000"/>
          </a:solidFill>
          <a:ln>
            <a:noFill/>
          </a:ln>
        </p:spPr>
        <p:txBody>
          <a:bodyPr wrap="square" rtlCol="0">
            <a:spAutoFit/>
          </a:bodyPr>
          <a:lstStyle/>
          <a:p>
            <a:pPr algn="ctr"/>
            <a:r>
              <a:rPr lang="en-US" sz="2800" b="1" i="0" dirty="0">
                <a:effectLst/>
                <a:latin typeface="Calibri" panose="020F0502020204030204" pitchFamily="34" charset="0"/>
                <a:cs typeface="Calibri" panose="020F0502020204030204" pitchFamily="34" charset="0"/>
              </a:rPr>
              <a:t>The programming language Developers want to learn next</a:t>
            </a:r>
          </a:p>
          <a:p>
            <a:pPr algn="ctr"/>
            <a:r>
              <a:rPr lang="en-US" sz="2800" dirty="0">
                <a:latin typeface="Calibri" panose="020F0502020204030204" pitchFamily="34" charset="0"/>
                <a:cs typeface="Calibri" panose="020F0502020204030204" pitchFamily="34" charset="0"/>
              </a:rPr>
              <a:t>(</a:t>
            </a:r>
            <a:r>
              <a:rPr lang="en-US" sz="2800" dirty="0" err="1">
                <a:latin typeface="Calibri" panose="020F0502020204030204" pitchFamily="34" charset="0"/>
                <a:cs typeface="Calibri" panose="020F0502020204030204" pitchFamily="34" charset="0"/>
              </a:rPr>
              <a:t>Stackoverflow</a:t>
            </a:r>
            <a:r>
              <a:rPr lang="en-US" sz="2800" dirty="0">
                <a:latin typeface="Calibri" panose="020F0502020204030204" pitchFamily="34" charset="0"/>
                <a:cs typeface="Calibri" panose="020F0502020204030204" pitchFamily="34" charset="0"/>
              </a:rPr>
              <a:t> survey 2020)</a:t>
            </a:r>
          </a:p>
        </p:txBody>
      </p:sp>
      <p:sp>
        <p:nvSpPr>
          <p:cNvPr id="4" name="TextBox 3">
            <a:extLst>
              <a:ext uri="{FF2B5EF4-FFF2-40B4-BE49-F238E27FC236}">
                <a16:creationId xmlns:a16="http://schemas.microsoft.com/office/drawing/2014/main" id="{66773C56-424B-4048-9FCC-A2FB148A47B8}"/>
              </a:ext>
            </a:extLst>
          </p:cNvPr>
          <p:cNvSpPr txBox="1"/>
          <p:nvPr/>
        </p:nvSpPr>
        <p:spPr>
          <a:xfrm>
            <a:off x="114300" y="5957292"/>
            <a:ext cx="11849100" cy="830997"/>
          </a:xfrm>
          <a:prstGeom prst="rect">
            <a:avLst/>
          </a:prstGeom>
          <a:gradFill flip="none" rotWithShape="1">
            <a:gsLst>
              <a:gs pos="0">
                <a:schemeClr val="bg1">
                  <a:lumMod val="75000"/>
                  <a:tint val="66000"/>
                  <a:satMod val="160000"/>
                </a:schemeClr>
              </a:gs>
              <a:gs pos="50000">
                <a:schemeClr val="bg1">
                  <a:lumMod val="75000"/>
                  <a:tint val="44500"/>
                  <a:satMod val="160000"/>
                </a:schemeClr>
              </a:gs>
              <a:gs pos="100000">
                <a:schemeClr val="bg1">
                  <a:lumMod val="75000"/>
                  <a:tint val="23500"/>
                  <a:satMod val="160000"/>
                </a:schemeClr>
              </a:gs>
            </a:gsLst>
            <a:path path="circle">
              <a:fillToRect r="100000" b="100000"/>
            </a:path>
            <a:tileRect l="-100000" t="-100000"/>
          </a:gradFill>
          <a:ln w="28575">
            <a:solidFill>
              <a:schemeClr val="accent1"/>
            </a:solidFill>
          </a:ln>
        </p:spPr>
        <p:txBody>
          <a:bodyPr wrap="square" rtlCol="0">
            <a:spAutoFit/>
          </a:bodyPr>
          <a:lstStyle/>
          <a:p>
            <a:pPr algn="ctr"/>
            <a:r>
              <a:rPr lang="en-US" sz="2400" dirty="0"/>
              <a:t>Source:- </a:t>
            </a:r>
            <a:r>
              <a:rPr lang="en-US" sz="2400" dirty="0">
                <a:hlinkClick r:id="rId2"/>
              </a:rPr>
              <a:t>https://www.freecodecamp.org/news/stack-overflow-developer-survey-2020-programming-language-framework-salary-data/</a:t>
            </a:r>
            <a:r>
              <a:rPr lang="en-US" sz="2400" dirty="0"/>
              <a:t> </a:t>
            </a:r>
          </a:p>
        </p:txBody>
      </p:sp>
      <p:sp>
        <p:nvSpPr>
          <p:cNvPr id="3" name="TextBox 2">
            <a:extLst>
              <a:ext uri="{FF2B5EF4-FFF2-40B4-BE49-F238E27FC236}">
                <a16:creationId xmlns:a16="http://schemas.microsoft.com/office/drawing/2014/main" id="{E81848F4-9C9D-4E90-93FE-5A3F432853DA}"/>
              </a:ext>
            </a:extLst>
          </p:cNvPr>
          <p:cNvSpPr txBox="1"/>
          <p:nvPr/>
        </p:nvSpPr>
        <p:spPr>
          <a:xfrm>
            <a:off x="7713764" y="1536174"/>
            <a:ext cx="4249636" cy="1938992"/>
          </a:xfrm>
          <a:prstGeom prst="rect">
            <a:avLst/>
          </a:prstGeom>
          <a:gradFill flip="none" rotWithShape="1">
            <a:gsLst>
              <a:gs pos="0">
                <a:schemeClr val="bg1">
                  <a:lumMod val="75000"/>
                  <a:tint val="66000"/>
                  <a:satMod val="160000"/>
                </a:schemeClr>
              </a:gs>
              <a:gs pos="50000">
                <a:schemeClr val="bg1">
                  <a:lumMod val="75000"/>
                  <a:tint val="44500"/>
                  <a:satMod val="160000"/>
                </a:schemeClr>
              </a:gs>
              <a:gs pos="100000">
                <a:schemeClr val="bg1">
                  <a:lumMod val="75000"/>
                  <a:tint val="23500"/>
                  <a:satMod val="160000"/>
                </a:schemeClr>
              </a:gs>
            </a:gsLst>
            <a:path path="circle">
              <a:fillToRect r="100000" b="100000"/>
            </a:path>
            <a:tileRect l="-100000" t="-100000"/>
          </a:gradFill>
          <a:ln w="28575">
            <a:solidFill>
              <a:schemeClr val="accent1"/>
            </a:solidFill>
          </a:ln>
        </p:spPr>
        <p:txBody>
          <a:bodyPr wrap="square" rtlCol="0">
            <a:spAutoFit/>
          </a:bodyPr>
          <a:lstStyle/>
          <a:p>
            <a:pPr marL="342900" indent="-342900" algn="l" fontAlgn="base">
              <a:buFont typeface="Arial" panose="020B0604020202020204" pitchFamily="34" charset="0"/>
              <a:buChar char="•"/>
            </a:pPr>
            <a:r>
              <a:rPr lang="en-US" sz="2000" b="0" i="0" dirty="0">
                <a:solidFill>
                  <a:srgbClr val="0A0A23"/>
                </a:solidFill>
                <a:effectLst/>
                <a:latin typeface="Lato"/>
              </a:rPr>
              <a:t>Developers who are already working with other programming languages are most interested in learning Python, JavaScript, Go, and TypeScript.</a:t>
            </a:r>
            <a:endParaRPr lang="en-US" sz="2000" b="1" i="0" dirty="0">
              <a:solidFill>
                <a:srgbClr val="0A0A23"/>
              </a:solidFill>
              <a:effectLst/>
              <a:latin typeface="Lato"/>
            </a:endParaRPr>
          </a:p>
        </p:txBody>
      </p:sp>
      <p:pic>
        <p:nvPicPr>
          <p:cNvPr id="6" name="Picture 5">
            <a:extLst>
              <a:ext uri="{FF2B5EF4-FFF2-40B4-BE49-F238E27FC236}">
                <a16:creationId xmlns:a16="http://schemas.microsoft.com/office/drawing/2014/main" id="{C09FE42C-B3D6-47D0-8E0F-3A4601CEA98B}"/>
              </a:ext>
            </a:extLst>
          </p:cNvPr>
          <p:cNvPicPr>
            <a:picLocks noChangeAspect="1"/>
          </p:cNvPicPr>
          <p:nvPr/>
        </p:nvPicPr>
        <p:blipFill>
          <a:blip r:embed="rId3"/>
          <a:stretch>
            <a:fillRect/>
          </a:stretch>
        </p:blipFill>
        <p:spPr>
          <a:xfrm>
            <a:off x="457200" y="1065804"/>
            <a:ext cx="7151480" cy="4891488"/>
          </a:xfrm>
          <a:prstGeom prst="rect">
            <a:avLst/>
          </a:prstGeom>
        </p:spPr>
      </p:pic>
    </p:spTree>
    <p:extLst>
      <p:ext uri="{BB962C8B-B14F-4D97-AF65-F5344CB8AC3E}">
        <p14:creationId xmlns:p14="http://schemas.microsoft.com/office/powerpoint/2010/main" val="21306122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A890806-62A7-4F3A-B36E-3C1503DAC1E3}"/>
              </a:ext>
            </a:extLst>
          </p:cNvPr>
          <p:cNvSpPr txBox="1"/>
          <p:nvPr/>
        </p:nvSpPr>
        <p:spPr>
          <a:xfrm>
            <a:off x="113014" y="106382"/>
            <a:ext cx="11900847" cy="707886"/>
          </a:xfrm>
          <a:prstGeom prst="rect">
            <a:avLst/>
          </a:prstGeom>
          <a:solidFill>
            <a:srgbClr val="FFC000"/>
          </a:solidFill>
          <a:ln>
            <a:noFill/>
          </a:ln>
        </p:spPr>
        <p:txBody>
          <a:bodyPr wrap="square" rtlCol="0">
            <a:spAutoFit/>
          </a:bodyPr>
          <a:lstStyle/>
          <a:p>
            <a:pPr algn="ctr"/>
            <a:r>
              <a:rPr lang="en-US" sz="4000" b="1" dirty="0">
                <a:latin typeface="Calibri" panose="020F0502020204030204" pitchFamily="34" charset="0"/>
                <a:cs typeface="Calibri" panose="020F0502020204030204" pitchFamily="34" charset="0"/>
              </a:rPr>
              <a:t>Why Python as a Programming Language is a good idea</a:t>
            </a:r>
          </a:p>
        </p:txBody>
      </p:sp>
      <p:sp>
        <p:nvSpPr>
          <p:cNvPr id="3" name="TextBox 2">
            <a:extLst>
              <a:ext uri="{FF2B5EF4-FFF2-40B4-BE49-F238E27FC236}">
                <a16:creationId xmlns:a16="http://schemas.microsoft.com/office/drawing/2014/main" id="{E81848F4-9C9D-4E90-93FE-5A3F432853DA}"/>
              </a:ext>
            </a:extLst>
          </p:cNvPr>
          <p:cNvSpPr txBox="1"/>
          <p:nvPr/>
        </p:nvSpPr>
        <p:spPr>
          <a:xfrm>
            <a:off x="163773" y="924265"/>
            <a:ext cx="11900848" cy="4014945"/>
          </a:xfrm>
          <a:prstGeom prst="rect">
            <a:avLst/>
          </a:prstGeom>
          <a:solidFill>
            <a:srgbClr val="FFCD0F"/>
          </a:solidFill>
          <a:ln w="28575">
            <a:solidFill>
              <a:schemeClr val="accent1"/>
            </a:solidFill>
          </a:ln>
        </p:spPr>
        <p:txBody>
          <a:bodyPr wrap="square" rtlCol="0">
            <a:spAutoFit/>
          </a:bodyPr>
          <a:lstStyle/>
          <a:p>
            <a:pPr marL="342900" lvl="0" indent="-342900">
              <a:lnSpc>
                <a:spcPct val="107000"/>
              </a:lnSpc>
              <a:buFont typeface="+mj-lt"/>
              <a:buAutoNum type="arabicPeriod"/>
            </a:pPr>
            <a:r>
              <a:rPr lang="en-IN" sz="4000" dirty="0">
                <a:effectLst/>
                <a:latin typeface="Calibri" panose="020F0502020204030204" pitchFamily="34" charset="0"/>
                <a:ea typeface="Calibri" panose="020F0502020204030204" pitchFamily="34" charset="0"/>
                <a:cs typeface="Times New Roman" panose="02020603050405020304" pitchFamily="18" charset="0"/>
              </a:rPr>
              <a:t>Simple logical syntax (You can do more with less)</a:t>
            </a:r>
          </a:p>
          <a:p>
            <a:pPr marL="342900" lvl="0" indent="-342900">
              <a:lnSpc>
                <a:spcPct val="107000"/>
              </a:lnSpc>
              <a:buFont typeface="+mj-lt"/>
              <a:buAutoNum type="arabicPeriod"/>
            </a:pPr>
            <a:r>
              <a:rPr lang="en-IN" sz="4000" dirty="0">
                <a:effectLst/>
                <a:latin typeface="Calibri" panose="020F0502020204030204" pitchFamily="34" charset="0"/>
                <a:ea typeface="Calibri" panose="020F0502020204030204" pitchFamily="34" charset="0"/>
                <a:cs typeface="Times New Roman" panose="02020603050405020304" pitchFamily="18" charset="0"/>
              </a:rPr>
              <a:t>Easy to learn</a:t>
            </a:r>
          </a:p>
          <a:p>
            <a:pPr marL="342900" lvl="0" indent="-342900">
              <a:lnSpc>
                <a:spcPct val="107000"/>
              </a:lnSpc>
              <a:buFont typeface="+mj-lt"/>
              <a:buAutoNum type="arabicPeriod"/>
            </a:pPr>
            <a:r>
              <a:rPr lang="en-IN" sz="4000" dirty="0">
                <a:effectLst/>
                <a:latin typeface="Calibri" panose="020F0502020204030204" pitchFamily="34" charset="0"/>
                <a:ea typeface="Calibri" panose="020F0502020204030204" pitchFamily="34" charset="0"/>
                <a:cs typeface="Times New Roman" panose="02020603050405020304" pitchFamily="18" charset="0"/>
              </a:rPr>
              <a:t>Scripted, dynamically typed</a:t>
            </a:r>
          </a:p>
          <a:p>
            <a:pPr marL="342900" lvl="0" indent="-342900">
              <a:lnSpc>
                <a:spcPct val="107000"/>
              </a:lnSpc>
              <a:buFont typeface="+mj-lt"/>
              <a:buAutoNum type="arabicPeriod"/>
            </a:pPr>
            <a:r>
              <a:rPr lang="en-IN" sz="4000" dirty="0">
                <a:effectLst/>
                <a:latin typeface="Calibri" panose="020F0502020204030204" pitchFamily="34" charset="0"/>
                <a:ea typeface="Calibri" panose="020F0502020204030204" pitchFamily="34" charset="0"/>
                <a:cs typeface="Times New Roman" panose="02020603050405020304" pitchFamily="18" charset="0"/>
              </a:rPr>
              <a:t>Open source and free</a:t>
            </a:r>
          </a:p>
          <a:p>
            <a:pPr marL="342900" lvl="0" indent="-342900">
              <a:lnSpc>
                <a:spcPct val="107000"/>
              </a:lnSpc>
              <a:buFont typeface="+mj-lt"/>
              <a:buAutoNum type="arabicPeriod"/>
            </a:pPr>
            <a:r>
              <a:rPr lang="en-IN" sz="4000" dirty="0">
                <a:effectLst/>
                <a:latin typeface="Calibri" panose="020F0502020204030204" pitchFamily="34" charset="0"/>
                <a:ea typeface="Calibri" panose="020F0502020204030204" pitchFamily="34" charset="0"/>
                <a:cs typeface="Times New Roman" panose="02020603050405020304" pitchFamily="18" charset="0"/>
              </a:rPr>
              <a:t>Thousands of libraries</a:t>
            </a:r>
          </a:p>
          <a:p>
            <a:pPr marL="342900" lvl="0" indent="-342900">
              <a:lnSpc>
                <a:spcPct val="107000"/>
              </a:lnSpc>
              <a:spcAft>
                <a:spcPts val="800"/>
              </a:spcAft>
              <a:buFont typeface="+mj-lt"/>
              <a:buAutoNum type="arabicPeriod"/>
            </a:pPr>
            <a:r>
              <a:rPr lang="en-IN" sz="4000" dirty="0">
                <a:effectLst/>
                <a:latin typeface="Calibri" panose="020F0502020204030204" pitchFamily="34" charset="0"/>
                <a:ea typeface="Calibri" panose="020F0502020204030204" pitchFamily="34" charset="0"/>
                <a:cs typeface="Times New Roman" panose="02020603050405020304" pitchFamily="18" charset="0"/>
              </a:rPr>
              <a:t>Huge community</a:t>
            </a:r>
          </a:p>
        </p:txBody>
      </p:sp>
    </p:spTree>
    <p:extLst>
      <p:ext uri="{BB962C8B-B14F-4D97-AF65-F5344CB8AC3E}">
        <p14:creationId xmlns:p14="http://schemas.microsoft.com/office/powerpoint/2010/main" val="18579335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A890806-62A7-4F3A-B36E-3C1503DAC1E3}"/>
              </a:ext>
            </a:extLst>
          </p:cNvPr>
          <p:cNvSpPr txBox="1"/>
          <p:nvPr/>
        </p:nvSpPr>
        <p:spPr>
          <a:xfrm>
            <a:off x="145576" y="281042"/>
            <a:ext cx="11900847" cy="523220"/>
          </a:xfrm>
          <a:prstGeom prst="rect">
            <a:avLst/>
          </a:prstGeom>
          <a:solidFill>
            <a:srgbClr val="FFC000"/>
          </a:solidFill>
          <a:ln>
            <a:solidFill>
              <a:schemeClr val="accent1"/>
            </a:solidFill>
          </a:ln>
        </p:spPr>
        <p:txBody>
          <a:bodyPr wrap="square" rtlCol="0">
            <a:spAutoFit/>
          </a:bodyPr>
          <a:lstStyle/>
          <a:p>
            <a:pPr algn="ctr"/>
            <a:r>
              <a:rPr lang="en-US" sz="2800" dirty="0"/>
              <a:t>Python good for</a:t>
            </a:r>
          </a:p>
        </p:txBody>
      </p:sp>
      <p:sp>
        <p:nvSpPr>
          <p:cNvPr id="3" name="TextBox 2">
            <a:extLst>
              <a:ext uri="{FF2B5EF4-FFF2-40B4-BE49-F238E27FC236}">
                <a16:creationId xmlns:a16="http://schemas.microsoft.com/office/drawing/2014/main" id="{E81848F4-9C9D-4E90-93FE-5A3F432853DA}"/>
              </a:ext>
            </a:extLst>
          </p:cNvPr>
          <p:cNvSpPr txBox="1"/>
          <p:nvPr/>
        </p:nvSpPr>
        <p:spPr>
          <a:xfrm>
            <a:off x="163773" y="924265"/>
            <a:ext cx="11900848" cy="5563831"/>
          </a:xfrm>
          <a:prstGeom prst="rect">
            <a:avLst/>
          </a:prstGeom>
          <a:solidFill>
            <a:srgbClr val="FFCD0F"/>
          </a:solidFill>
          <a:ln w="28575">
            <a:solidFill>
              <a:schemeClr val="accent1"/>
            </a:solidFill>
          </a:ln>
        </p:spPr>
        <p:txBody>
          <a:bodyPr wrap="square" rtlCol="0">
            <a:spAutoFit/>
          </a:bodyPr>
          <a:lstStyle/>
          <a:p>
            <a:pPr marL="342900" indent="-342900">
              <a:lnSpc>
                <a:spcPct val="150000"/>
              </a:lnSpc>
              <a:buFont typeface="Arial" panose="020B0604020202020204" pitchFamily="34" charset="0"/>
              <a:buChar char="•"/>
            </a:pPr>
            <a:r>
              <a:rPr lang="en-US" sz="2400" b="1" dirty="0"/>
              <a:t>Web Server Programming</a:t>
            </a:r>
            <a:r>
              <a:rPr lang="en-US" sz="2400" dirty="0"/>
              <a:t>: Developers can perform server-side programming through Python libraries like Django and Flask.</a:t>
            </a:r>
          </a:p>
          <a:p>
            <a:pPr marL="342900" indent="-342900">
              <a:lnSpc>
                <a:spcPct val="150000"/>
              </a:lnSpc>
              <a:buFont typeface="Arial" panose="020B0604020202020204" pitchFamily="34" charset="0"/>
              <a:buChar char="•"/>
            </a:pPr>
            <a:r>
              <a:rPr lang="en-US" sz="2400" b="1" dirty="0"/>
              <a:t>Prototyping</a:t>
            </a:r>
            <a:r>
              <a:rPr lang="en-US" sz="2400" dirty="0"/>
              <a:t>: Through Python, developers can create quick prototypes to present to the client.</a:t>
            </a:r>
          </a:p>
          <a:p>
            <a:pPr marL="342900" indent="-342900">
              <a:lnSpc>
                <a:spcPct val="150000"/>
              </a:lnSpc>
              <a:buFont typeface="Arial" panose="020B0604020202020204" pitchFamily="34" charset="0"/>
              <a:buChar char="•"/>
            </a:pPr>
            <a:r>
              <a:rPr lang="en-US" sz="2400" b="1" dirty="0"/>
              <a:t>Game development</a:t>
            </a:r>
            <a:r>
              <a:rPr lang="en-US" sz="2400" dirty="0"/>
              <a:t>: It is widely used in the development of games, including GUI, through libraries like </a:t>
            </a:r>
            <a:r>
              <a:rPr lang="en-US" sz="2400" dirty="0" err="1"/>
              <a:t>PyGame</a:t>
            </a:r>
            <a:r>
              <a:rPr lang="en-US" sz="2400" dirty="0"/>
              <a:t>.</a:t>
            </a:r>
          </a:p>
          <a:p>
            <a:pPr marL="342900" indent="-342900">
              <a:lnSpc>
                <a:spcPct val="150000"/>
              </a:lnSpc>
              <a:buFont typeface="Arial" panose="020B0604020202020204" pitchFamily="34" charset="0"/>
              <a:buChar char="•"/>
            </a:pPr>
            <a:r>
              <a:rPr lang="en-US" sz="2400" b="1" dirty="0"/>
              <a:t>Data science and machine learning</a:t>
            </a:r>
            <a:r>
              <a:rPr lang="en-US" sz="2400" dirty="0"/>
              <a:t>: Python is the best and most commonly used language for machine learning and data science. It has a great community and vast range of libraries. It has libraries available for </a:t>
            </a:r>
            <a:r>
              <a:rPr lang="en-US" sz="2400" b="1" dirty="0"/>
              <a:t>data manipulation</a:t>
            </a:r>
            <a:r>
              <a:rPr lang="en-US" sz="2400" dirty="0"/>
              <a:t>, </a:t>
            </a:r>
            <a:r>
              <a:rPr lang="en-US" sz="2400" b="1" dirty="0"/>
              <a:t>data visualization</a:t>
            </a:r>
            <a:r>
              <a:rPr lang="en-US" sz="2400" dirty="0"/>
              <a:t>, </a:t>
            </a:r>
            <a:r>
              <a:rPr lang="en-US" sz="2400" b="1" dirty="0"/>
              <a:t>data cleaning</a:t>
            </a:r>
            <a:r>
              <a:rPr lang="en-US" sz="2400" dirty="0"/>
              <a:t>, and several other related functionalities.</a:t>
            </a:r>
          </a:p>
        </p:txBody>
      </p:sp>
    </p:spTree>
    <p:extLst>
      <p:ext uri="{BB962C8B-B14F-4D97-AF65-F5344CB8AC3E}">
        <p14:creationId xmlns:p14="http://schemas.microsoft.com/office/powerpoint/2010/main" val="39703176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929201C-1530-45BC-AB13-0AAC76F5E567}"/>
              </a:ext>
            </a:extLst>
          </p:cNvPr>
          <p:cNvSpPr>
            <a:spLocks noGrp="1"/>
          </p:cNvSpPr>
          <p:nvPr>
            <p:ph type="body" sz="quarter" idx="12"/>
          </p:nvPr>
        </p:nvSpPr>
        <p:spPr>
          <a:xfrm>
            <a:off x="95250" y="533400"/>
            <a:ext cx="12011025" cy="5905500"/>
          </a:xfrm>
          <a:solidFill>
            <a:schemeClr val="bg2">
              <a:lumMod val="95000"/>
            </a:schemeClr>
          </a:solidFill>
          <a:ln>
            <a:solidFill>
              <a:schemeClr val="tx1"/>
            </a:solidFill>
          </a:ln>
        </p:spPr>
        <p:txBody>
          <a:bodyPr/>
          <a:lstStyle/>
          <a:p>
            <a:pPr>
              <a:spcBef>
                <a:spcPts val="0"/>
              </a:spcBef>
              <a:buFont typeface="Arial" panose="020B0604020202020204" pitchFamily="34" charset="0"/>
              <a:buChar char="•"/>
            </a:pPr>
            <a:r>
              <a:rPr lang="en-US" sz="1900" dirty="0">
                <a:latin typeface="Calibri" panose="020F0502020204030204" pitchFamily="34" charset="0"/>
                <a:cs typeface="Calibri" panose="020F0502020204030204" pitchFamily="34" charset="0"/>
              </a:rPr>
              <a:t>I am an IPS Officer. Did engineering from Punjab Engineering College Chandigarh</a:t>
            </a:r>
          </a:p>
          <a:p>
            <a:pPr>
              <a:spcBef>
                <a:spcPts val="0"/>
              </a:spcBef>
              <a:buFont typeface="Arial" panose="020B0604020202020204" pitchFamily="34" charset="0"/>
              <a:buChar char="•"/>
            </a:pPr>
            <a:r>
              <a:rPr lang="en-US" sz="1900" dirty="0">
                <a:latin typeface="Calibri" panose="020F0502020204030204" pitchFamily="34" charset="0"/>
                <a:cs typeface="Calibri" panose="020F0502020204030204" pitchFamily="34" charset="0"/>
              </a:rPr>
              <a:t>Recently wrote a book on Python:- Python Programming: Problem solving, Packages (McGraw Hill). Available on Amazon.in at:- </a:t>
            </a:r>
            <a:r>
              <a:rPr lang="en-US" sz="1900" dirty="0">
                <a:latin typeface="Calibri" panose="020F0502020204030204" pitchFamily="34" charset="0"/>
                <a:cs typeface="Calibri" panose="020F0502020204030204" pitchFamily="34" charset="0"/>
                <a:hlinkClick r:id="rId2"/>
              </a:rPr>
              <a:t>https://www.amazon.in/Python-Programming-Problem-Packages-Libraries/dp/9353168007/ref=sr_1_1?dchild=1&amp;qid=1609224326&amp;refinements=p_27%3AGupta+Biswas&amp;s=books&amp;sr=1-1</a:t>
            </a:r>
            <a:r>
              <a:rPr lang="en-US" sz="1900" dirty="0">
                <a:latin typeface="Calibri" panose="020F0502020204030204" pitchFamily="34" charset="0"/>
                <a:cs typeface="Calibri" panose="020F0502020204030204" pitchFamily="34" charset="0"/>
              </a:rPr>
              <a:t> </a:t>
            </a:r>
          </a:p>
          <a:p>
            <a:pPr>
              <a:spcBef>
                <a:spcPts val="0"/>
              </a:spcBef>
              <a:buFont typeface="Arial" panose="020B0604020202020204" pitchFamily="34" charset="0"/>
              <a:buChar char="•"/>
            </a:pPr>
            <a:r>
              <a:rPr lang="en-US" sz="1900" dirty="0">
                <a:latin typeface="Calibri" panose="020F0502020204030204" pitchFamily="34" charset="0"/>
                <a:cs typeface="Calibri" panose="020F0502020204030204" pitchFamily="34" charset="0"/>
              </a:rPr>
              <a:t>Mail:- </a:t>
            </a:r>
            <a:r>
              <a:rPr lang="en-US" sz="1900" dirty="0">
                <a:latin typeface="Calibri" panose="020F0502020204030204" pitchFamily="34" charset="0"/>
                <a:cs typeface="Calibri" panose="020F0502020204030204" pitchFamily="34" charset="0"/>
                <a:hlinkClick r:id="rId3"/>
              </a:rPr>
              <a:t>999.anuraggupta@gmail.com</a:t>
            </a:r>
            <a:r>
              <a:rPr lang="en-US" sz="1900" dirty="0">
                <a:latin typeface="Calibri" panose="020F0502020204030204" pitchFamily="34" charset="0"/>
                <a:cs typeface="Calibri" panose="020F0502020204030204" pitchFamily="34" charset="0"/>
              </a:rPr>
              <a:t> , GitHub:- </a:t>
            </a:r>
            <a:r>
              <a:rPr lang="en-US" sz="1900" dirty="0">
                <a:latin typeface="Calibri" panose="020F0502020204030204" pitchFamily="34" charset="0"/>
                <a:cs typeface="Calibri" panose="020F0502020204030204" pitchFamily="34" charset="0"/>
                <a:hlinkClick r:id="rId4"/>
              </a:rPr>
              <a:t>https://github.com/ag999git</a:t>
            </a:r>
            <a:r>
              <a:rPr lang="en-US" sz="1900" dirty="0">
                <a:latin typeface="Calibri" panose="020F0502020204030204" pitchFamily="34" charset="0"/>
                <a:cs typeface="Calibri" panose="020F0502020204030204" pitchFamily="34" charset="0"/>
              </a:rPr>
              <a:t>  </a:t>
            </a:r>
          </a:p>
          <a:p>
            <a:pPr>
              <a:spcBef>
                <a:spcPts val="0"/>
              </a:spcBef>
            </a:pPr>
            <a:r>
              <a:rPr lang="en-US" sz="1900" dirty="0">
                <a:latin typeface="Calibri" panose="020F0502020204030204" pitchFamily="34" charset="0"/>
                <a:cs typeface="Calibri" panose="020F0502020204030204" pitchFamily="34" charset="0"/>
              </a:rPr>
              <a:t>I occasionally write for an online magazine </a:t>
            </a:r>
            <a:r>
              <a:rPr lang="en-IN" sz="1900" dirty="0">
                <a:latin typeface="Calibri" panose="020F0502020204030204" pitchFamily="34" charset="0"/>
                <a:cs typeface="Calibri" panose="020F0502020204030204" pitchFamily="34" charset="0"/>
                <a:hlinkClick r:id="rId5"/>
              </a:rPr>
              <a:t>https://opensource.com/</a:t>
            </a:r>
            <a:r>
              <a:rPr lang="en-IN" sz="1900" dirty="0">
                <a:latin typeface="Calibri" panose="020F0502020204030204" pitchFamily="34" charset="0"/>
                <a:cs typeface="Calibri" panose="020F0502020204030204" pitchFamily="34" charset="0"/>
              </a:rPr>
              <a:t>. My three recently published articles on spread on </a:t>
            </a:r>
            <a:r>
              <a:rPr lang="en-IN" sz="1900" dirty="0" err="1">
                <a:latin typeface="Calibri" panose="020F0502020204030204" pitchFamily="34" charset="0"/>
                <a:cs typeface="Calibri" panose="020F0502020204030204" pitchFamily="34" charset="0"/>
              </a:rPr>
              <a:t>Covid</a:t>
            </a:r>
            <a:r>
              <a:rPr lang="en-IN" sz="1900" dirty="0">
                <a:latin typeface="Calibri" panose="020F0502020204030204" pitchFamily="34" charset="0"/>
                <a:cs typeface="Calibri" panose="020F0502020204030204" pitchFamily="34" charset="0"/>
              </a:rPr>
              <a:t> 19 are at </a:t>
            </a:r>
          </a:p>
          <a:p>
            <a:pPr marL="573087" lvl="2" indent="-342900">
              <a:spcBef>
                <a:spcPts val="0"/>
              </a:spcBef>
              <a:buFont typeface="+mj-lt"/>
              <a:buAutoNum type="arabicPeriod"/>
            </a:pPr>
            <a:r>
              <a:rPr lang="en-IN" sz="1900" dirty="0">
                <a:latin typeface="Calibri" panose="020F0502020204030204" pitchFamily="34" charset="0"/>
                <a:cs typeface="Calibri" panose="020F0502020204030204" pitchFamily="34" charset="0"/>
                <a:hlinkClick r:id="rId6"/>
              </a:rPr>
              <a:t>https://opensource.com/article/20/4/python-map-covid-19</a:t>
            </a:r>
            <a:r>
              <a:rPr lang="en-IN" sz="1900" dirty="0">
                <a:latin typeface="Calibri" panose="020F0502020204030204" pitchFamily="34" charset="0"/>
                <a:cs typeface="Calibri" panose="020F0502020204030204" pitchFamily="34" charset="0"/>
              </a:rPr>
              <a:t>  </a:t>
            </a:r>
          </a:p>
          <a:p>
            <a:pPr marL="573087" lvl="2" indent="-342900">
              <a:spcBef>
                <a:spcPts val="0"/>
              </a:spcBef>
              <a:buFont typeface="+mj-lt"/>
              <a:buAutoNum type="arabicPeriod"/>
            </a:pPr>
            <a:r>
              <a:rPr lang="en-IN" sz="1900" dirty="0">
                <a:latin typeface="Calibri" panose="020F0502020204030204" pitchFamily="34" charset="0"/>
                <a:cs typeface="Calibri" panose="020F0502020204030204" pitchFamily="34" charset="0"/>
                <a:hlinkClick r:id="rId7"/>
              </a:rPr>
              <a:t>https://opensource.com/article/20/4/python-data-covid-19</a:t>
            </a:r>
            <a:r>
              <a:rPr lang="en-IN" sz="1900" dirty="0">
                <a:latin typeface="Calibri" panose="020F0502020204030204" pitchFamily="34" charset="0"/>
                <a:cs typeface="Calibri" panose="020F0502020204030204" pitchFamily="34" charset="0"/>
              </a:rPr>
              <a:t> and </a:t>
            </a:r>
          </a:p>
          <a:p>
            <a:pPr marL="573087" lvl="2" indent="-342900">
              <a:spcBef>
                <a:spcPts val="0"/>
              </a:spcBef>
              <a:buFont typeface="+mj-lt"/>
              <a:buAutoNum type="arabicPeriod"/>
            </a:pPr>
            <a:r>
              <a:rPr lang="en-IN" sz="1900" dirty="0">
                <a:latin typeface="Calibri" panose="020F0502020204030204" pitchFamily="34" charset="0"/>
                <a:cs typeface="Calibri" panose="020F0502020204030204" pitchFamily="34" charset="0"/>
                <a:hlinkClick r:id="rId8"/>
              </a:rPr>
              <a:t>https://opensource.com/article/20/5/duck-typing-python</a:t>
            </a:r>
            <a:r>
              <a:rPr lang="en-IN" sz="1900" dirty="0">
                <a:latin typeface="Calibri" panose="020F0502020204030204" pitchFamily="34" charset="0"/>
                <a:cs typeface="Calibri" panose="020F0502020204030204" pitchFamily="34" charset="0"/>
              </a:rPr>
              <a:t> </a:t>
            </a:r>
          </a:p>
          <a:p>
            <a:pPr>
              <a:spcBef>
                <a:spcPts val="0"/>
              </a:spcBef>
            </a:pPr>
            <a:r>
              <a:rPr lang="en-IN" sz="1900" dirty="0">
                <a:latin typeface="Calibri" panose="020F0502020204030204" pitchFamily="34" charset="0"/>
                <a:cs typeface="Calibri" panose="020F0502020204030204" pitchFamily="34" charset="0"/>
              </a:rPr>
              <a:t>I also write for a print/ Online Magazine called </a:t>
            </a:r>
            <a:r>
              <a:rPr lang="en-IN" sz="1900" b="1" dirty="0" err="1">
                <a:solidFill>
                  <a:schemeClr val="tx1"/>
                </a:solidFill>
                <a:latin typeface="Calibri" panose="020F0502020204030204" pitchFamily="34" charset="0"/>
                <a:cs typeface="Calibri" panose="020F0502020204030204" pitchFamily="34" charset="0"/>
              </a:rPr>
              <a:t>OpenSourceForU</a:t>
            </a:r>
            <a:r>
              <a:rPr lang="en-IN" sz="1900" dirty="0">
                <a:latin typeface="Calibri" panose="020F0502020204030204" pitchFamily="34" charset="0"/>
                <a:cs typeface="Calibri" panose="020F0502020204030204" pitchFamily="34" charset="0"/>
              </a:rPr>
              <a:t>. My two articles published in this magazine are available at:-</a:t>
            </a:r>
          </a:p>
          <a:p>
            <a:pPr marL="574675" lvl="2" indent="-342900">
              <a:spcBef>
                <a:spcPts val="0"/>
              </a:spcBef>
              <a:buFont typeface="+mj-lt"/>
              <a:buAutoNum type="arabicPeriod"/>
            </a:pPr>
            <a:r>
              <a:rPr lang="en-US" sz="1900" dirty="0">
                <a:latin typeface="Calibri" panose="020F0502020204030204" pitchFamily="34" charset="0"/>
                <a:cs typeface="Calibri" panose="020F0502020204030204" pitchFamily="34" charset="0"/>
              </a:rPr>
              <a:t>Creating a Very Basic Chatbot in Python on Telegram Messenger</a:t>
            </a:r>
            <a:r>
              <a:rPr lang="en-IN" sz="1900" dirty="0">
                <a:latin typeface="Calibri" panose="020F0502020204030204" pitchFamily="34" charset="0"/>
                <a:cs typeface="Calibri" panose="020F0502020204030204" pitchFamily="34" charset="0"/>
              </a:rPr>
              <a:t>:-  </a:t>
            </a:r>
            <a:r>
              <a:rPr lang="en-IN" sz="1900" dirty="0">
                <a:latin typeface="Calibri" panose="020F0502020204030204" pitchFamily="34" charset="0"/>
                <a:cs typeface="Calibri" panose="020F0502020204030204" pitchFamily="34" charset="0"/>
                <a:hlinkClick r:id="rId9"/>
              </a:rPr>
              <a:t>https://github.com/ag999git/articles-talks/blob/master/23_Telegram%20Bot_OSFY%20August%202020.pdf</a:t>
            </a:r>
            <a:r>
              <a:rPr lang="en-IN" sz="1900" dirty="0">
                <a:latin typeface="Calibri" panose="020F0502020204030204" pitchFamily="34" charset="0"/>
                <a:cs typeface="Calibri" panose="020F0502020204030204" pitchFamily="34" charset="0"/>
              </a:rPr>
              <a:t> </a:t>
            </a:r>
          </a:p>
          <a:p>
            <a:pPr marL="574675" lvl="2" indent="-342900">
              <a:spcBef>
                <a:spcPts val="0"/>
              </a:spcBef>
              <a:buFont typeface="+mj-lt"/>
              <a:buAutoNum type="arabicPeriod"/>
            </a:pPr>
            <a:r>
              <a:rPr lang="en-US" sz="1900" dirty="0" err="1">
                <a:latin typeface="Calibri" panose="020F0502020204030204" pitchFamily="34" charset="0"/>
                <a:cs typeface="Calibri" panose="020F0502020204030204" pitchFamily="34" charset="0"/>
              </a:rPr>
              <a:t>Visualisation</a:t>
            </a:r>
            <a:r>
              <a:rPr lang="en-US" sz="1900" dirty="0">
                <a:latin typeface="Calibri" panose="020F0502020204030204" pitchFamily="34" charset="0"/>
                <a:cs typeface="Calibri" panose="020F0502020204030204" pitchFamily="34" charset="0"/>
              </a:rPr>
              <a:t> Versus Summary Statistics: The Lesson from Anscombe’s Quartet:- </a:t>
            </a:r>
            <a:r>
              <a:rPr lang="en-US" sz="1900" dirty="0">
                <a:latin typeface="Calibri" panose="020F0502020204030204" pitchFamily="34" charset="0"/>
                <a:cs typeface="Calibri" panose="020F0502020204030204" pitchFamily="34" charset="0"/>
                <a:hlinkClick r:id="rId10"/>
              </a:rPr>
              <a:t>https://github.com/ag999git/articles-talks/blob/master/Anscombes-quartets-OSYU-Dec2020.pdf</a:t>
            </a:r>
            <a:r>
              <a:rPr lang="en-US" sz="1900" dirty="0">
                <a:latin typeface="Calibri" panose="020F0502020204030204" pitchFamily="34" charset="0"/>
                <a:cs typeface="Calibri" panose="020F0502020204030204" pitchFamily="34" charset="0"/>
              </a:rPr>
              <a:t> </a:t>
            </a:r>
          </a:p>
          <a:p>
            <a:pPr marL="574675" lvl="2" indent="-342900">
              <a:spcBef>
                <a:spcPts val="0"/>
              </a:spcBef>
              <a:buFont typeface="+mj-lt"/>
              <a:buAutoNum type="arabicPeriod"/>
            </a:pPr>
            <a:r>
              <a:rPr lang="en-US" sz="1900" dirty="0">
                <a:latin typeface="Calibri" panose="020F0502020204030204" pitchFamily="34" charset="0"/>
                <a:cs typeface="Calibri" panose="020F0502020204030204" pitchFamily="34" charset="0"/>
              </a:rPr>
              <a:t>Plotting Air Quality Index Data on a Map Using Python (Upcoming in January 2021 issue):- </a:t>
            </a:r>
            <a:r>
              <a:rPr lang="en-US" sz="1900" dirty="0">
                <a:latin typeface="Calibri" panose="020F0502020204030204" pitchFamily="34" charset="0"/>
                <a:cs typeface="Calibri" panose="020F0502020204030204" pitchFamily="34" charset="0"/>
                <a:hlinkClick r:id="rId11"/>
              </a:rPr>
              <a:t>https://github.com/ag999git/articles-talks/blob/master/11_Plotting%20with%20python_OSFY-January2021-Final.pdf</a:t>
            </a:r>
            <a:r>
              <a:rPr lang="en-US" sz="1900" dirty="0">
                <a:latin typeface="Calibri" panose="020F0502020204030204" pitchFamily="34" charset="0"/>
                <a:cs typeface="Calibri" panose="020F0502020204030204" pitchFamily="34" charset="0"/>
              </a:rPr>
              <a:t> </a:t>
            </a:r>
          </a:p>
        </p:txBody>
      </p:sp>
      <p:sp>
        <p:nvSpPr>
          <p:cNvPr id="3" name="Footer Placeholder 2">
            <a:extLst>
              <a:ext uri="{FF2B5EF4-FFF2-40B4-BE49-F238E27FC236}">
                <a16:creationId xmlns:a16="http://schemas.microsoft.com/office/drawing/2014/main" id="{1B357CC2-DC49-4893-A47E-06A3B6BD12CB}"/>
              </a:ext>
            </a:extLst>
          </p:cNvPr>
          <p:cNvSpPr>
            <a:spLocks noGrp="1"/>
          </p:cNvSpPr>
          <p:nvPr>
            <p:ph type="ftr" sz="quarter" idx="3"/>
          </p:nvPr>
        </p:nvSpPr>
        <p:spPr/>
        <p:txBody>
          <a:bodyPr/>
          <a:lstStyle/>
          <a:p>
            <a:r>
              <a:rPr lang="en-US"/>
              <a:t>Webinar on Python World</a:t>
            </a:r>
            <a:endParaRPr lang="en-US" dirty="0"/>
          </a:p>
        </p:txBody>
      </p:sp>
      <p:sp>
        <p:nvSpPr>
          <p:cNvPr id="4" name="Title 3">
            <a:extLst>
              <a:ext uri="{FF2B5EF4-FFF2-40B4-BE49-F238E27FC236}">
                <a16:creationId xmlns:a16="http://schemas.microsoft.com/office/drawing/2014/main" id="{989112D7-AFAD-464D-89C5-2C984B89D37B}"/>
              </a:ext>
            </a:extLst>
          </p:cNvPr>
          <p:cNvSpPr>
            <a:spLocks noGrp="1"/>
          </p:cNvSpPr>
          <p:nvPr>
            <p:ph type="title"/>
          </p:nvPr>
        </p:nvSpPr>
        <p:spPr>
          <a:xfrm>
            <a:off x="3589771" y="0"/>
            <a:ext cx="4400550" cy="525780"/>
          </a:xfrm>
          <a:solidFill>
            <a:schemeClr val="accent2"/>
          </a:solidFill>
          <a:ln>
            <a:solidFill>
              <a:schemeClr val="accent1"/>
            </a:solidFill>
          </a:ln>
        </p:spPr>
        <p:txBody>
          <a:bodyPr/>
          <a:lstStyle/>
          <a:p>
            <a:pPr algn="ctr"/>
            <a:r>
              <a:rPr lang="en-US" sz="3600" dirty="0"/>
              <a:t>About me</a:t>
            </a:r>
          </a:p>
        </p:txBody>
      </p:sp>
    </p:spTree>
    <p:extLst>
      <p:ext uri="{BB962C8B-B14F-4D97-AF65-F5344CB8AC3E}">
        <p14:creationId xmlns:p14="http://schemas.microsoft.com/office/powerpoint/2010/main" val="34370191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A890806-62A7-4F3A-B36E-3C1503DAC1E3}"/>
              </a:ext>
            </a:extLst>
          </p:cNvPr>
          <p:cNvSpPr txBox="1"/>
          <p:nvPr/>
        </p:nvSpPr>
        <p:spPr>
          <a:xfrm>
            <a:off x="109182" y="161309"/>
            <a:ext cx="11896298" cy="769441"/>
          </a:xfrm>
          <a:prstGeom prst="rect">
            <a:avLst/>
          </a:prstGeom>
          <a:solidFill>
            <a:srgbClr val="FFC000"/>
          </a:solidFill>
          <a:ln>
            <a:solidFill>
              <a:schemeClr val="accent1"/>
            </a:solidFill>
          </a:ln>
        </p:spPr>
        <p:txBody>
          <a:bodyPr wrap="square" rtlCol="0">
            <a:spAutoFit/>
          </a:bodyPr>
          <a:lstStyle/>
          <a:p>
            <a:pPr algn="ctr"/>
            <a:r>
              <a:rPr lang="en-IN" sz="4400" b="1" dirty="0">
                <a:effectLst/>
                <a:latin typeface="Calibri" panose="020F0502020204030204" pitchFamily="34" charset="0"/>
                <a:ea typeface="Calibri" panose="020F0502020204030204" pitchFamily="34" charset="0"/>
                <a:cs typeface="Times New Roman" panose="02020603050405020304" pitchFamily="18" charset="0"/>
              </a:rPr>
              <a:t>Where Python is not such a good idea</a:t>
            </a:r>
          </a:p>
        </p:txBody>
      </p:sp>
      <p:sp>
        <p:nvSpPr>
          <p:cNvPr id="3" name="TextBox 2">
            <a:extLst>
              <a:ext uri="{FF2B5EF4-FFF2-40B4-BE49-F238E27FC236}">
                <a16:creationId xmlns:a16="http://schemas.microsoft.com/office/drawing/2014/main" id="{E81848F4-9C9D-4E90-93FE-5A3F432853DA}"/>
              </a:ext>
            </a:extLst>
          </p:cNvPr>
          <p:cNvSpPr txBox="1"/>
          <p:nvPr/>
        </p:nvSpPr>
        <p:spPr>
          <a:xfrm>
            <a:off x="147851" y="1432878"/>
            <a:ext cx="11896298" cy="3401637"/>
          </a:xfrm>
          <a:prstGeom prst="rect">
            <a:avLst/>
          </a:prstGeom>
          <a:solidFill>
            <a:srgbClr val="FFCD0F"/>
          </a:solidFill>
          <a:ln w="28575">
            <a:solidFill>
              <a:schemeClr val="accent1"/>
            </a:solidFill>
          </a:ln>
        </p:spPr>
        <p:txBody>
          <a:bodyPr wrap="square" rtlCol="0">
            <a:spAutoFit/>
          </a:bodyPr>
          <a:lstStyle/>
          <a:p>
            <a:pPr marL="342900" lvl="0" indent="-342900">
              <a:lnSpc>
                <a:spcPct val="107000"/>
              </a:lnSpc>
              <a:buFont typeface="+mj-lt"/>
              <a:buAutoNum type="arabicPeriod"/>
            </a:pPr>
            <a:r>
              <a:rPr lang="en-IN" sz="2800" dirty="0">
                <a:effectLst/>
                <a:latin typeface="Calibri" panose="020F0502020204030204" pitchFamily="34" charset="0"/>
                <a:ea typeface="Calibri" panose="020F0502020204030204" pitchFamily="34" charset="0"/>
                <a:cs typeface="Times New Roman" panose="02020603050405020304" pitchFamily="18" charset="0"/>
              </a:rPr>
              <a:t>Scalability</a:t>
            </a:r>
          </a:p>
          <a:p>
            <a:pPr marL="342900" lvl="0" indent="-342900">
              <a:lnSpc>
                <a:spcPct val="107000"/>
              </a:lnSpc>
              <a:buFont typeface="+mj-lt"/>
              <a:buAutoNum type="arabicPeriod"/>
            </a:pPr>
            <a:r>
              <a:rPr lang="en-IN" sz="2800" dirty="0">
                <a:effectLst/>
                <a:latin typeface="Calibri" panose="020F0502020204030204" pitchFamily="34" charset="0"/>
                <a:ea typeface="Calibri" panose="020F0502020204030204" pitchFamily="34" charset="0"/>
                <a:cs typeface="Times New Roman" panose="02020603050405020304" pitchFamily="18" charset="0"/>
              </a:rPr>
              <a:t>Speed</a:t>
            </a:r>
          </a:p>
          <a:p>
            <a:pPr marL="342900" lvl="0" indent="-342900">
              <a:lnSpc>
                <a:spcPct val="107000"/>
              </a:lnSpc>
              <a:buFont typeface="+mj-lt"/>
              <a:buAutoNum type="arabicPeriod"/>
            </a:pPr>
            <a:r>
              <a:rPr lang="en-IN" sz="2800" dirty="0">
                <a:effectLst/>
                <a:latin typeface="Calibri" panose="020F0502020204030204" pitchFamily="34" charset="0"/>
                <a:ea typeface="Calibri" panose="020F0502020204030204" pitchFamily="34" charset="0"/>
                <a:cs typeface="Times New Roman" panose="02020603050405020304" pitchFamily="18" charset="0"/>
              </a:rPr>
              <a:t>Mobile apps</a:t>
            </a:r>
          </a:p>
          <a:p>
            <a:pPr marL="342900" lvl="0" indent="-342900">
              <a:lnSpc>
                <a:spcPct val="107000"/>
              </a:lnSpc>
              <a:buFont typeface="+mj-lt"/>
              <a:buAutoNum type="arabicPeriod"/>
            </a:pPr>
            <a:r>
              <a:rPr lang="en-IN" sz="2800" dirty="0">
                <a:effectLst/>
                <a:latin typeface="Calibri" panose="020F0502020204030204" pitchFamily="34" charset="0"/>
                <a:ea typeface="Calibri" panose="020F0502020204030204" pitchFamily="34" charset="0"/>
                <a:cs typeface="Times New Roman" panose="02020603050405020304" pitchFamily="18" charset="0"/>
              </a:rPr>
              <a:t>Web front end rather than back end</a:t>
            </a:r>
          </a:p>
          <a:p>
            <a:pPr marL="342900" lvl="0" indent="-342900">
              <a:lnSpc>
                <a:spcPct val="107000"/>
              </a:lnSpc>
              <a:buFont typeface="+mj-lt"/>
              <a:buAutoNum type="arabicPeriod"/>
            </a:pPr>
            <a:r>
              <a:rPr lang="en-IN" sz="2800" dirty="0">
                <a:latin typeface="Calibri" panose="020F0502020204030204" pitchFamily="34" charset="0"/>
                <a:ea typeface="Calibri" panose="020F0502020204030204" pitchFamily="34" charset="0"/>
                <a:cs typeface="Times New Roman" panose="02020603050405020304" pitchFamily="18" charset="0"/>
              </a:rPr>
              <a:t>Not good for multi-threading</a:t>
            </a:r>
            <a:endParaRPr lang="en-IN" sz="2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mj-lt"/>
              <a:buAutoNum type="arabicPeriod"/>
            </a:pPr>
            <a:r>
              <a:rPr lang="en-IN" sz="2800" dirty="0">
                <a:effectLst/>
                <a:latin typeface="Calibri" panose="020F0502020204030204" pitchFamily="34" charset="0"/>
                <a:ea typeface="Calibri" panose="020F0502020204030204" pitchFamily="34" charset="0"/>
                <a:cs typeface="Times New Roman" panose="02020603050405020304" pitchFamily="18" charset="0"/>
              </a:rPr>
              <a:t>May be difficult to maintain for very large projects</a:t>
            </a:r>
          </a:p>
          <a:p>
            <a:pPr marL="342900" lvl="0" indent="-342900">
              <a:lnSpc>
                <a:spcPct val="107000"/>
              </a:lnSpc>
              <a:spcAft>
                <a:spcPts val="800"/>
              </a:spcAft>
              <a:buFont typeface="+mj-lt"/>
              <a:buAutoNum type="arabicPeriod"/>
            </a:pPr>
            <a:r>
              <a:rPr lang="en-IN" sz="2800" dirty="0">
                <a:latin typeface="Calibri" panose="020F0502020204030204" pitchFamily="34" charset="0"/>
                <a:ea typeface="Calibri" panose="020F0502020204030204" pitchFamily="34" charset="0"/>
                <a:cs typeface="Times New Roman" panose="02020603050405020304" pitchFamily="18" charset="0"/>
              </a:rPr>
              <a:t>Errors and bugs in dynamically typed languages may be hard to catch</a:t>
            </a:r>
            <a:endParaRPr lang="en-IN" sz="2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31175339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A890806-62A7-4F3A-B36E-3C1503DAC1E3}"/>
              </a:ext>
            </a:extLst>
          </p:cNvPr>
          <p:cNvSpPr txBox="1"/>
          <p:nvPr/>
        </p:nvSpPr>
        <p:spPr>
          <a:xfrm>
            <a:off x="152400" y="352329"/>
            <a:ext cx="11887200" cy="523220"/>
          </a:xfrm>
          <a:prstGeom prst="rect">
            <a:avLst/>
          </a:prstGeom>
          <a:solidFill>
            <a:srgbClr val="FFC000"/>
          </a:solidFill>
          <a:ln>
            <a:noFill/>
          </a:ln>
        </p:spPr>
        <p:txBody>
          <a:bodyPr wrap="square" rtlCol="0">
            <a:spAutoFit/>
          </a:bodyPr>
          <a:lstStyle/>
          <a:p>
            <a:pPr algn="ctr"/>
            <a:r>
              <a:rPr lang="en-US" sz="2800" dirty="0"/>
              <a:t>Why not Python/ Who is it probably not for</a:t>
            </a:r>
          </a:p>
        </p:txBody>
      </p:sp>
      <p:sp>
        <p:nvSpPr>
          <p:cNvPr id="3" name="TextBox 2">
            <a:extLst>
              <a:ext uri="{FF2B5EF4-FFF2-40B4-BE49-F238E27FC236}">
                <a16:creationId xmlns:a16="http://schemas.microsoft.com/office/drawing/2014/main" id="{E81848F4-9C9D-4E90-93FE-5A3F432853DA}"/>
              </a:ext>
            </a:extLst>
          </p:cNvPr>
          <p:cNvSpPr txBox="1"/>
          <p:nvPr/>
        </p:nvSpPr>
        <p:spPr>
          <a:xfrm>
            <a:off x="152400" y="991940"/>
            <a:ext cx="11887200" cy="5113644"/>
          </a:xfrm>
          <a:prstGeom prst="rect">
            <a:avLst/>
          </a:prstGeom>
          <a:solidFill>
            <a:srgbClr val="FFCD0F"/>
          </a:solidFill>
          <a:ln w="28575">
            <a:noFill/>
          </a:ln>
        </p:spPr>
        <p:txBody>
          <a:bodyPr wrap="square" rtlCol="0">
            <a:spAutoFit/>
          </a:bodyPr>
          <a:lstStyle/>
          <a:p>
            <a:pPr marL="342900" indent="-342900">
              <a:lnSpc>
                <a:spcPct val="150000"/>
              </a:lnSpc>
              <a:buFont typeface="Arial" panose="020B0604020202020204" pitchFamily="34" charset="0"/>
              <a:buChar char="•"/>
            </a:pPr>
            <a:r>
              <a:rPr lang="en-US" sz="2000" b="1" dirty="0"/>
              <a:t>Speed:</a:t>
            </a:r>
            <a:r>
              <a:rPr lang="en-US" sz="2000" dirty="0"/>
              <a:t>- Python is slow compared to compiled languages.</a:t>
            </a:r>
          </a:p>
          <a:p>
            <a:pPr marL="342900" indent="-342900">
              <a:lnSpc>
                <a:spcPct val="150000"/>
              </a:lnSpc>
              <a:buFont typeface="Arial" panose="020B0604020202020204" pitchFamily="34" charset="0"/>
              <a:buChar char="•"/>
            </a:pPr>
            <a:r>
              <a:rPr lang="en-US" sz="2000" b="1" dirty="0"/>
              <a:t>White spaces</a:t>
            </a:r>
            <a:r>
              <a:rPr lang="en-US" sz="2000" dirty="0"/>
              <a:t>:- Python uses white spaces for line indentation while others like C++, use braces and semicolons. White space indentation are more “visually appealing” but using braces makes the code more “</a:t>
            </a:r>
            <a:r>
              <a:rPr lang="en-US" sz="2000" b="1" dirty="0"/>
              <a:t>maintainable</a:t>
            </a:r>
            <a:r>
              <a:rPr lang="en-US" sz="2000" dirty="0"/>
              <a:t>” which is important for big projects.</a:t>
            </a:r>
          </a:p>
          <a:p>
            <a:pPr marL="342900" indent="-342900">
              <a:lnSpc>
                <a:spcPct val="150000"/>
              </a:lnSpc>
              <a:buFont typeface="Arial" panose="020B0604020202020204" pitchFamily="34" charset="0"/>
              <a:buChar char="•"/>
            </a:pPr>
            <a:r>
              <a:rPr lang="en-US" sz="2000" b="1" dirty="0"/>
              <a:t>Mobile apps</a:t>
            </a:r>
            <a:r>
              <a:rPr lang="en-US" sz="2000" dirty="0"/>
              <a:t>:- Python is not native to the mobile environment to either iOS or Android. So it is difficult though possible to develop mobile Apps in Python. Java, on the other hand, is preferred for Android app development.</a:t>
            </a:r>
          </a:p>
          <a:p>
            <a:pPr marL="342900" indent="-342900">
              <a:lnSpc>
                <a:spcPct val="150000"/>
              </a:lnSpc>
              <a:buFont typeface="Arial" panose="020B0604020202020204" pitchFamily="34" charset="0"/>
              <a:buChar char="•"/>
            </a:pPr>
            <a:r>
              <a:rPr lang="en-US" sz="2000" b="1" dirty="0"/>
              <a:t>Runtime Errors</a:t>
            </a:r>
            <a:r>
              <a:rPr lang="en-US" sz="2000" dirty="0"/>
              <a:t>:- Since Python scripts are not compiled, so all errors (even syntax errors) occur at run time. So Python requires lots of testing.</a:t>
            </a:r>
          </a:p>
          <a:p>
            <a:pPr marL="342900" indent="-342900">
              <a:lnSpc>
                <a:spcPct val="150000"/>
              </a:lnSpc>
              <a:buFont typeface="Arial" panose="020B0604020202020204" pitchFamily="34" charset="0"/>
              <a:buChar char="•"/>
            </a:pPr>
            <a:r>
              <a:rPr lang="en-US" sz="2000" b="1" dirty="0"/>
              <a:t>Large Memory Consumption</a:t>
            </a:r>
            <a:r>
              <a:rPr lang="en-US" sz="2000" dirty="0"/>
              <a:t>:- Python's structures demand more memory space. This language is not suitable to use for development under limited memory restrictions.</a:t>
            </a:r>
          </a:p>
        </p:txBody>
      </p:sp>
    </p:spTree>
    <p:extLst>
      <p:ext uri="{BB962C8B-B14F-4D97-AF65-F5344CB8AC3E}">
        <p14:creationId xmlns:p14="http://schemas.microsoft.com/office/powerpoint/2010/main" val="188489493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A890806-62A7-4F3A-B36E-3C1503DAC1E3}"/>
              </a:ext>
            </a:extLst>
          </p:cNvPr>
          <p:cNvSpPr txBox="1"/>
          <p:nvPr/>
        </p:nvSpPr>
        <p:spPr>
          <a:xfrm>
            <a:off x="109182" y="161309"/>
            <a:ext cx="11896298" cy="523220"/>
          </a:xfrm>
          <a:prstGeom prst="rect">
            <a:avLst/>
          </a:prstGeom>
          <a:solidFill>
            <a:srgbClr val="FFC000"/>
          </a:solidFill>
          <a:ln>
            <a:solidFill>
              <a:schemeClr val="accent1"/>
            </a:solidFill>
          </a:ln>
        </p:spPr>
        <p:txBody>
          <a:bodyPr wrap="square" rtlCol="0">
            <a:spAutoFit/>
          </a:bodyPr>
          <a:lstStyle/>
          <a:p>
            <a:pPr algn="ctr"/>
            <a:r>
              <a:rPr lang="en-US" sz="2800" dirty="0"/>
              <a:t>A brief note about JavaScript</a:t>
            </a:r>
          </a:p>
        </p:txBody>
      </p:sp>
      <p:sp>
        <p:nvSpPr>
          <p:cNvPr id="3" name="TextBox 2">
            <a:extLst>
              <a:ext uri="{FF2B5EF4-FFF2-40B4-BE49-F238E27FC236}">
                <a16:creationId xmlns:a16="http://schemas.microsoft.com/office/drawing/2014/main" id="{E81848F4-9C9D-4E90-93FE-5A3F432853DA}"/>
              </a:ext>
            </a:extLst>
          </p:cNvPr>
          <p:cNvSpPr txBox="1"/>
          <p:nvPr/>
        </p:nvSpPr>
        <p:spPr>
          <a:xfrm>
            <a:off x="109182" y="756603"/>
            <a:ext cx="11896298" cy="2805320"/>
          </a:xfrm>
          <a:prstGeom prst="rect">
            <a:avLst/>
          </a:prstGeom>
          <a:gradFill flip="none" rotWithShape="1">
            <a:gsLst>
              <a:gs pos="0">
                <a:schemeClr val="bg1">
                  <a:lumMod val="75000"/>
                  <a:tint val="66000"/>
                  <a:satMod val="160000"/>
                </a:schemeClr>
              </a:gs>
              <a:gs pos="50000">
                <a:schemeClr val="bg1">
                  <a:lumMod val="75000"/>
                  <a:tint val="44500"/>
                  <a:satMod val="160000"/>
                </a:schemeClr>
              </a:gs>
              <a:gs pos="100000">
                <a:schemeClr val="bg1">
                  <a:lumMod val="75000"/>
                  <a:tint val="23500"/>
                  <a:satMod val="160000"/>
                </a:schemeClr>
              </a:gs>
            </a:gsLst>
            <a:path path="circle">
              <a:fillToRect r="100000" b="100000"/>
            </a:path>
            <a:tileRect l="-100000" t="-100000"/>
          </a:gradFill>
          <a:ln w="28575">
            <a:noFill/>
          </a:ln>
        </p:spPr>
        <p:txBody>
          <a:bodyPr wrap="square" rtlCol="0">
            <a:spAutoFit/>
          </a:bodyPr>
          <a:lstStyle/>
          <a:p>
            <a:pPr marL="342900" indent="-342900">
              <a:lnSpc>
                <a:spcPct val="150000"/>
              </a:lnSpc>
              <a:buFont typeface="Arial" panose="020B0604020202020204" pitchFamily="34" charset="0"/>
              <a:buChar char="•"/>
            </a:pPr>
            <a:r>
              <a:rPr lang="en-US" sz="2000" dirty="0"/>
              <a:t>JavaScript is a </a:t>
            </a:r>
            <a:r>
              <a:rPr lang="en-US" sz="2000" b="1" dirty="0"/>
              <a:t>client-side scripting language. </a:t>
            </a:r>
          </a:p>
          <a:p>
            <a:pPr marL="342900" indent="-342900">
              <a:lnSpc>
                <a:spcPct val="150000"/>
              </a:lnSpc>
              <a:buFont typeface="Arial" panose="020B0604020202020204" pitchFamily="34" charset="0"/>
              <a:buChar char="•"/>
            </a:pPr>
            <a:r>
              <a:rPr lang="en-US" sz="2000" dirty="0"/>
              <a:t>It allows you </a:t>
            </a:r>
            <a:r>
              <a:rPr lang="en-US" sz="2000" b="1" dirty="0"/>
              <a:t>to implement complex features on web pages</a:t>
            </a:r>
          </a:p>
          <a:p>
            <a:pPr marL="342900" indent="-342900">
              <a:lnSpc>
                <a:spcPct val="150000"/>
              </a:lnSpc>
              <a:buFont typeface="Arial" panose="020B0604020202020204" pitchFamily="34" charset="0"/>
              <a:buChar char="•"/>
            </a:pPr>
            <a:r>
              <a:rPr lang="en-US" sz="2000" dirty="0"/>
              <a:t>Browsers have built-in engines that understand and execute JavaScript commands. Therefore, </a:t>
            </a:r>
            <a:r>
              <a:rPr lang="en-US" sz="2000" b="1" dirty="0"/>
              <a:t>you can include the JavaScript code directly into your HTML document</a:t>
            </a:r>
            <a:r>
              <a:rPr lang="en-US" sz="2000" dirty="0"/>
              <a:t>.</a:t>
            </a:r>
          </a:p>
          <a:p>
            <a:pPr marL="342900" indent="-342900">
              <a:lnSpc>
                <a:spcPct val="150000"/>
              </a:lnSpc>
              <a:buFont typeface="Arial" panose="020B0604020202020204" pitchFamily="34" charset="0"/>
              <a:buChar char="•"/>
            </a:pPr>
            <a:r>
              <a:rPr lang="en-US" sz="2000" b="1" dirty="0"/>
              <a:t>After Node.js </a:t>
            </a:r>
            <a:r>
              <a:rPr lang="en-US" sz="2000" dirty="0"/>
              <a:t>emerged as a backend language in 2009, the popularity of JavaScript shot up as developers could use JavaScript to program </a:t>
            </a:r>
            <a:r>
              <a:rPr lang="en-US" sz="2000" b="1" dirty="0"/>
              <a:t>both the front-end and the server-side</a:t>
            </a:r>
            <a:r>
              <a:rPr lang="en-US" sz="2000" dirty="0"/>
              <a:t>.</a:t>
            </a:r>
          </a:p>
        </p:txBody>
      </p:sp>
    </p:spTree>
    <p:extLst>
      <p:ext uri="{BB962C8B-B14F-4D97-AF65-F5344CB8AC3E}">
        <p14:creationId xmlns:p14="http://schemas.microsoft.com/office/powerpoint/2010/main" val="387060440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A890806-62A7-4F3A-B36E-3C1503DAC1E3}"/>
              </a:ext>
            </a:extLst>
          </p:cNvPr>
          <p:cNvSpPr txBox="1"/>
          <p:nvPr/>
        </p:nvSpPr>
        <p:spPr>
          <a:xfrm>
            <a:off x="102974" y="285891"/>
            <a:ext cx="11986052" cy="523220"/>
          </a:xfrm>
          <a:prstGeom prst="rect">
            <a:avLst/>
          </a:prstGeom>
          <a:solidFill>
            <a:srgbClr val="FFC000"/>
          </a:solidFill>
          <a:ln>
            <a:noFill/>
          </a:ln>
        </p:spPr>
        <p:txBody>
          <a:bodyPr wrap="square" rtlCol="0">
            <a:spAutoFit/>
          </a:bodyPr>
          <a:lstStyle/>
          <a:p>
            <a:pPr algn="ctr"/>
            <a:r>
              <a:rPr lang="en-US" sz="2800" dirty="0"/>
              <a:t>Python vs JavaScript</a:t>
            </a:r>
          </a:p>
        </p:txBody>
      </p:sp>
      <p:graphicFrame>
        <p:nvGraphicFramePr>
          <p:cNvPr id="5" name="Table 5">
            <a:extLst>
              <a:ext uri="{FF2B5EF4-FFF2-40B4-BE49-F238E27FC236}">
                <a16:creationId xmlns:a16="http://schemas.microsoft.com/office/drawing/2014/main" id="{61EB27E4-19BA-481A-88A2-55D9DCD2270A}"/>
              </a:ext>
            </a:extLst>
          </p:cNvPr>
          <p:cNvGraphicFramePr>
            <a:graphicFrameLocks noGrp="1"/>
          </p:cNvGraphicFramePr>
          <p:nvPr>
            <p:extLst>
              <p:ext uri="{D42A27DB-BD31-4B8C-83A1-F6EECF244321}">
                <p14:modId xmlns:p14="http://schemas.microsoft.com/office/powerpoint/2010/main" val="1681789591"/>
              </p:ext>
            </p:extLst>
          </p:nvPr>
        </p:nvGraphicFramePr>
        <p:xfrm>
          <a:off x="102974" y="888244"/>
          <a:ext cx="11986052" cy="5120640"/>
        </p:xfrm>
        <a:graphic>
          <a:graphicData uri="http://schemas.openxmlformats.org/drawingml/2006/table">
            <a:tbl>
              <a:tblPr firstRow="1" bandRow="1">
                <a:tableStyleId>{69012ECD-51FC-41F1-AA8D-1B2483CD663E}</a:tableStyleId>
              </a:tblPr>
              <a:tblGrid>
                <a:gridCol w="867697">
                  <a:extLst>
                    <a:ext uri="{9D8B030D-6E8A-4147-A177-3AD203B41FA5}">
                      <a16:colId xmlns:a16="http://schemas.microsoft.com/office/drawing/2014/main" val="3875633313"/>
                    </a:ext>
                  </a:extLst>
                </a:gridCol>
                <a:gridCol w="1927274">
                  <a:extLst>
                    <a:ext uri="{9D8B030D-6E8A-4147-A177-3AD203B41FA5}">
                      <a16:colId xmlns:a16="http://schemas.microsoft.com/office/drawing/2014/main" val="845358291"/>
                    </a:ext>
                  </a:extLst>
                </a:gridCol>
                <a:gridCol w="2236763">
                  <a:extLst>
                    <a:ext uri="{9D8B030D-6E8A-4147-A177-3AD203B41FA5}">
                      <a16:colId xmlns:a16="http://schemas.microsoft.com/office/drawing/2014/main" val="139789975"/>
                    </a:ext>
                  </a:extLst>
                </a:gridCol>
                <a:gridCol w="3272313">
                  <a:extLst>
                    <a:ext uri="{9D8B030D-6E8A-4147-A177-3AD203B41FA5}">
                      <a16:colId xmlns:a16="http://schemas.microsoft.com/office/drawing/2014/main" val="447988044"/>
                    </a:ext>
                  </a:extLst>
                </a:gridCol>
                <a:gridCol w="3682005">
                  <a:extLst>
                    <a:ext uri="{9D8B030D-6E8A-4147-A177-3AD203B41FA5}">
                      <a16:colId xmlns:a16="http://schemas.microsoft.com/office/drawing/2014/main" val="3758413264"/>
                    </a:ext>
                  </a:extLst>
                </a:gridCol>
              </a:tblGrid>
              <a:tr h="370840">
                <a:tc>
                  <a:txBody>
                    <a:bodyPr/>
                    <a:lstStyle/>
                    <a:p>
                      <a:r>
                        <a:rPr lang="en-IN" sz="2000" b="1" dirty="0"/>
                        <a:t>S No</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2000" dirty="0"/>
                        <a:t>Parameter</a:t>
                      </a:r>
                      <a:endParaRPr lang="en-IN" sz="2000" b="1" dirty="0"/>
                    </a:p>
                  </a:txBody>
                  <a:tcPr/>
                </a:tc>
                <a:tc>
                  <a:txBody>
                    <a:bodyPr/>
                    <a:lstStyle/>
                    <a:p>
                      <a:pPr algn="ctr"/>
                      <a:r>
                        <a:rPr lang="en-IN" sz="2000" dirty="0"/>
                        <a:t>Python</a:t>
                      </a:r>
                      <a:endParaRPr lang="en-IN" sz="2000" b="1" dirty="0"/>
                    </a:p>
                  </a:txBody>
                  <a:tcPr/>
                </a:tc>
                <a:tc>
                  <a:txBody>
                    <a:bodyPr/>
                    <a:lstStyle/>
                    <a:p>
                      <a:pPr algn="ctr"/>
                      <a:r>
                        <a:rPr lang="en-IN" sz="2000" dirty="0"/>
                        <a:t>JavaScript</a:t>
                      </a:r>
                      <a:endParaRPr lang="en-IN" sz="2000" b="1" dirty="0"/>
                    </a:p>
                  </a:txBody>
                  <a:tcPr/>
                </a:tc>
                <a:tc>
                  <a:txBody>
                    <a:bodyPr/>
                    <a:lstStyle/>
                    <a:p>
                      <a:pPr algn="ctr"/>
                      <a:r>
                        <a:rPr lang="en-IN" sz="2000" dirty="0"/>
                        <a:t>Comment</a:t>
                      </a:r>
                      <a:endParaRPr lang="en-IN" sz="2000" b="1" dirty="0"/>
                    </a:p>
                  </a:txBody>
                  <a:tcPr/>
                </a:tc>
                <a:extLst>
                  <a:ext uri="{0D108BD9-81ED-4DB2-BD59-A6C34878D82A}">
                    <a16:rowId xmlns:a16="http://schemas.microsoft.com/office/drawing/2014/main" val="2545812628"/>
                  </a:ext>
                </a:extLst>
              </a:tr>
              <a:tr h="370840">
                <a:tc>
                  <a:txBody>
                    <a:bodyPr/>
                    <a:lstStyle/>
                    <a:p>
                      <a:r>
                        <a:rPr lang="en-IN" sz="2000" dirty="0"/>
                        <a:t>1</a:t>
                      </a:r>
                      <a:endParaRPr lang="en-IN" sz="2000" b="1" dirty="0"/>
                    </a:p>
                  </a:txBody>
                  <a:tcPr/>
                </a:tc>
                <a:tc>
                  <a:txBody>
                    <a:bodyPr/>
                    <a:lstStyle/>
                    <a:p>
                      <a:r>
                        <a:rPr lang="en-IN" sz="2000" dirty="0"/>
                        <a:t>Easy to learn</a:t>
                      </a:r>
                      <a:endParaRPr lang="en-IN" sz="2000" b="1" dirty="0"/>
                    </a:p>
                  </a:txBody>
                  <a:tcPr/>
                </a:tc>
                <a:tc>
                  <a:txBody>
                    <a:bodyPr/>
                    <a:lstStyle/>
                    <a:p>
                      <a:r>
                        <a:rPr lang="en-IN" sz="2000" dirty="0"/>
                        <a:t>Easy</a:t>
                      </a:r>
                      <a:endParaRPr lang="en-IN" sz="2000" b="1" dirty="0"/>
                    </a:p>
                  </a:txBody>
                  <a:tcPr/>
                </a:tc>
                <a:tc>
                  <a:txBody>
                    <a:bodyPr/>
                    <a:lstStyle/>
                    <a:p>
                      <a:r>
                        <a:rPr lang="en-IN" sz="2000" dirty="0"/>
                        <a:t>Harder</a:t>
                      </a:r>
                      <a:endParaRPr lang="en-IN" sz="2000" b="1" dirty="0"/>
                    </a:p>
                  </a:txBody>
                  <a:tcPr/>
                </a:tc>
                <a:tc>
                  <a:txBody>
                    <a:bodyPr/>
                    <a:lstStyle/>
                    <a:p>
                      <a:endParaRPr lang="en-IN" sz="2000" b="1" dirty="0"/>
                    </a:p>
                  </a:txBody>
                  <a:tcPr/>
                </a:tc>
                <a:extLst>
                  <a:ext uri="{0D108BD9-81ED-4DB2-BD59-A6C34878D82A}">
                    <a16:rowId xmlns:a16="http://schemas.microsoft.com/office/drawing/2014/main" val="1405934413"/>
                  </a:ext>
                </a:extLst>
              </a:tr>
              <a:tr h="370840">
                <a:tc>
                  <a:txBody>
                    <a:bodyPr/>
                    <a:lstStyle/>
                    <a:p>
                      <a:r>
                        <a:rPr lang="en-IN" sz="2000" dirty="0"/>
                        <a:t>2</a:t>
                      </a:r>
                      <a:endParaRPr lang="en-IN" sz="2000" b="1" dirty="0"/>
                    </a:p>
                  </a:txBody>
                  <a:tcPr/>
                </a:tc>
                <a:tc>
                  <a:txBody>
                    <a:bodyPr/>
                    <a:lstStyle/>
                    <a:p>
                      <a:r>
                        <a:rPr lang="en-IN" sz="2000" dirty="0"/>
                        <a:t>Scalability</a:t>
                      </a:r>
                      <a:endParaRPr lang="en-IN" sz="2000" b="1" dirty="0"/>
                    </a:p>
                  </a:txBody>
                  <a:tcPr/>
                </a:tc>
                <a:tc>
                  <a:txBody>
                    <a:bodyPr/>
                    <a:lstStyle/>
                    <a:p>
                      <a:r>
                        <a:rPr lang="en-IN" sz="2000" dirty="0"/>
                        <a:t>Not so much </a:t>
                      </a:r>
                      <a:endParaRPr lang="en-IN" sz="2000" b="1" dirty="0"/>
                    </a:p>
                  </a:txBody>
                  <a:tcPr/>
                </a:tc>
                <a:tc>
                  <a:txBody>
                    <a:bodyPr/>
                    <a:lstStyle/>
                    <a:p>
                      <a:r>
                        <a:rPr lang="en-IN" sz="2000" dirty="0"/>
                        <a:t>Node.js is highly scalable</a:t>
                      </a:r>
                      <a:endParaRPr lang="en-IN" sz="2000" b="1" dirty="0"/>
                    </a:p>
                  </a:txBody>
                  <a:tcPr/>
                </a:tc>
                <a:tc>
                  <a:txBody>
                    <a:bodyPr/>
                    <a:lstStyle/>
                    <a:p>
                      <a:r>
                        <a:rPr lang="en-US" sz="2000" dirty="0"/>
                        <a:t>Node.js is designed for scalability/ asynchronous programming</a:t>
                      </a:r>
                      <a:endParaRPr lang="en-IN" sz="2000" b="1" dirty="0"/>
                    </a:p>
                  </a:txBody>
                  <a:tcPr/>
                </a:tc>
                <a:extLst>
                  <a:ext uri="{0D108BD9-81ED-4DB2-BD59-A6C34878D82A}">
                    <a16:rowId xmlns:a16="http://schemas.microsoft.com/office/drawing/2014/main" val="2471339560"/>
                  </a:ext>
                </a:extLst>
              </a:tr>
              <a:tr h="370840">
                <a:tc>
                  <a:txBody>
                    <a:bodyPr/>
                    <a:lstStyle/>
                    <a:p>
                      <a:r>
                        <a:rPr lang="en-IN" sz="2000" dirty="0"/>
                        <a:t>3</a:t>
                      </a:r>
                      <a:endParaRPr lang="en-IN" sz="2000" b="1" dirty="0"/>
                    </a:p>
                  </a:txBody>
                  <a:tcPr/>
                </a:tc>
                <a:tc>
                  <a:txBody>
                    <a:bodyPr/>
                    <a:lstStyle/>
                    <a:p>
                      <a:r>
                        <a:rPr lang="en-IN" sz="2000" dirty="0"/>
                        <a:t>In web development</a:t>
                      </a:r>
                      <a:endParaRPr lang="en-IN" sz="2000" b="1" dirty="0"/>
                    </a:p>
                  </a:txBody>
                  <a:tcPr/>
                </a:tc>
                <a:tc>
                  <a:txBody>
                    <a:bodyPr/>
                    <a:lstStyle/>
                    <a:p>
                      <a:r>
                        <a:rPr lang="en-IN" sz="2000" dirty="0"/>
                        <a:t>Mostly backend</a:t>
                      </a:r>
                      <a:endParaRPr lang="en-IN" sz="2000" b="1" dirty="0"/>
                    </a:p>
                  </a:txBody>
                  <a:tcPr/>
                </a:tc>
                <a:tc>
                  <a:txBody>
                    <a:bodyPr/>
                    <a:lstStyle/>
                    <a:p>
                      <a:r>
                        <a:rPr lang="en-IN" sz="2000" dirty="0"/>
                        <a:t>Both front end and back end</a:t>
                      </a:r>
                      <a:endParaRPr lang="en-IN" sz="2000" b="1" dirty="0"/>
                    </a:p>
                  </a:txBody>
                  <a:tcPr/>
                </a:tc>
                <a:tc>
                  <a:txBody>
                    <a:bodyPr/>
                    <a:lstStyle/>
                    <a:p>
                      <a:r>
                        <a:rPr lang="en-IN" sz="2000" dirty="0"/>
                        <a:t>With Node.js, backend development in JavaScript is very easy</a:t>
                      </a:r>
                      <a:endParaRPr lang="en-IN" sz="2000" b="1" dirty="0"/>
                    </a:p>
                  </a:txBody>
                  <a:tcPr/>
                </a:tc>
                <a:extLst>
                  <a:ext uri="{0D108BD9-81ED-4DB2-BD59-A6C34878D82A}">
                    <a16:rowId xmlns:a16="http://schemas.microsoft.com/office/drawing/2014/main" val="4191407514"/>
                  </a:ext>
                </a:extLst>
              </a:tr>
              <a:tr h="370840">
                <a:tc>
                  <a:txBody>
                    <a:bodyPr/>
                    <a:lstStyle/>
                    <a:p>
                      <a:r>
                        <a:rPr lang="en-IN" sz="2000" dirty="0"/>
                        <a:t>4</a:t>
                      </a:r>
                      <a:endParaRPr lang="en-IN" sz="2000" b="1" dirty="0"/>
                    </a:p>
                  </a:txBody>
                  <a:tcPr/>
                </a:tc>
                <a:tc>
                  <a:txBody>
                    <a:bodyPr/>
                    <a:lstStyle/>
                    <a:p>
                      <a:r>
                        <a:rPr lang="en-IN" sz="2000" dirty="0"/>
                        <a:t>Other areas</a:t>
                      </a:r>
                      <a:endParaRPr lang="en-IN" sz="2000" b="1" dirty="0"/>
                    </a:p>
                  </a:txBody>
                  <a:tcPr/>
                </a:tc>
                <a:tc>
                  <a:txBody>
                    <a:bodyPr/>
                    <a:lstStyle/>
                    <a:p>
                      <a:r>
                        <a:rPr lang="en-IN" sz="2000" dirty="0"/>
                        <a:t>Machine Learning (ML), Data Analytics, AI,  </a:t>
                      </a:r>
                      <a:endParaRPr lang="en-IN" sz="2000" b="1" dirty="0"/>
                    </a:p>
                  </a:txBody>
                  <a:tcPr/>
                </a:tc>
                <a:tc>
                  <a:txBody>
                    <a:bodyPr/>
                    <a:lstStyle/>
                    <a:p>
                      <a:r>
                        <a:rPr lang="en-US" sz="2000" dirty="0"/>
                        <a:t>JavaScript also has a number of very popular libraries like </a:t>
                      </a:r>
                      <a:r>
                        <a:rPr lang="en-US" sz="2000" dirty="0" err="1"/>
                        <a:t>Jquery</a:t>
                      </a:r>
                      <a:r>
                        <a:rPr lang="en-US" sz="2000" dirty="0"/>
                        <a:t>, D3.js, React.js</a:t>
                      </a:r>
                      <a:endParaRPr lang="en-IN" sz="2000" b="1" dirty="0"/>
                    </a:p>
                  </a:txBody>
                  <a:tcPr/>
                </a:tc>
                <a:tc>
                  <a:txBody>
                    <a:bodyPr/>
                    <a:lstStyle/>
                    <a:p>
                      <a:r>
                        <a:rPr lang="en-US" sz="2000" dirty="0"/>
                        <a:t>But JavaScript libraries are basically focused towards the web</a:t>
                      </a:r>
                      <a:endParaRPr lang="en-IN" sz="2000" b="1" dirty="0"/>
                    </a:p>
                  </a:txBody>
                  <a:tcPr/>
                </a:tc>
                <a:extLst>
                  <a:ext uri="{0D108BD9-81ED-4DB2-BD59-A6C34878D82A}">
                    <a16:rowId xmlns:a16="http://schemas.microsoft.com/office/drawing/2014/main" val="2803373894"/>
                  </a:ext>
                </a:extLst>
              </a:tr>
              <a:tr h="370840">
                <a:tc>
                  <a:txBody>
                    <a:bodyPr/>
                    <a:lstStyle/>
                    <a:p>
                      <a:r>
                        <a:rPr lang="en-IN" sz="2000" dirty="0"/>
                        <a:t>5</a:t>
                      </a:r>
                      <a:endParaRPr lang="en-IN" sz="2000" b="1" dirty="0"/>
                    </a:p>
                  </a:txBody>
                  <a:tcPr/>
                </a:tc>
                <a:tc>
                  <a:txBody>
                    <a:bodyPr/>
                    <a:lstStyle/>
                    <a:p>
                      <a:r>
                        <a:rPr lang="en-IN" sz="2000" dirty="0"/>
                        <a:t>Speed </a:t>
                      </a:r>
                      <a:endParaRPr lang="en-IN" sz="2000" b="1" dirty="0"/>
                    </a:p>
                  </a:txBody>
                  <a:tcPr/>
                </a:tc>
                <a:tc>
                  <a:txBody>
                    <a:bodyPr/>
                    <a:lstStyle/>
                    <a:p>
                      <a:r>
                        <a:rPr lang="en-IN" sz="2000" dirty="0"/>
                        <a:t>Slower</a:t>
                      </a:r>
                      <a:endParaRPr lang="en-IN" sz="2000" b="1" dirty="0"/>
                    </a:p>
                  </a:txBody>
                  <a:tcPr/>
                </a:tc>
                <a:tc>
                  <a:txBody>
                    <a:bodyPr/>
                    <a:lstStyle/>
                    <a:p>
                      <a:r>
                        <a:rPr lang="en-IN" sz="2000" dirty="0"/>
                        <a:t>Slower than compiled languages, but faster than Python</a:t>
                      </a:r>
                      <a:endParaRPr lang="en-IN" sz="2000" b="1" dirty="0"/>
                    </a:p>
                  </a:txBody>
                  <a:tcPr/>
                </a:tc>
                <a:tc>
                  <a:txBody>
                    <a:bodyPr/>
                    <a:lstStyle/>
                    <a:p>
                      <a:r>
                        <a:rPr lang="en-US" sz="2000" kern="1200" dirty="0">
                          <a:effectLst/>
                        </a:rPr>
                        <a:t>Because of Chrome’s V8 which is one of the fastest engines</a:t>
                      </a:r>
                      <a:endParaRPr lang="en-IN" sz="2000" b="1" dirty="0"/>
                    </a:p>
                  </a:txBody>
                  <a:tcPr/>
                </a:tc>
                <a:extLst>
                  <a:ext uri="{0D108BD9-81ED-4DB2-BD59-A6C34878D82A}">
                    <a16:rowId xmlns:a16="http://schemas.microsoft.com/office/drawing/2014/main" val="694120063"/>
                  </a:ext>
                </a:extLst>
              </a:tr>
            </a:tbl>
          </a:graphicData>
        </a:graphic>
      </p:graphicFrame>
    </p:spTree>
    <p:extLst>
      <p:ext uri="{BB962C8B-B14F-4D97-AF65-F5344CB8AC3E}">
        <p14:creationId xmlns:p14="http://schemas.microsoft.com/office/powerpoint/2010/main" val="421513497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A890806-62A7-4F3A-B36E-3C1503DAC1E3}"/>
              </a:ext>
            </a:extLst>
          </p:cNvPr>
          <p:cNvSpPr txBox="1"/>
          <p:nvPr/>
        </p:nvSpPr>
        <p:spPr>
          <a:xfrm>
            <a:off x="98855" y="20267"/>
            <a:ext cx="11887200" cy="523220"/>
          </a:xfrm>
          <a:prstGeom prst="rect">
            <a:avLst/>
          </a:prstGeom>
          <a:solidFill>
            <a:srgbClr val="FFC000"/>
          </a:solidFill>
          <a:ln>
            <a:noFill/>
          </a:ln>
        </p:spPr>
        <p:txBody>
          <a:bodyPr wrap="square" rtlCol="0">
            <a:spAutoFit/>
          </a:bodyPr>
          <a:lstStyle/>
          <a:p>
            <a:pPr algn="ctr"/>
            <a:r>
              <a:rPr lang="en-US" sz="2800" dirty="0"/>
              <a:t>New kids on the block</a:t>
            </a:r>
          </a:p>
        </p:txBody>
      </p:sp>
      <p:sp>
        <p:nvSpPr>
          <p:cNvPr id="3" name="TextBox 2">
            <a:extLst>
              <a:ext uri="{FF2B5EF4-FFF2-40B4-BE49-F238E27FC236}">
                <a16:creationId xmlns:a16="http://schemas.microsoft.com/office/drawing/2014/main" id="{E81848F4-9C9D-4E90-93FE-5A3F432853DA}"/>
              </a:ext>
            </a:extLst>
          </p:cNvPr>
          <p:cNvSpPr txBox="1"/>
          <p:nvPr/>
        </p:nvSpPr>
        <p:spPr>
          <a:xfrm>
            <a:off x="98855" y="600012"/>
            <a:ext cx="11887200" cy="4871462"/>
          </a:xfrm>
          <a:prstGeom prst="rect">
            <a:avLst/>
          </a:prstGeom>
          <a:gradFill flip="none" rotWithShape="1">
            <a:gsLst>
              <a:gs pos="0">
                <a:schemeClr val="bg1">
                  <a:lumMod val="75000"/>
                  <a:tint val="66000"/>
                  <a:satMod val="160000"/>
                </a:schemeClr>
              </a:gs>
              <a:gs pos="50000">
                <a:schemeClr val="bg1">
                  <a:lumMod val="75000"/>
                  <a:tint val="44500"/>
                  <a:satMod val="160000"/>
                </a:schemeClr>
              </a:gs>
              <a:gs pos="100000">
                <a:schemeClr val="bg1">
                  <a:lumMod val="75000"/>
                  <a:tint val="23500"/>
                  <a:satMod val="160000"/>
                </a:schemeClr>
              </a:gs>
            </a:gsLst>
            <a:path path="circle">
              <a:fillToRect r="100000" b="100000"/>
            </a:path>
            <a:tileRect l="-100000" t="-100000"/>
          </a:gradFill>
          <a:ln w="28575">
            <a:solidFill>
              <a:srgbClr val="E21A23"/>
            </a:solidFill>
          </a:ln>
        </p:spPr>
        <p:txBody>
          <a:bodyPr wrap="square" rtlCol="0">
            <a:spAutoFit/>
          </a:bodyPr>
          <a:lstStyle/>
          <a:p>
            <a:pPr marL="514350" indent="-514350">
              <a:lnSpc>
                <a:spcPct val="150000"/>
              </a:lnSpc>
              <a:buFont typeface="+mj-lt"/>
              <a:buAutoNum type="arabicPeriod"/>
            </a:pPr>
            <a:r>
              <a:rPr lang="en-US" sz="1900" b="1" dirty="0">
                <a:latin typeface="Calibri" panose="020F0502020204030204" pitchFamily="34" charset="0"/>
                <a:cs typeface="Calibri" panose="020F0502020204030204" pitchFamily="34" charset="0"/>
              </a:rPr>
              <a:t>Julia</a:t>
            </a:r>
            <a:r>
              <a:rPr lang="en-US" sz="1900" dirty="0">
                <a:latin typeface="Calibri" panose="020F0502020204030204" pitchFamily="34" charset="0"/>
                <a:cs typeface="Calibri" panose="020F0502020204030204" pitchFamily="34" charset="0"/>
              </a:rPr>
              <a:t>:- It was started by 4 persons in 2009. Specifically for scientific computing, machine learning, data mining, large-scale linear algebra, distributed and parallel computing. It is fast, easy to learn and use, and open source</a:t>
            </a:r>
          </a:p>
          <a:p>
            <a:pPr marL="514350" indent="-514350">
              <a:lnSpc>
                <a:spcPct val="150000"/>
              </a:lnSpc>
              <a:buFont typeface="+mj-lt"/>
              <a:buAutoNum type="arabicPeriod"/>
            </a:pPr>
            <a:r>
              <a:rPr lang="en-US" sz="1900" b="1" dirty="0">
                <a:latin typeface="Calibri" panose="020F0502020204030204" pitchFamily="34" charset="0"/>
                <a:cs typeface="Calibri" panose="020F0502020204030204" pitchFamily="34" charset="0"/>
              </a:rPr>
              <a:t>Go</a:t>
            </a:r>
            <a:r>
              <a:rPr lang="en-US" sz="1900" dirty="0">
                <a:latin typeface="Calibri" panose="020F0502020204030204" pitchFamily="34" charset="0"/>
                <a:cs typeface="Calibri" panose="020F0502020204030204" pitchFamily="34" charset="0"/>
              </a:rPr>
              <a:t>:-  also known as Golang, is a programming language developed by Google. Go provides excellent support for multithreading</a:t>
            </a:r>
          </a:p>
          <a:p>
            <a:pPr marL="514350" indent="-514350">
              <a:lnSpc>
                <a:spcPct val="150000"/>
              </a:lnSpc>
              <a:buFont typeface="+mj-lt"/>
              <a:buAutoNum type="arabicPeriod"/>
            </a:pPr>
            <a:r>
              <a:rPr lang="en-US" sz="1900" b="1" dirty="0">
                <a:latin typeface="Calibri" panose="020F0502020204030204" pitchFamily="34" charset="0"/>
                <a:cs typeface="Calibri" panose="020F0502020204030204" pitchFamily="34" charset="0"/>
              </a:rPr>
              <a:t>Rust</a:t>
            </a:r>
            <a:r>
              <a:rPr lang="en-US" sz="1900" dirty="0">
                <a:latin typeface="Calibri" panose="020F0502020204030204" pitchFamily="34" charset="0"/>
                <a:cs typeface="Calibri" panose="020F0502020204030204" pitchFamily="34" charset="0"/>
              </a:rPr>
              <a:t>:- Developed by Mozilla. Microsoft is trying to use the Rust programming language instead of C and C++ to write and code the components of Windows. The project is known as Verona. </a:t>
            </a:r>
          </a:p>
          <a:p>
            <a:pPr marL="514350" indent="-514350">
              <a:lnSpc>
                <a:spcPct val="150000"/>
              </a:lnSpc>
              <a:buFont typeface="+mj-lt"/>
              <a:buAutoNum type="arabicPeriod"/>
            </a:pPr>
            <a:r>
              <a:rPr lang="en-US" sz="1900" b="1" dirty="0">
                <a:latin typeface="Calibri" panose="020F0502020204030204" pitchFamily="34" charset="0"/>
                <a:cs typeface="Calibri" panose="020F0502020204030204" pitchFamily="34" charset="0"/>
              </a:rPr>
              <a:t>Swift</a:t>
            </a:r>
            <a:r>
              <a:rPr lang="en-US" sz="1900" dirty="0">
                <a:latin typeface="Calibri" panose="020F0502020204030204" pitchFamily="34" charset="0"/>
                <a:cs typeface="Calibri" panose="020F0502020204030204" pitchFamily="34" charset="0"/>
              </a:rPr>
              <a:t>:-  Apple introduced Swift to replace Objective C for Mac and iPhone</a:t>
            </a:r>
          </a:p>
          <a:p>
            <a:pPr marL="514350" indent="-514350">
              <a:lnSpc>
                <a:spcPct val="150000"/>
              </a:lnSpc>
              <a:buFont typeface="+mj-lt"/>
              <a:buAutoNum type="arabicPeriod"/>
            </a:pPr>
            <a:r>
              <a:rPr lang="en-US" sz="1900" b="1" dirty="0">
                <a:latin typeface="Calibri" panose="020F0502020204030204" pitchFamily="34" charset="0"/>
                <a:cs typeface="Calibri" panose="020F0502020204030204" pitchFamily="34" charset="0"/>
              </a:rPr>
              <a:t>Kotlin</a:t>
            </a:r>
            <a:r>
              <a:rPr lang="en-US" sz="1900" dirty="0">
                <a:latin typeface="Calibri" panose="020F0502020204030204" pitchFamily="34" charset="0"/>
                <a:cs typeface="Calibri" panose="020F0502020204030204" pitchFamily="34" charset="0"/>
              </a:rPr>
              <a:t>:- Google supports Kotlin, for designing Android apps as an alternative to Java.</a:t>
            </a:r>
          </a:p>
          <a:p>
            <a:pPr marL="514350" indent="-514350">
              <a:lnSpc>
                <a:spcPct val="150000"/>
              </a:lnSpc>
              <a:buFont typeface="+mj-lt"/>
              <a:buAutoNum type="arabicPeriod"/>
            </a:pPr>
            <a:r>
              <a:rPr lang="en-US" sz="1900" b="1" dirty="0">
                <a:latin typeface="Calibri" panose="020F0502020204030204" pitchFamily="34" charset="0"/>
                <a:cs typeface="Calibri" panose="020F0502020204030204" pitchFamily="34" charset="0"/>
              </a:rPr>
              <a:t>Typescript</a:t>
            </a:r>
            <a:r>
              <a:rPr lang="en-US" sz="1900" dirty="0">
                <a:latin typeface="Calibri" panose="020F0502020204030204" pitchFamily="34" charset="0"/>
                <a:cs typeface="Calibri" panose="020F0502020204030204" pitchFamily="34" charset="0"/>
              </a:rPr>
              <a:t>:- </a:t>
            </a:r>
            <a:r>
              <a:rPr lang="en-US" sz="1900" b="0" i="0" dirty="0">
                <a:solidFill>
                  <a:srgbClr val="000000"/>
                </a:solidFill>
                <a:effectLst/>
                <a:latin typeface="Calibri" panose="020F0502020204030204" pitchFamily="34" charset="0"/>
                <a:cs typeface="Calibri" panose="020F0502020204030204" pitchFamily="34" charset="0"/>
              </a:rPr>
              <a:t>TypeScript is a typed superset of JavaScript that compiles to plain JavaScript. TypeScript is pure object oriented with classes, interfaces and statically typed like C# or Java. The popular JavaScript framework </a:t>
            </a:r>
            <a:r>
              <a:rPr lang="en-US" sz="1900" b="1" i="0" dirty="0">
                <a:solidFill>
                  <a:srgbClr val="000000"/>
                </a:solidFill>
                <a:effectLst/>
                <a:latin typeface="Calibri" panose="020F0502020204030204" pitchFamily="34" charset="0"/>
                <a:cs typeface="Calibri" panose="020F0502020204030204" pitchFamily="34" charset="0"/>
              </a:rPr>
              <a:t>Angular 2.0</a:t>
            </a:r>
            <a:r>
              <a:rPr lang="en-US" sz="1900" b="0" i="0" dirty="0">
                <a:solidFill>
                  <a:srgbClr val="000000"/>
                </a:solidFill>
                <a:effectLst/>
                <a:latin typeface="Calibri" panose="020F0502020204030204" pitchFamily="34" charset="0"/>
                <a:cs typeface="Calibri" panose="020F0502020204030204" pitchFamily="34" charset="0"/>
              </a:rPr>
              <a:t> is written in TypeScript</a:t>
            </a:r>
            <a:endParaRPr lang="en-US" sz="1900" dirty="0">
              <a:latin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66773C56-424B-4048-9FCC-A2FB148A47B8}"/>
              </a:ext>
            </a:extLst>
          </p:cNvPr>
          <p:cNvSpPr txBox="1"/>
          <p:nvPr/>
        </p:nvSpPr>
        <p:spPr>
          <a:xfrm>
            <a:off x="43250" y="6029049"/>
            <a:ext cx="11998410" cy="830997"/>
          </a:xfrm>
          <a:prstGeom prst="rect">
            <a:avLst/>
          </a:prstGeom>
          <a:solidFill>
            <a:schemeClr val="accent2">
              <a:lumMod val="20000"/>
              <a:lumOff val="80000"/>
            </a:schemeClr>
          </a:solidFill>
          <a:ln w="28575">
            <a:solidFill>
              <a:schemeClr val="accent1"/>
            </a:solidFill>
          </a:ln>
        </p:spPr>
        <p:txBody>
          <a:bodyPr wrap="square" rtlCol="0">
            <a:spAutoFit/>
          </a:bodyPr>
          <a:lstStyle/>
          <a:p>
            <a:r>
              <a:rPr lang="en-US" sz="2400" dirty="0"/>
              <a:t>Old traditional languages which are still hugely popular like Java, C/ C++, JavaScript, PHP are not included here </a:t>
            </a:r>
          </a:p>
        </p:txBody>
      </p:sp>
    </p:spTree>
    <p:extLst>
      <p:ext uri="{BB962C8B-B14F-4D97-AF65-F5344CB8AC3E}">
        <p14:creationId xmlns:p14="http://schemas.microsoft.com/office/powerpoint/2010/main" val="307687336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A890806-62A7-4F3A-B36E-3C1503DAC1E3}"/>
              </a:ext>
            </a:extLst>
          </p:cNvPr>
          <p:cNvSpPr txBox="1"/>
          <p:nvPr/>
        </p:nvSpPr>
        <p:spPr>
          <a:xfrm>
            <a:off x="506436" y="233383"/>
            <a:ext cx="11152163" cy="523220"/>
          </a:xfrm>
          <a:prstGeom prst="rect">
            <a:avLst/>
          </a:prstGeom>
          <a:solidFill>
            <a:srgbClr val="FFC000"/>
          </a:solidFill>
          <a:ln>
            <a:noFill/>
          </a:ln>
        </p:spPr>
        <p:txBody>
          <a:bodyPr wrap="square" rtlCol="0">
            <a:spAutoFit/>
          </a:bodyPr>
          <a:lstStyle/>
          <a:p>
            <a:pPr algn="ctr"/>
            <a:r>
              <a:rPr lang="en-US" sz="2800" dirty="0"/>
              <a:t>Some good resources to learn Python</a:t>
            </a:r>
          </a:p>
        </p:txBody>
      </p:sp>
      <p:sp>
        <p:nvSpPr>
          <p:cNvPr id="3" name="TextBox 2">
            <a:extLst>
              <a:ext uri="{FF2B5EF4-FFF2-40B4-BE49-F238E27FC236}">
                <a16:creationId xmlns:a16="http://schemas.microsoft.com/office/drawing/2014/main" id="{E81848F4-9C9D-4E90-93FE-5A3F432853DA}"/>
              </a:ext>
            </a:extLst>
          </p:cNvPr>
          <p:cNvSpPr txBox="1"/>
          <p:nvPr/>
        </p:nvSpPr>
        <p:spPr>
          <a:xfrm>
            <a:off x="506436" y="1187330"/>
            <a:ext cx="10839449" cy="830997"/>
          </a:xfrm>
          <a:prstGeom prst="rect">
            <a:avLst/>
          </a:prstGeom>
          <a:gradFill flip="none" rotWithShape="1">
            <a:gsLst>
              <a:gs pos="0">
                <a:schemeClr val="bg1">
                  <a:lumMod val="75000"/>
                  <a:tint val="66000"/>
                  <a:satMod val="160000"/>
                </a:schemeClr>
              </a:gs>
              <a:gs pos="50000">
                <a:schemeClr val="bg1">
                  <a:lumMod val="75000"/>
                  <a:tint val="44500"/>
                  <a:satMod val="160000"/>
                </a:schemeClr>
              </a:gs>
              <a:gs pos="100000">
                <a:schemeClr val="bg1">
                  <a:lumMod val="75000"/>
                  <a:tint val="23500"/>
                  <a:satMod val="160000"/>
                </a:schemeClr>
              </a:gs>
            </a:gsLst>
            <a:path path="circle">
              <a:fillToRect r="100000" b="100000"/>
            </a:path>
            <a:tileRect l="-100000" t="-100000"/>
          </a:gradFill>
          <a:ln w="28575">
            <a:noFill/>
          </a:ln>
        </p:spPr>
        <p:txBody>
          <a:bodyPr wrap="square" rtlCol="0">
            <a:spAutoFit/>
          </a:bodyPr>
          <a:lstStyle/>
          <a:p>
            <a:pPr marL="342900" indent="-342900">
              <a:buFont typeface="Arial" panose="020B0604020202020204" pitchFamily="34" charset="0"/>
              <a:buChar char="•"/>
            </a:pPr>
            <a:r>
              <a:rPr lang="en-US" sz="2400" dirty="0"/>
              <a:t>There is an excellent Python FAQ at:- </a:t>
            </a:r>
            <a:r>
              <a:rPr lang="en-IN" sz="2400" dirty="0">
                <a:hlinkClick r:id="rId2"/>
              </a:rPr>
              <a:t>https://docs.python.org/3/faq/general.html</a:t>
            </a:r>
            <a:r>
              <a:rPr lang="en-IN" sz="2400" dirty="0"/>
              <a:t> </a:t>
            </a:r>
          </a:p>
          <a:p>
            <a:pPr marL="342900" indent="-342900">
              <a:buFont typeface="Arial" panose="020B0604020202020204" pitchFamily="34" charset="0"/>
              <a:buChar char="•"/>
            </a:pPr>
            <a:endParaRPr lang="en-US" sz="2400" dirty="0"/>
          </a:p>
        </p:txBody>
      </p:sp>
      <p:sp>
        <p:nvSpPr>
          <p:cNvPr id="4" name="TextBox 3">
            <a:extLst>
              <a:ext uri="{FF2B5EF4-FFF2-40B4-BE49-F238E27FC236}">
                <a16:creationId xmlns:a16="http://schemas.microsoft.com/office/drawing/2014/main" id="{66773C56-424B-4048-9FCC-A2FB148A47B8}"/>
              </a:ext>
            </a:extLst>
          </p:cNvPr>
          <p:cNvSpPr txBox="1"/>
          <p:nvPr/>
        </p:nvSpPr>
        <p:spPr>
          <a:xfrm>
            <a:off x="506436" y="2449054"/>
            <a:ext cx="11204528" cy="1569660"/>
          </a:xfrm>
          <a:prstGeom prst="rect">
            <a:avLst/>
          </a:prstGeom>
          <a:gradFill flip="none" rotWithShape="1">
            <a:gsLst>
              <a:gs pos="0">
                <a:schemeClr val="bg1">
                  <a:lumMod val="75000"/>
                  <a:tint val="66000"/>
                  <a:satMod val="160000"/>
                </a:schemeClr>
              </a:gs>
              <a:gs pos="50000">
                <a:schemeClr val="bg1">
                  <a:lumMod val="75000"/>
                  <a:tint val="44500"/>
                  <a:satMod val="160000"/>
                </a:schemeClr>
              </a:gs>
              <a:gs pos="100000">
                <a:schemeClr val="bg1">
                  <a:lumMod val="75000"/>
                  <a:tint val="23500"/>
                  <a:satMod val="160000"/>
                </a:schemeClr>
              </a:gs>
            </a:gsLst>
            <a:path path="circle">
              <a:fillToRect r="100000" b="100000"/>
            </a:path>
            <a:tileRect l="-100000" t="-100000"/>
          </a:gradFill>
          <a:ln w="28575">
            <a:noFill/>
          </a:ln>
        </p:spPr>
        <p:txBody>
          <a:bodyPr wrap="square" rtlCol="0">
            <a:spAutoFit/>
          </a:bodyPr>
          <a:lstStyle/>
          <a:p>
            <a:r>
              <a:rPr lang="en-US" sz="3200" dirty="0"/>
              <a:t>One great place to see some great </a:t>
            </a:r>
            <a:r>
              <a:rPr lang="en-US" sz="3200" dirty="0" err="1"/>
              <a:t>Jupyter</a:t>
            </a:r>
            <a:r>
              <a:rPr lang="en-US" sz="3200" dirty="0"/>
              <a:t> notebooks is:- </a:t>
            </a:r>
            <a:r>
              <a:rPr lang="en-IN" sz="3200" dirty="0">
                <a:hlinkClick r:id="rId3"/>
              </a:rPr>
              <a:t>https://github.com/jupyter/jupyter/wiki/A-gallery-of-interesting-Jupyter-Notebooks</a:t>
            </a:r>
            <a:r>
              <a:rPr lang="en-IN" sz="3200" dirty="0"/>
              <a:t> </a:t>
            </a:r>
            <a:endParaRPr lang="en-US" sz="3200" dirty="0"/>
          </a:p>
        </p:txBody>
      </p:sp>
    </p:spTree>
    <p:extLst>
      <p:ext uri="{BB962C8B-B14F-4D97-AF65-F5344CB8AC3E}">
        <p14:creationId xmlns:p14="http://schemas.microsoft.com/office/powerpoint/2010/main" val="323589428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A890806-62A7-4F3A-B36E-3C1503DAC1E3}"/>
              </a:ext>
            </a:extLst>
          </p:cNvPr>
          <p:cNvSpPr txBox="1"/>
          <p:nvPr/>
        </p:nvSpPr>
        <p:spPr>
          <a:xfrm>
            <a:off x="351692" y="233383"/>
            <a:ext cx="11451101" cy="523220"/>
          </a:xfrm>
          <a:prstGeom prst="rect">
            <a:avLst/>
          </a:prstGeom>
          <a:solidFill>
            <a:srgbClr val="FFC000"/>
          </a:solidFill>
          <a:ln>
            <a:noFill/>
          </a:ln>
        </p:spPr>
        <p:txBody>
          <a:bodyPr wrap="square" rtlCol="0">
            <a:spAutoFit/>
          </a:bodyPr>
          <a:lstStyle/>
          <a:p>
            <a:pPr algn="ctr"/>
            <a:r>
              <a:rPr lang="en-US" sz="2800" dirty="0"/>
              <a:t>The ZEN of Python</a:t>
            </a:r>
          </a:p>
        </p:txBody>
      </p:sp>
      <p:sp>
        <p:nvSpPr>
          <p:cNvPr id="3" name="TextBox 2">
            <a:extLst>
              <a:ext uri="{FF2B5EF4-FFF2-40B4-BE49-F238E27FC236}">
                <a16:creationId xmlns:a16="http://schemas.microsoft.com/office/drawing/2014/main" id="{E81848F4-9C9D-4E90-93FE-5A3F432853DA}"/>
              </a:ext>
            </a:extLst>
          </p:cNvPr>
          <p:cNvSpPr txBox="1"/>
          <p:nvPr/>
        </p:nvSpPr>
        <p:spPr>
          <a:xfrm>
            <a:off x="389208" y="1022220"/>
            <a:ext cx="5486400" cy="4401205"/>
          </a:xfrm>
          <a:prstGeom prst="rect">
            <a:avLst/>
          </a:prstGeom>
          <a:solidFill>
            <a:schemeClr val="bg1">
              <a:lumMod val="85000"/>
            </a:schemeClr>
          </a:solidFill>
          <a:ln w="28575">
            <a:noFill/>
          </a:ln>
        </p:spPr>
        <p:txBody>
          <a:bodyPr wrap="square" rtlCol="0">
            <a:spAutoFit/>
          </a:bodyPr>
          <a:lstStyle/>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Beautiful is better than ugly.</a:t>
            </a:r>
            <a:endParaRPr lang="en-US" sz="2000" b="0" dirty="0">
              <a:effectLst/>
            </a:endParaRPr>
          </a:p>
          <a:p>
            <a:pPr marL="285750" indent="-285750">
              <a:buFont typeface="Arial" panose="020B0604020202020204" pitchFamily="34" charset="0"/>
              <a:buChar char="•"/>
            </a:pPr>
            <a:r>
              <a:rPr lang="en-US" sz="2000" b="1" dirty="0"/>
              <a:t>Explicit is better than implicit.</a:t>
            </a:r>
            <a:endParaRPr lang="en-US" sz="2000" b="1" dirty="0">
              <a:effectLst/>
            </a:endParaRPr>
          </a:p>
          <a:p>
            <a:pPr marL="285750" indent="-285750">
              <a:buFont typeface="Arial" panose="020B0604020202020204" pitchFamily="34" charset="0"/>
              <a:buChar char="•"/>
            </a:pPr>
            <a:r>
              <a:rPr lang="en-US" sz="2000" dirty="0"/>
              <a:t>Simple is better than complex.</a:t>
            </a:r>
            <a:endParaRPr lang="en-US" sz="2000" b="0" dirty="0">
              <a:effectLst/>
            </a:endParaRPr>
          </a:p>
          <a:p>
            <a:pPr marL="285750" indent="-285750">
              <a:buFont typeface="Arial" panose="020B0604020202020204" pitchFamily="34" charset="0"/>
              <a:buChar char="•"/>
            </a:pPr>
            <a:r>
              <a:rPr lang="en-US" sz="2000" dirty="0"/>
              <a:t>Complex is better than complicated.</a:t>
            </a:r>
            <a:endParaRPr lang="en-US" sz="2000" b="0" dirty="0">
              <a:effectLst/>
            </a:endParaRPr>
          </a:p>
          <a:p>
            <a:pPr marL="285750" indent="-285750">
              <a:buFont typeface="Arial" panose="020B0604020202020204" pitchFamily="34" charset="0"/>
              <a:buChar char="•"/>
            </a:pPr>
            <a:r>
              <a:rPr lang="en-US" sz="2000" dirty="0"/>
              <a:t>Flat is better than nested.</a:t>
            </a:r>
            <a:endParaRPr lang="en-US" sz="2000" b="0" dirty="0">
              <a:effectLst/>
            </a:endParaRPr>
          </a:p>
          <a:p>
            <a:pPr marL="285750" indent="-285750">
              <a:buFont typeface="Arial" panose="020B0604020202020204" pitchFamily="34" charset="0"/>
              <a:buChar char="•"/>
            </a:pPr>
            <a:r>
              <a:rPr lang="en-US" sz="2000" dirty="0"/>
              <a:t>Sparse is better than dense.</a:t>
            </a:r>
            <a:endParaRPr lang="en-US" sz="2000" b="0" dirty="0">
              <a:effectLst/>
            </a:endParaRPr>
          </a:p>
          <a:p>
            <a:pPr marL="285750" indent="-285750">
              <a:buFont typeface="Arial" panose="020B0604020202020204" pitchFamily="34" charset="0"/>
              <a:buChar char="•"/>
            </a:pPr>
            <a:r>
              <a:rPr lang="en-US" sz="2000" b="1" dirty="0"/>
              <a:t>Readability counts.</a:t>
            </a:r>
            <a:endParaRPr lang="en-US" sz="2000" b="1" dirty="0">
              <a:effectLst/>
            </a:endParaRPr>
          </a:p>
          <a:p>
            <a:pPr marL="285750" indent="-285750">
              <a:buFont typeface="Arial" panose="020B0604020202020204" pitchFamily="34" charset="0"/>
              <a:buChar char="•"/>
            </a:pPr>
            <a:r>
              <a:rPr lang="en-US" sz="2000" dirty="0"/>
              <a:t>Special cases aren't special enough to break the rules.</a:t>
            </a:r>
            <a:endParaRPr lang="en-US" sz="2000" b="0" dirty="0">
              <a:effectLst/>
            </a:endParaRPr>
          </a:p>
          <a:p>
            <a:pPr marL="285750" indent="-285750">
              <a:buFont typeface="Arial" panose="020B0604020202020204" pitchFamily="34" charset="0"/>
              <a:buChar char="•"/>
            </a:pPr>
            <a:r>
              <a:rPr lang="en-US" sz="2000" dirty="0"/>
              <a:t>Although practicality beats purity.</a:t>
            </a:r>
            <a:endParaRPr lang="en-US" sz="2000" b="0" dirty="0">
              <a:effectLst/>
            </a:endParaRPr>
          </a:p>
          <a:p>
            <a:pPr marL="285750" indent="-285750">
              <a:buFont typeface="Arial" panose="020B0604020202020204" pitchFamily="34" charset="0"/>
              <a:buChar char="•"/>
            </a:pPr>
            <a:r>
              <a:rPr lang="en-US" sz="2000" b="1" dirty="0"/>
              <a:t>Errors should never pass silently.</a:t>
            </a:r>
          </a:p>
          <a:p>
            <a:pPr marL="285750" indent="-285750">
              <a:buFont typeface="Arial" panose="020B0604020202020204" pitchFamily="34" charset="0"/>
              <a:buChar char="•"/>
            </a:pPr>
            <a:endParaRPr lang="en-US" sz="2000" b="1" dirty="0">
              <a:effectLst/>
            </a:endParaRPr>
          </a:p>
          <a:p>
            <a:pPr marL="285750" indent="-285750">
              <a:buFont typeface="Arial" panose="020B0604020202020204" pitchFamily="34" charset="0"/>
              <a:buChar char="•"/>
            </a:pPr>
            <a:endParaRPr lang="en-US" sz="2000" dirty="0"/>
          </a:p>
        </p:txBody>
      </p:sp>
      <p:sp>
        <p:nvSpPr>
          <p:cNvPr id="4" name="Rectangle 3">
            <a:extLst>
              <a:ext uri="{FF2B5EF4-FFF2-40B4-BE49-F238E27FC236}">
                <a16:creationId xmlns:a16="http://schemas.microsoft.com/office/drawing/2014/main" id="{194B0E9F-ACDE-4CD0-9614-B6442A02FFA9}"/>
              </a:ext>
            </a:extLst>
          </p:cNvPr>
          <p:cNvSpPr/>
          <p:nvPr/>
        </p:nvSpPr>
        <p:spPr>
          <a:xfrm>
            <a:off x="6316392" y="1022220"/>
            <a:ext cx="5486400" cy="4278094"/>
          </a:xfrm>
          <a:prstGeom prst="rect">
            <a:avLst/>
          </a:prstGeom>
          <a:solidFill>
            <a:schemeClr val="bg1">
              <a:lumMod val="85000"/>
            </a:schemeClr>
          </a:solidFill>
          <a:ln>
            <a:noFill/>
          </a:ln>
        </p:spPr>
        <p:txBody>
          <a:bodyPr>
            <a:spAutoFit/>
          </a:bodyPr>
          <a:lstStyle/>
          <a:p>
            <a:pPr marL="285750" indent="-285750">
              <a:buFont typeface="Arial" panose="020B0604020202020204" pitchFamily="34" charset="0"/>
              <a:buChar char="•"/>
            </a:pPr>
            <a:r>
              <a:rPr lang="en-US" b="1" dirty="0"/>
              <a:t>Unless explicitly silenced.</a:t>
            </a:r>
          </a:p>
          <a:p>
            <a:pPr marL="285750" indent="-285750">
              <a:buFont typeface="Arial" panose="020B0604020202020204" pitchFamily="34" charset="0"/>
              <a:buChar char="•"/>
            </a:pPr>
            <a:r>
              <a:rPr lang="en-US" dirty="0"/>
              <a:t>In the face of ambiguity, refuse the temptation to guess.</a:t>
            </a:r>
          </a:p>
          <a:p>
            <a:pPr marL="285750" indent="-285750">
              <a:buFont typeface="Arial" panose="020B0604020202020204" pitchFamily="34" charset="0"/>
              <a:buChar char="•"/>
            </a:pPr>
            <a:r>
              <a:rPr lang="en-US" b="1" dirty="0"/>
              <a:t>There should be one-- and preferably only one --obvious </a:t>
            </a:r>
            <a:r>
              <a:rPr lang="en-US" sz="2000" dirty="0"/>
              <a:t>way</a:t>
            </a:r>
            <a:r>
              <a:rPr lang="en-US" b="1" dirty="0"/>
              <a:t> to do it.</a:t>
            </a:r>
          </a:p>
          <a:p>
            <a:pPr marL="285750" indent="-285750">
              <a:buFont typeface="Arial" panose="020B0604020202020204" pitchFamily="34" charset="0"/>
              <a:buChar char="•"/>
            </a:pPr>
            <a:r>
              <a:rPr lang="en-US" dirty="0"/>
              <a:t>Although that way may not be obvious at first unless you're Dutch.</a:t>
            </a:r>
          </a:p>
          <a:p>
            <a:pPr marL="285750" indent="-285750">
              <a:buFont typeface="Arial" panose="020B0604020202020204" pitchFamily="34" charset="0"/>
              <a:buChar char="•"/>
            </a:pPr>
            <a:r>
              <a:rPr lang="en-US" dirty="0"/>
              <a:t>Now is better than never.</a:t>
            </a:r>
          </a:p>
          <a:p>
            <a:pPr marL="285750" indent="-285750">
              <a:buFont typeface="Arial" panose="020B0604020202020204" pitchFamily="34" charset="0"/>
              <a:buChar char="•"/>
            </a:pPr>
            <a:r>
              <a:rPr lang="en-US" dirty="0"/>
              <a:t>Although never is often better than *right* now.</a:t>
            </a:r>
          </a:p>
          <a:p>
            <a:pPr marL="285750" indent="-285750">
              <a:buFont typeface="Arial" panose="020B0604020202020204" pitchFamily="34" charset="0"/>
              <a:buChar char="•"/>
            </a:pPr>
            <a:r>
              <a:rPr lang="en-US" b="1" dirty="0"/>
              <a:t>If the implementation is hard to explain, it's a bad idea.</a:t>
            </a:r>
          </a:p>
          <a:p>
            <a:pPr marL="285750" indent="-285750">
              <a:buFont typeface="Arial" panose="020B0604020202020204" pitchFamily="34" charset="0"/>
              <a:buChar char="•"/>
            </a:pPr>
            <a:r>
              <a:rPr lang="en-US" dirty="0"/>
              <a:t>If the implementation is easy to explain, it may be a good idea.</a:t>
            </a:r>
          </a:p>
          <a:p>
            <a:pPr marL="285750" indent="-285750">
              <a:buFont typeface="Arial" panose="020B0604020202020204" pitchFamily="34" charset="0"/>
              <a:buChar char="•"/>
            </a:pPr>
            <a:r>
              <a:rPr lang="en-US" dirty="0"/>
              <a:t>Namespaces are one honking great idea -- let's do more of those!</a:t>
            </a:r>
          </a:p>
        </p:txBody>
      </p:sp>
    </p:spTree>
    <p:extLst>
      <p:ext uri="{BB962C8B-B14F-4D97-AF65-F5344CB8AC3E}">
        <p14:creationId xmlns:p14="http://schemas.microsoft.com/office/powerpoint/2010/main" val="29096736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A890806-62A7-4F3A-B36E-3C1503DAC1E3}"/>
              </a:ext>
            </a:extLst>
          </p:cNvPr>
          <p:cNvSpPr txBox="1"/>
          <p:nvPr/>
        </p:nvSpPr>
        <p:spPr>
          <a:xfrm>
            <a:off x="1444909" y="1524720"/>
            <a:ext cx="9302182" cy="2554545"/>
          </a:xfrm>
          <a:prstGeom prst="rect">
            <a:avLst/>
          </a:prstGeom>
          <a:solidFill>
            <a:srgbClr val="FFC000"/>
          </a:solidFill>
          <a:ln>
            <a:noFill/>
          </a:ln>
        </p:spPr>
        <p:txBody>
          <a:bodyPr wrap="square" rtlCol="0">
            <a:spAutoFit/>
          </a:bodyPr>
          <a:lstStyle/>
          <a:p>
            <a:pPr algn="ctr"/>
            <a:r>
              <a:rPr lang="en-US" sz="8000" dirty="0"/>
              <a:t>BASICS OF</a:t>
            </a:r>
          </a:p>
          <a:p>
            <a:pPr algn="ctr"/>
            <a:r>
              <a:rPr lang="en-US" sz="8000" dirty="0"/>
              <a:t>PYTHON</a:t>
            </a:r>
          </a:p>
        </p:txBody>
      </p:sp>
    </p:spTree>
    <p:extLst>
      <p:ext uri="{BB962C8B-B14F-4D97-AF65-F5344CB8AC3E}">
        <p14:creationId xmlns:p14="http://schemas.microsoft.com/office/powerpoint/2010/main" val="288415890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507387" y="274320"/>
            <a:ext cx="11248768" cy="457200"/>
          </a:xfrm>
          <a:solidFill>
            <a:srgbClr val="FFF0CC">
              <a:alpha val="80000"/>
            </a:srgbClr>
          </a:solidFill>
        </p:spPr>
        <p:txBody>
          <a:bodyPr/>
          <a:lstStyle/>
          <a:p>
            <a:pPr algn="ctr"/>
            <a:r>
              <a:rPr lang="en-US" sz="2800" b="0" dirty="0"/>
              <a:t>Python major features</a:t>
            </a:r>
          </a:p>
        </p:txBody>
      </p:sp>
      <p:pic>
        <p:nvPicPr>
          <p:cNvPr id="8" name="Picture 7"/>
          <p:cNvPicPr/>
          <p:nvPr/>
        </p:nvPicPr>
        <p:blipFill>
          <a:blip r:embed="rId2" cstate="print"/>
          <a:srcRect/>
          <a:stretch>
            <a:fillRect/>
          </a:stretch>
        </p:blipFill>
        <p:spPr bwMode="auto">
          <a:xfrm>
            <a:off x="2360457" y="1031044"/>
            <a:ext cx="7542628" cy="4345745"/>
          </a:xfrm>
          <a:prstGeom prst="rect">
            <a:avLst/>
          </a:prstGeom>
          <a:noFill/>
          <a:ln w="9525">
            <a:noFill/>
            <a:miter lim="800000"/>
            <a:headEnd/>
            <a:tailEnd/>
          </a:ln>
        </p:spPr>
      </p:pic>
    </p:spTree>
    <p:extLst>
      <p:ext uri="{BB962C8B-B14F-4D97-AF65-F5344CB8AC3E}">
        <p14:creationId xmlns:p14="http://schemas.microsoft.com/office/powerpoint/2010/main" val="239581990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40BFEAB2-FD83-41F2-9787-AD5D1A1760CD}" type="slidenum">
              <a:rPr lang="en-US" smtClean="0"/>
              <a:pPr/>
              <a:t>39</a:t>
            </a:fld>
            <a:endParaRPr lang="en-US" dirty="0"/>
          </a:p>
        </p:txBody>
      </p:sp>
      <p:sp>
        <p:nvSpPr>
          <p:cNvPr id="6" name="Title 5"/>
          <p:cNvSpPr>
            <a:spLocks noGrp="1"/>
          </p:cNvSpPr>
          <p:nvPr>
            <p:ph type="ctrTitle" idx="4294967295"/>
          </p:nvPr>
        </p:nvSpPr>
        <p:spPr>
          <a:xfrm>
            <a:off x="210065" y="228377"/>
            <a:ext cx="11726562" cy="546547"/>
          </a:xfrm>
          <a:solidFill>
            <a:srgbClr val="FFCD0F">
              <a:alpha val="80000"/>
            </a:srgbClr>
          </a:solidFill>
          <a:ln>
            <a:solidFill>
              <a:schemeClr val="accent1"/>
            </a:solidFill>
          </a:ln>
        </p:spPr>
        <p:txBody>
          <a:bodyPr>
            <a:noAutofit/>
          </a:bodyPr>
          <a:lstStyle/>
          <a:p>
            <a:pPr lvl="2" algn="ctr" rtl="0">
              <a:spcBef>
                <a:spcPct val="0"/>
              </a:spcBef>
            </a:pPr>
            <a:r>
              <a:rPr lang="en-IN" sz="3600" b="1" dirty="0">
                <a:latin typeface="Calibri" pitchFamily="34" charset="0"/>
                <a:cs typeface="Calibri" pitchFamily="34" charset="0"/>
              </a:rPr>
              <a:t>Compiler versus interpreter</a:t>
            </a:r>
            <a:endParaRPr lang="en-US" sz="3600" b="1" dirty="0"/>
          </a:p>
        </p:txBody>
      </p:sp>
      <p:sp>
        <p:nvSpPr>
          <p:cNvPr id="4" name="Subtitle 3"/>
          <p:cNvSpPr>
            <a:spLocks noGrp="1"/>
          </p:cNvSpPr>
          <p:nvPr>
            <p:ph type="subTitle" idx="4294967295"/>
          </p:nvPr>
        </p:nvSpPr>
        <p:spPr>
          <a:xfrm>
            <a:off x="207106" y="985569"/>
            <a:ext cx="11726562" cy="3952192"/>
          </a:xfrm>
          <a:solidFill>
            <a:srgbClr val="FFCD0F">
              <a:alpha val="70980"/>
            </a:srgbClr>
          </a:solidFill>
          <a:ln>
            <a:solidFill>
              <a:schemeClr val="accent1"/>
            </a:solidFill>
          </a:ln>
        </p:spPr>
        <p:txBody>
          <a:bodyPr>
            <a:normAutofit fontScale="92500" lnSpcReduction="10000"/>
          </a:bodyPr>
          <a:lstStyle/>
          <a:p>
            <a:pPr marL="457200" indent="-457200">
              <a:lnSpc>
                <a:spcPct val="150000"/>
              </a:lnSpc>
              <a:buFont typeface="Arial" pitchFamily="34" charset="0"/>
              <a:buChar char="•"/>
            </a:pPr>
            <a:r>
              <a:rPr lang="en-IN" sz="2400" dirty="0">
                <a:latin typeface="Calibri" pitchFamily="34" charset="0"/>
                <a:cs typeface="Calibri" pitchFamily="34" charset="0"/>
              </a:rPr>
              <a:t>Python is a “high level” language.</a:t>
            </a:r>
          </a:p>
          <a:p>
            <a:pPr marL="457200" indent="-457200">
              <a:lnSpc>
                <a:spcPct val="150000"/>
              </a:lnSpc>
              <a:buFont typeface="Arial" pitchFamily="34" charset="0"/>
              <a:buChar char="•"/>
            </a:pPr>
            <a:r>
              <a:rPr lang="en-IN" sz="2400" dirty="0">
                <a:latin typeface="Calibri" pitchFamily="34" charset="0"/>
                <a:cs typeface="Calibri" pitchFamily="34" charset="0"/>
              </a:rPr>
              <a:t>To translate these “high level” programs into machine readable form, two types of programs are used. They are:- interpreters and compilers:-</a:t>
            </a:r>
            <a:endParaRPr lang="en-US" sz="2400" dirty="0">
              <a:latin typeface="Calibri" pitchFamily="34" charset="0"/>
              <a:cs typeface="Calibri" pitchFamily="34" charset="0"/>
            </a:endParaRPr>
          </a:p>
          <a:p>
            <a:pPr marL="457200" indent="-457200">
              <a:lnSpc>
                <a:spcPct val="150000"/>
              </a:lnSpc>
              <a:buFont typeface="Arial" pitchFamily="34" charset="0"/>
              <a:buChar char="•"/>
            </a:pPr>
            <a:r>
              <a:rPr lang="en-IN" sz="2400" dirty="0">
                <a:latin typeface="Calibri" pitchFamily="34" charset="0"/>
                <a:cs typeface="Calibri" pitchFamily="34" charset="0"/>
              </a:rPr>
              <a:t>An interpreter reads a high-level program and executes it, one statement at a time. </a:t>
            </a:r>
          </a:p>
          <a:p>
            <a:pPr marL="457200" indent="-457200">
              <a:lnSpc>
                <a:spcPct val="150000"/>
              </a:lnSpc>
              <a:buFont typeface="Arial" pitchFamily="34" charset="0"/>
              <a:buChar char="•"/>
            </a:pPr>
            <a:r>
              <a:rPr lang="en-IN" sz="2400" dirty="0">
                <a:latin typeface="Calibri" pitchFamily="34" charset="0"/>
                <a:cs typeface="Calibri" pitchFamily="34" charset="0"/>
              </a:rPr>
              <a:t>A compiler on the other hand reads the entire program (Also called “source code”) and first converts into a “machine readable” form (Also called “object code”). It then “executes” the entire translated program ie the object code in one go. </a:t>
            </a:r>
            <a:endParaRPr lang="en-US" sz="2400" dirty="0">
              <a:latin typeface="Calibri" pitchFamily="34" charset="0"/>
              <a:cs typeface="Calibri" pitchFamily="34" charset="0"/>
            </a:endParaRPr>
          </a:p>
        </p:txBody>
      </p:sp>
    </p:spTree>
    <p:extLst>
      <p:ext uri="{BB962C8B-B14F-4D97-AF65-F5344CB8AC3E}">
        <p14:creationId xmlns:p14="http://schemas.microsoft.com/office/powerpoint/2010/main" val="30997222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A890806-62A7-4F3A-B36E-3C1503DAC1E3}"/>
              </a:ext>
            </a:extLst>
          </p:cNvPr>
          <p:cNvSpPr txBox="1"/>
          <p:nvPr/>
        </p:nvSpPr>
        <p:spPr>
          <a:xfrm>
            <a:off x="2000250" y="233383"/>
            <a:ext cx="7381875" cy="584775"/>
          </a:xfrm>
          <a:prstGeom prst="rect">
            <a:avLst/>
          </a:prstGeom>
          <a:solidFill>
            <a:srgbClr val="FFC000"/>
          </a:solidFill>
          <a:ln>
            <a:solidFill>
              <a:schemeClr val="accent1"/>
            </a:solidFill>
          </a:ln>
        </p:spPr>
        <p:txBody>
          <a:bodyPr wrap="square" rtlCol="0">
            <a:spAutoFit/>
          </a:bodyPr>
          <a:lstStyle/>
          <a:p>
            <a:pPr algn="ctr"/>
            <a:r>
              <a:rPr lang="en-US" sz="3200" dirty="0"/>
              <a:t>Brief description about my book</a:t>
            </a:r>
          </a:p>
        </p:txBody>
      </p:sp>
      <p:sp>
        <p:nvSpPr>
          <p:cNvPr id="3" name="TextBox 2">
            <a:extLst>
              <a:ext uri="{FF2B5EF4-FFF2-40B4-BE49-F238E27FC236}">
                <a16:creationId xmlns:a16="http://schemas.microsoft.com/office/drawing/2014/main" id="{E81848F4-9C9D-4E90-93FE-5A3F432853DA}"/>
              </a:ext>
            </a:extLst>
          </p:cNvPr>
          <p:cNvSpPr txBox="1"/>
          <p:nvPr/>
        </p:nvSpPr>
        <p:spPr>
          <a:xfrm>
            <a:off x="257175" y="1036162"/>
            <a:ext cx="11753849" cy="5009833"/>
          </a:xfrm>
          <a:prstGeom prst="rect">
            <a:avLst/>
          </a:prstGeom>
          <a:gradFill flip="none" rotWithShape="1">
            <a:gsLst>
              <a:gs pos="0">
                <a:schemeClr val="bg1">
                  <a:lumMod val="75000"/>
                  <a:tint val="66000"/>
                  <a:satMod val="160000"/>
                </a:schemeClr>
              </a:gs>
              <a:gs pos="50000">
                <a:schemeClr val="bg1">
                  <a:lumMod val="75000"/>
                  <a:tint val="44500"/>
                  <a:satMod val="160000"/>
                </a:schemeClr>
              </a:gs>
              <a:gs pos="100000">
                <a:schemeClr val="bg1">
                  <a:lumMod val="75000"/>
                  <a:tint val="23500"/>
                  <a:satMod val="160000"/>
                </a:schemeClr>
              </a:gs>
            </a:gsLst>
            <a:path path="circle">
              <a:fillToRect r="100000" b="100000"/>
            </a:path>
            <a:tileRect l="-100000" t="-100000"/>
          </a:gradFill>
          <a:ln w="28575">
            <a:noFill/>
          </a:ln>
        </p:spPr>
        <p:txBody>
          <a:bodyPr wrap="square" rtlCol="0">
            <a:spAutoFit/>
          </a:bodyPr>
          <a:lstStyle/>
          <a:p>
            <a:pPr marL="342900" indent="-342900">
              <a:lnSpc>
                <a:spcPct val="150000"/>
              </a:lnSpc>
              <a:buFont typeface="Arial" panose="020B0604020202020204" pitchFamily="34" charset="0"/>
              <a:buChar char="•"/>
            </a:pPr>
            <a:r>
              <a:rPr lang="en-US" sz="2400" dirty="0"/>
              <a:t>The book has 25 chapters. </a:t>
            </a:r>
          </a:p>
          <a:p>
            <a:pPr marL="342900" indent="-342900">
              <a:lnSpc>
                <a:spcPct val="150000"/>
              </a:lnSpc>
              <a:buFont typeface="Arial" panose="020B0604020202020204" pitchFamily="34" charset="0"/>
              <a:buChar char="•"/>
            </a:pPr>
            <a:r>
              <a:rPr lang="en-US" sz="2400" dirty="0"/>
              <a:t>20 chapters are in the printed form of the book</a:t>
            </a:r>
          </a:p>
          <a:p>
            <a:pPr marL="342900" indent="-342900">
              <a:lnSpc>
                <a:spcPct val="150000"/>
              </a:lnSpc>
              <a:buFont typeface="Arial" panose="020B0604020202020204" pitchFamily="34" charset="0"/>
              <a:buChar char="•"/>
            </a:pPr>
            <a:r>
              <a:rPr lang="en-US" sz="2400" dirty="0"/>
              <a:t>Rest of the 5 are available online</a:t>
            </a:r>
          </a:p>
          <a:p>
            <a:pPr marL="342900" indent="-342900">
              <a:lnSpc>
                <a:spcPct val="150000"/>
              </a:lnSpc>
              <a:buFont typeface="Arial" panose="020B0604020202020204" pitchFamily="34" charset="0"/>
              <a:buChar char="•"/>
            </a:pPr>
            <a:r>
              <a:rPr lang="en-US" sz="2400" dirty="0"/>
              <a:t>I have made extensive power point presentations and also </a:t>
            </a:r>
            <a:r>
              <a:rPr lang="en-US" sz="2400" dirty="0" err="1"/>
              <a:t>Jupyter</a:t>
            </a:r>
            <a:r>
              <a:rPr lang="en-US" sz="2400" dirty="0"/>
              <a:t> notebooks (in HTML) format. All these are available on my GitHub page in the following repository:- </a:t>
            </a:r>
            <a:r>
              <a:rPr lang="en-IN" sz="2400" dirty="0">
                <a:hlinkClick r:id="rId2"/>
              </a:rPr>
              <a:t>https://github.com/ag999git/Book-Python-Programming-Problem-Solving-Packages-and-Libraries</a:t>
            </a:r>
            <a:endParaRPr lang="en-IN" sz="2400" dirty="0"/>
          </a:p>
          <a:p>
            <a:pPr marL="342900" indent="-342900">
              <a:lnSpc>
                <a:spcPct val="150000"/>
              </a:lnSpc>
              <a:buFont typeface="Arial" panose="020B0604020202020204" pitchFamily="34" charset="0"/>
              <a:buChar char="•"/>
            </a:pPr>
            <a:r>
              <a:rPr lang="en-IN" sz="2400" dirty="0"/>
              <a:t>The best way to use this material is to clone the repository (Or if you don’t know/ don’t use clone, then you can also download the files using </a:t>
            </a:r>
            <a:r>
              <a:rPr lang="en-IN" sz="2400" b="1" dirty="0"/>
              <a:t>GitHub Desktop</a:t>
            </a:r>
            <a:r>
              <a:rPr lang="en-IN" sz="2400" dirty="0"/>
              <a:t>)</a:t>
            </a:r>
            <a:endParaRPr lang="en-US" sz="2400" dirty="0"/>
          </a:p>
        </p:txBody>
      </p:sp>
    </p:spTree>
    <p:extLst>
      <p:ext uri="{BB962C8B-B14F-4D97-AF65-F5344CB8AC3E}">
        <p14:creationId xmlns:p14="http://schemas.microsoft.com/office/powerpoint/2010/main" val="158596467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idx="4294967295"/>
          </p:nvPr>
        </p:nvSpPr>
        <p:spPr>
          <a:xfrm>
            <a:off x="337751" y="285254"/>
            <a:ext cx="11516497" cy="449784"/>
          </a:xfrm>
          <a:solidFill>
            <a:srgbClr val="FFF0CC">
              <a:alpha val="80000"/>
            </a:srgbClr>
          </a:solidFill>
        </p:spPr>
        <p:txBody>
          <a:bodyPr>
            <a:noAutofit/>
          </a:bodyPr>
          <a:lstStyle/>
          <a:p>
            <a:pPr algn="ctr"/>
            <a:r>
              <a:rPr lang="en-US" sz="2800" b="0" dirty="0">
                <a:latin typeface="Calibri" pitchFamily="34" charset="0"/>
                <a:cs typeface="Calibri" pitchFamily="34" charset="0"/>
              </a:rPr>
              <a:t>Interpreted VS Compiled language</a:t>
            </a:r>
          </a:p>
        </p:txBody>
      </p:sp>
      <p:pic>
        <p:nvPicPr>
          <p:cNvPr id="8" name="Picture 7"/>
          <p:cNvPicPr/>
          <p:nvPr/>
        </p:nvPicPr>
        <p:blipFill>
          <a:blip r:embed="rId2" cstate="print"/>
          <a:srcRect/>
          <a:stretch>
            <a:fillRect/>
          </a:stretch>
        </p:blipFill>
        <p:spPr bwMode="auto">
          <a:xfrm>
            <a:off x="337750" y="960402"/>
            <a:ext cx="11516497" cy="5018368"/>
          </a:xfrm>
          <a:prstGeom prst="rect">
            <a:avLst/>
          </a:prstGeom>
          <a:noFill/>
          <a:ln w="9525">
            <a:noFill/>
            <a:miter lim="800000"/>
            <a:headEnd/>
            <a:tailEnd/>
          </a:ln>
        </p:spPr>
      </p:pic>
    </p:spTree>
    <p:extLst>
      <p:ext uri="{BB962C8B-B14F-4D97-AF65-F5344CB8AC3E}">
        <p14:creationId xmlns:p14="http://schemas.microsoft.com/office/powerpoint/2010/main" val="271893907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idx="4294967295"/>
          </p:nvPr>
        </p:nvSpPr>
        <p:spPr>
          <a:xfrm>
            <a:off x="444843" y="300178"/>
            <a:ext cx="11170508" cy="462124"/>
          </a:xfrm>
          <a:solidFill>
            <a:srgbClr val="FFF0CC">
              <a:alpha val="80000"/>
            </a:srgbClr>
          </a:solidFill>
          <a:ln>
            <a:noFill/>
          </a:ln>
        </p:spPr>
        <p:txBody>
          <a:bodyPr>
            <a:noAutofit/>
          </a:bodyPr>
          <a:lstStyle/>
          <a:p>
            <a:pPr lvl="2" algn="ctr" rtl="0">
              <a:spcBef>
                <a:spcPct val="0"/>
              </a:spcBef>
            </a:pPr>
            <a:r>
              <a:rPr lang="en-IN" sz="2800" dirty="0">
                <a:latin typeface="Calibri" pitchFamily="34" charset="0"/>
                <a:cs typeface="Calibri" pitchFamily="34" charset="0"/>
              </a:rPr>
              <a:t>PORTABLE</a:t>
            </a:r>
            <a:endParaRPr lang="en-US" sz="900" dirty="0"/>
          </a:p>
        </p:txBody>
      </p:sp>
      <p:sp>
        <p:nvSpPr>
          <p:cNvPr id="4" name="Subtitle 3"/>
          <p:cNvSpPr>
            <a:spLocks noGrp="1"/>
          </p:cNvSpPr>
          <p:nvPr>
            <p:ph type="subTitle" idx="4294967295"/>
          </p:nvPr>
        </p:nvSpPr>
        <p:spPr>
          <a:xfrm>
            <a:off x="444843" y="953129"/>
            <a:ext cx="11170508" cy="2264855"/>
          </a:xfrm>
          <a:solidFill>
            <a:srgbClr val="FAD1D3">
              <a:alpha val="70980"/>
            </a:srgbClr>
          </a:solidFill>
          <a:ln>
            <a:solidFill>
              <a:schemeClr val="accent1"/>
            </a:solidFill>
          </a:ln>
        </p:spPr>
        <p:txBody>
          <a:bodyPr>
            <a:normAutofit/>
          </a:bodyPr>
          <a:lstStyle/>
          <a:p>
            <a:pPr marL="457200" indent="-457200">
              <a:lnSpc>
                <a:spcPct val="150000"/>
              </a:lnSpc>
              <a:buFont typeface="Arial" pitchFamily="34" charset="0"/>
              <a:buChar char="•"/>
            </a:pPr>
            <a:r>
              <a:rPr lang="en-IN" b="1" dirty="0">
                <a:latin typeface="Calibri" pitchFamily="34" charset="0"/>
                <a:cs typeface="Calibri" pitchFamily="34" charset="0"/>
              </a:rPr>
              <a:t>Portability, in relation to software, indicates how easily an application can be transferred from one computer environment to another. </a:t>
            </a:r>
            <a:endParaRPr lang="en-US" b="1" dirty="0">
              <a:latin typeface="Calibri" pitchFamily="34" charset="0"/>
              <a:cs typeface="Calibri" pitchFamily="34" charset="0"/>
            </a:endParaRPr>
          </a:p>
          <a:p>
            <a:pPr marL="457200" indent="-457200">
              <a:lnSpc>
                <a:spcPct val="150000"/>
              </a:lnSpc>
              <a:buFont typeface="Arial" pitchFamily="34" charset="0"/>
              <a:buChar char="•"/>
            </a:pPr>
            <a:r>
              <a:rPr lang="en-IN" b="1" dirty="0">
                <a:latin typeface="Calibri" pitchFamily="34" charset="0"/>
                <a:cs typeface="Calibri" pitchFamily="34" charset="0"/>
              </a:rPr>
              <a:t>Standard Python is written in portable ANSI C. It can compiles and runs on all major operating </a:t>
            </a:r>
            <a:r>
              <a:rPr lang="en-IN" b="1" dirty="0" err="1">
                <a:latin typeface="Calibri" pitchFamily="34" charset="0"/>
                <a:cs typeface="Calibri" pitchFamily="34" charset="0"/>
              </a:rPr>
              <a:t>systemslike</a:t>
            </a:r>
            <a:r>
              <a:rPr lang="en-IN" b="1" dirty="0">
                <a:latin typeface="Calibri" pitchFamily="34" charset="0"/>
                <a:cs typeface="Calibri" pitchFamily="34" charset="0"/>
              </a:rPr>
              <a:t> </a:t>
            </a:r>
            <a:r>
              <a:rPr lang="en-IN" b="1" dirty="0" err="1">
                <a:latin typeface="Calibri" pitchFamily="34" charset="0"/>
                <a:cs typeface="Calibri" pitchFamily="34" charset="0"/>
              </a:rPr>
              <a:t>Windiws</a:t>
            </a:r>
            <a:r>
              <a:rPr lang="en-IN" b="1" dirty="0">
                <a:latin typeface="Calibri" pitchFamily="34" charset="0"/>
                <a:cs typeface="Calibri" pitchFamily="34" charset="0"/>
              </a:rPr>
              <a:t>, Linux, Unix and Mac.</a:t>
            </a:r>
            <a:endParaRPr lang="en-US" b="1" dirty="0">
              <a:latin typeface="Calibri" pitchFamily="34" charset="0"/>
              <a:cs typeface="Calibri" pitchFamily="34" charset="0"/>
            </a:endParaRPr>
          </a:p>
        </p:txBody>
      </p:sp>
    </p:spTree>
    <p:extLst>
      <p:ext uri="{BB962C8B-B14F-4D97-AF65-F5344CB8AC3E}">
        <p14:creationId xmlns:p14="http://schemas.microsoft.com/office/powerpoint/2010/main" val="199351199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idx="4294967295"/>
          </p:nvPr>
        </p:nvSpPr>
        <p:spPr>
          <a:xfrm>
            <a:off x="344408" y="199060"/>
            <a:ext cx="11503180" cy="504326"/>
          </a:xfrm>
          <a:solidFill>
            <a:srgbClr val="FFF0CC">
              <a:alpha val="80000"/>
            </a:srgbClr>
          </a:solidFill>
          <a:ln>
            <a:solidFill>
              <a:schemeClr val="accent1"/>
            </a:solidFill>
          </a:ln>
        </p:spPr>
        <p:txBody>
          <a:bodyPr>
            <a:noAutofit/>
          </a:bodyPr>
          <a:lstStyle/>
          <a:p>
            <a:pPr lvl="2" algn="ctr" rtl="0">
              <a:spcBef>
                <a:spcPct val="0"/>
              </a:spcBef>
            </a:pPr>
            <a:r>
              <a:rPr lang="en-IN" sz="2800" dirty="0">
                <a:latin typeface="Calibri" pitchFamily="34" charset="0"/>
                <a:cs typeface="Calibri" pitchFamily="34" charset="0"/>
              </a:rPr>
              <a:t>DYNAMIC TYPING OR DYNAMIC BINDING</a:t>
            </a:r>
            <a:endParaRPr lang="en-US" sz="2000" dirty="0"/>
          </a:p>
        </p:txBody>
      </p:sp>
      <p:sp>
        <p:nvSpPr>
          <p:cNvPr id="4" name="Subtitle 3"/>
          <p:cNvSpPr>
            <a:spLocks noGrp="1"/>
          </p:cNvSpPr>
          <p:nvPr>
            <p:ph type="subTitle" idx="4294967295"/>
          </p:nvPr>
        </p:nvSpPr>
        <p:spPr>
          <a:xfrm>
            <a:off x="344409" y="859841"/>
            <a:ext cx="11503181" cy="5138317"/>
          </a:xfrm>
          <a:solidFill>
            <a:srgbClr val="FFCD0F">
              <a:alpha val="70980"/>
            </a:srgbClr>
          </a:solidFill>
          <a:ln>
            <a:solidFill>
              <a:schemeClr val="accent1"/>
            </a:solidFill>
          </a:ln>
        </p:spPr>
        <p:txBody>
          <a:bodyPr>
            <a:noAutofit/>
          </a:bodyPr>
          <a:lstStyle/>
          <a:p>
            <a:pPr marL="0" indent="0">
              <a:buNone/>
            </a:pPr>
            <a:r>
              <a:rPr lang="en-US" b="1" dirty="0"/>
              <a:t>The analogy of a “box” vs a “tag”</a:t>
            </a:r>
          </a:p>
          <a:p>
            <a:r>
              <a:rPr lang="en-US" dirty="0"/>
              <a:t>Please note that in strongly-typed languages, such as C++, each variable has a type which has to be declared before the variable name can be used. </a:t>
            </a:r>
          </a:p>
          <a:p>
            <a:r>
              <a:rPr lang="en-US" dirty="0"/>
              <a:t>You can think of an analogy of a box. In C++ there are different types of boxes for storing different types of objects, just like in a shop there may be different types of boxes for storing say shoes or storing matches. </a:t>
            </a:r>
          </a:p>
          <a:p>
            <a:r>
              <a:rPr lang="en-US" dirty="0"/>
              <a:t>So, in C++ a variable name is like a box and each type of box is different. </a:t>
            </a:r>
          </a:p>
          <a:p>
            <a:r>
              <a:rPr lang="en-US" dirty="0"/>
              <a:t>This is in contrast to the variable names in Python, where, a variable name can be compared to a “price tag”. So the same “tag” can be used on a shoe or a match. </a:t>
            </a:r>
          </a:p>
          <a:p>
            <a:r>
              <a:rPr lang="en-US" dirty="0"/>
              <a:t>The tag is ‘tied’ to an object. </a:t>
            </a:r>
          </a:p>
          <a:p>
            <a:r>
              <a:rPr lang="en-US" dirty="0"/>
              <a:t>If you ask for a “type” of such a tag or a variable in Python, you are not getting the ‘type’ of the tag. Rather, you are getting the ‘type’ of the object to which the tag is tied. </a:t>
            </a:r>
            <a:br>
              <a:rPr lang="en-US" dirty="0"/>
            </a:br>
            <a:endParaRPr lang="en-US" dirty="0">
              <a:latin typeface="Calibri" pitchFamily="34" charset="0"/>
              <a:cs typeface="Calibri" pitchFamily="34" charset="0"/>
            </a:endParaRPr>
          </a:p>
        </p:txBody>
      </p:sp>
    </p:spTree>
    <p:extLst>
      <p:ext uri="{BB962C8B-B14F-4D97-AF65-F5344CB8AC3E}">
        <p14:creationId xmlns:p14="http://schemas.microsoft.com/office/powerpoint/2010/main" val="258308562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idx="4294967295"/>
          </p:nvPr>
        </p:nvSpPr>
        <p:spPr>
          <a:xfrm>
            <a:off x="288325" y="305338"/>
            <a:ext cx="11691342" cy="742626"/>
          </a:xfrm>
          <a:solidFill>
            <a:srgbClr val="FFF0CC">
              <a:alpha val="80000"/>
            </a:srgbClr>
          </a:solidFill>
          <a:ln>
            <a:solidFill>
              <a:schemeClr val="accent1"/>
            </a:solidFill>
          </a:ln>
        </p:spPr>
        <p:txBody>
          <a:bodyPr>
            <a:noAutofit/>
          </a:bodyPr>
          <a:lstStyle/>
          <a:p>
            <a:pPr lvl="2" algn="ctr" rtl="0">
              <a:spcBef>
                <a:spcPct val="0"/>
              </a:spcBef>
            </a:pPr>
            <a:r>
              <a:rPr lang="en-IN" sz="4000" b="1" dirty="0">
                <a:latin typeface="Calibri" pitchFamily="34" charset="0"/>
                <a:cs typeface="Calibri" pitchFamily="34" charset="0"/>
              </a:rPr>
              <a:t>Automatic memory management</a:t>
            </a:r>
            <a:endParaRPr lang="en-US" sz="4000" b="1" dirty="0"/>
          </a:p>
        </p:txBody>
      </p:sp>
      <p:sp>
        <p:nvSpPr>
          <p:cNvPr id="4" name="Subtitle 3"/>
          <p:cNvSpPr>
            <a:spLocks noGrp="1"/>
          </p:cNvSpPr>
          <p:nvPr>
            <p:ph type="subTitle" idx="4294967295"/>
          </p:nvPr>
        </p:nvSpPr>
        <p:spPr>
          <a:xfrm>
            <a:off x="288325" y="1748666"/>
            <a:ext cx="11615351" cy="3533829"/>
          </a:xfrm>
          <a:solidFill>
            <a:srgbClr val="FAD1D3">
              <a:alpha val="70980"/>
            </a:srgbClr>
          </a:solidFill>
          <a:ln>
            <a:solidFill>
              <a:schemeClr val="accent1"/>
            </a:solidFill>
          </a:ln>
        </p:spPr>
        <p:txBody>
          <a:bodyPr>
            <a:noAutofit/>
          </a:bodyPr>
          <a:lstStyle/>
          <a:p>
            <a:pPr marL="457200" indent="-457200">
              <a:lnSpc>
                <a:spcPct val="150000"/>
              </a:lnSpc>
              <a:buFont typeface="Arial" pitchFamily="34" charset="0"/>
              <a:buChar char="•"/>
            </a:pPr>
            <a:r>
              <a:rPr lang="en-IN" dirty="0">
                <a:latin typeface="Calibri" pitchFamily="34" charset="0"/>
                <a:cs typeface="Calibri" pitchFamily="34" charset="0"/>
              </a:rPr>
              <a:t>The Python interpreter does automatic memory management by allocating memory when objects are created and reclaiming it when objects are no longer in use. </a:t>
            </a:r>
          </a:p>
          <a:p>
            <a:pPr marL="457200" indent="-457200">
              <a:lnSpc>
                <a:spcPct val="150000"/>
              </a:lnSpc>
              <a:buFont typeface="Arial" pitchFamily="34" charset="0"/>
              <a:buChar char="•"/>
            </a:pPr>
            <a:r>
              <a:rPr lang="en-IN" dirty="0">
                <a:latin typeface="Calibri" pitchFamily="34" charset="0"/>
                <a:cs typeface="Calibri" pitchFamily="34" charset="0"/>
              </a:rPr>
              <a:t>It does this through “garbage collection”. </a:t>
            </a:r>
          </a:p>
          <a:p>
            <a:pPr marL="457200" indent="-457200">
              <a:lnSpc>
                <a:spcPct val="150000"/>
              </a:lnSpc>
              <a:buFont typeface="Arial" pitchFamily="34" charset="0"/>
              <a:buChar char="•"/>
            </a:pPr>
            <a:r>
              <a:rPr lang="en-IN" dirty="0">
                <a:latin typeface="Calibri" pitchFamily="34" charset="0"/>
                <a:cs typeface="Calibri" pitchFamily="34" charset="0"/>
              </a:rPr>
              <a:t>Java also has garbage collector</a:t>
            </a:r>
          </a:p>
          <a:p>
            <a:pPr marL="457200" indent="-457200">
              <a:lnSpc>
                <a:spcPct val="150000"/>
              </a:lnSpc>
              <a:buFont typeface="Arial" pitchFamily="34" charset="0"/>
              <a:buChar char="•"/>
            </a:pPr>
            <a:r>
              <a:rPr lang="en-IN" dirty="0">
                <a:latin typeface="Calibri" pitchFamily="34" charset="0"/>
                <a:cs typeface="Calibri" pitchFamily="34" charset="0"/>
              </a:rPr>
              <a:t> But C does not have garbage collector. So in C, you have to explicitly free the memory yourself, or else there will be “memory leak”</a:t>
            </a:r>
            <a:endParaRPr lang="en-US" dirty="0">
              <a:latin typeface="Calibri" pitchFamily="34" charset="0"/>
              <a:cs typeface="Calibri" pitchFamily="34" charset="0"/>
            </a:endParaRPr>
          </a:p>
        </p:txBody>
      </p:sp>
    </p:spTree>
    <p:extLst>
      <p:ext uri="{BB962C8B-B14F-4D97-AF65-F5344CB8AC3E}">
        <p14:creationId xmlns:p14="http://schemas.microsoft.com/office/powerpoint/2010/main" val="276057804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idx="4294967295"/>
          </p:nvPr>
        </p:nvSpPr>
        <p:spPr>
          <a:xfrm>
            <a:off x="266461" y="277584"/>
            <a:ext cx="11659077" cy="572972"/>
          </a:xfrm>
          <a:solidFill>
            <a:srgbClr val="FFF0CC">
              <a:alpha val="80000"/>
            </a:srgbClr>
          </a:solidFill>
          <a:ln>
            <a:noFill/>
          </a:ln>
        </p:spPr>
        <p:txBody>
          <a:bodyPr>
            <a:noAutofit/>
          </a:bodyPr>
          <a:lstStyle/>
          <a:p>
            <a:pPr lvl="2" algn="ctr" rtl="0">
              <a:spcBef>
                <a:spcPct val="0"/>
              </a:spcBef>
            </a:pPr>
            <a:r>
              <a:rPr lang="en-IN" sz="2800" dirty="0">
                <a:latin typeface="+mn-lt"/>
              </a:rPr>
              <a:t>Using Python Interactive mode as a calculator</a:t>
            </a:r>
            <a:endParaRPr lang="en-US" sz="2800" dirty="0">
              <a:latin typeface="+mn-lt"/>
            </a:endParaRPr>
          </a:p>
        </p:txBody>
      </p:sp>
      <p:sp>
        <p:nvSpPr>
          <p:cNvPr id="4" name="Subtitle 3"/>
          <p:cNvSpPr>
            <a:spLocks noGrp="1"/>
          </p:cNvSpPr>
          <p:nvPr>
            <p:ph type="subTitle" idx="4294967295"/>
          </p:nvPr>
        </p:nvSpPr>
        <p:spPr>
          <a:xfrm>
            <a:off x="266461" y="1107492"/>
            <a:ext cx="11659077" cy="3605185"/>
          </a:xfrm>
          <a:solidFill>
            <a:srgbClr val="FAD1D3">
              <a:alpha val="70980"/>
            </a:srgbClr>
          </a:solidFill>
          <a:ln>
            <a:noFill/>
          </a:ln>
        </p:spPr>
        <p:txBody>
          <a:bodyPr>
            <a:noAutofit/>
          </a:bodyPr>
          <a:lstStyle/>
          <a:p>
            <a:pPr marL="457200" indent="-457200">
              <a:lnSpc>
                <a:spcPct val="150000"/>
              </a:lnSpc>
              <a:buFont typeface="Arial" pitchFamily="34" charset="0"/>
              <a:buChar char="•"/>
            </a:pPr>
            <a:r>
              <a:rPr lang="en-IN" dirty="0">
                <a:cs typeface="Calibri" pitchFamily="34" charset="0"/>
              </a:rPr>
              <a:t>You can use the Python interpreter as a calculator. </a:t>
            </a:r>
          </a:p>
          <a:p>
            <a:pPr marL="457200" indent="-457200">
              <a:lnSpc>
                <a:spcPct val="150000"/>
              </a:lnSpc>
              <a:buFont typeface="Arial" pitchFamily="34" charset="0"/>
              <a:buChar char="•"/>
            </a:pPr>
            <a:r>
              <a:rPr lang="en-IN" dirty="0">
                <a:cs typeface="Calibri" pitchFamily="34" charset="0"/>
              </a:rPr>
              <a:t>As you type in mathematical expressions, results are displayed on pressing “return”. </a:t>
            </a:r>
          </a:p>
          <a:p>
            <a:pPr marL="457200" indent="-457200">
              <a:lnSpc>
                <a:spcPct val="150000"/>
              </a:lnSpc>
              <a:buFont typeface="Arial" pitchFamily="34" charset="0"/>
              <a:buChar char="•"/>
            </a:pPr>
            <a:r>
              <a:rPr lang="en-IN" dirty="0">
                <a:cs typeface="Calibri" pitchFamily="34" charset="0"/>
              </a:rPr>
              <a:t>The operators +, -, * and / (For addition, subtraction, multiplication and division) work just like in many popular programming languages. </a:t>
            </a:r>
          </a:p>
          <a:p>
            <a:pPr marL="457200" indent="-457200">
              <a:lnSpc>
                <a:spcPct val="150000"/>
              </a:lnSpc>
              <a:buFont typeface="Arial" pitchFamily="34" charset="0"/>
              <a:buChar char="•"/>
            </a:pPr>
            <a:r>
              <a:rPr lang="en-IN" dirty="0">
                <a:cs typeface="Calibri" pitchFamily="34" charset="0"/>
              </a:rPr>
              <a:t>You can  use parenthesis ie “()” for grouping. </a:t>
            </a:r>
          </a:p>
          <a:p>
            <a:pPr marL="457200" indent="-457200">
              <a:lnSpc>
                <a:spcPct val="150000"/>
              </a:lnSpc>
              <a:buFont typeface="Arial" pitchFamily="34" charset="0"/>
              <a:buChar char="•"/>
            </a:pPr>
            <a:r>
              <a:rPr lang="en-IN" dirty="0">
                <a:cs typeface="Calibri" pitchFamily="34" charset="0"/>
              </a:rPr>
              <a:t>Hash ie # is used for single line comments and totally ignored by the Python interpreter. </a:t>
            </a:r>
            <a:endParaRPr lang="en-US" dirty="0">
              <a:cs typeface="Calibri" pitchFamily="34" charset="0"/>
            </a:endParaRPr>
          </a:p>
        </p:txBody>
      </p:sp>
    </p:spTree>
    <p:extLst>
      <p:ext uri="{BB962C8B-B14F-4D97-AF65-F5344CB8AC3E}">
        <p14:creationId xmlns:p14="http://schemas.microsoft.com/office/powerpoint/2010/main" val="23589076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A890806-62A7-4F3A-B36E-3C1503DAC1E3}"/>
              </a:ext>
            </a:extLst>
          </p:cNvPr>
          <p:cNvSpPr txBox="1"/>
          <p:nvPr/>
        </p:nvSpPr>
        <p:spPr>
          <a:xfrm>
            <a:off x="494271" y="2136338"/>
            <a:ext cx="11405286" cy="2585323"/>
          </a:xfrm>
          <a:prstGeom prst="rect">
            <a:avLst/>
          </a:prstGeom>
          <a:solidFill>
            <a:srgbClr val="FFC000"/>
          </a:solidFill>
          <a:ln>
            <a:noFill/>
          </a:ln>
        </p:spPr>
        <p:txBody>
          <a:bodyPr wrap="square" rtlCol="0">
            <a:spAutoFit/>
          </a:bodyPr>
          <a:lstStyle/>
          <a:p>
            <a:pPr algn="ctr"/>
            <a:r>
              <a:rPr lang="en-US" sz="5400" b="1" dirty="0"/>
              <a:t>WHY YOU SHOULD USE:-</a:t>
            </a:r>
          </a:p>
          <a:p>
            <a:pPr algn="ctr"/>
            <a:r>
              <a:rPr lang="en-US" sz="5400" b="1" dirty="0"/>
              <a:t> JUPYTER NOTEBOOK/ ANACONDA DISTRIBUTION</a:t>
            </a:r>
          </a:p>
        </p:txBody>
      </p:sp>
    </p:spTree>
    <p:extLst>
      <p:ext uri="{BB962C8B-B14F-4D97-AF65-F5344CB8AC3E}">
        <p14:creationId xmlns:p14="http://schemas.microsoft.com/office/powerpoint/2010/main" val="118826868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A890806-62A7-4F3A-B36E-3C1503DAC1E3}"/>
              </a:ext>
            </a:extLst>
          </p:cNvPr>
          <p:cNvSpPr txBox="1"/>
          <p:nvPr/>
        </p:nvSpPr>
        <p:spPr>
          <a:xfrm>
            <a:off x="140043" y="149502"/>
            <a:ext cx="11911914" cy="523220"/>
          </a:xfrm>
          <a:prstGeom prst="rect">
            <a:avLst/>
          </a:prstGeom>
          <a:solidFill>
            <a:srgbClr val="FFC000"/>
          </a:solidFill>
          <a:ln>
            <a:noFill/>
          </a:ln>
        </p:spPr>
        <p:txBody>
          <a:bodyPr wrap="square" rtlCol="0">
            <a:spAutoFit/>
          </a:bodyPr>
          <a:lstStyle/>
          <a:p>
            <a:pPr algn="ctr"/>
            <a:r>
              <a:rPr lang="en-US" sz="2800" dirty="0"/>
              <a:t>The “philosophy” behind </a:t>
            </a:r>
            <a:r>
              <a:rPr lang="en-US" sz="2800" dirty="0" err="1"/>
              <a:t>Jupyter</a:t>
            </a:r>
            <a:r>
              <a:rPr lang="en-US" sz="2800" dirty="0"/>
              <a:t> notebooks</a:t>
            </a:r>
          </a:p>
        </p:txBody>
      </p:sp>
      <p:sp>
        <p:nvSpPr>
          <p:cNvPr id="6" name="Subtitle 3">
            <a:extLst>
              <a:ext uri="{FF2B5EF4-FFF2-40B4-BE49-F238E27FC236}">
                <a16:creationId xmlns:a16="http://schemas.microsoft.com/office/drawing/2014/main" id="{45FA3958-CFEE-477B-9842-5678ECF6B642}"/>
              </a:ext>
            </a:extLst>
          </p:cNvPr>
          <p:cNvSpPr txBox="1">
            <a:spLocks/>
          </p:cNvSpPr>
          <p:nvPr/>
        </p:nvSpPr>
        <p:spPr>
          <a:xfrm>
            <a:off x="140043" y="757130"/>
            <a:ext cx="11911914" cy="5343740"/>
          </a:xfrm>
          <a:prstGeom prst="rect">
            <a:avLst/>
          </a:prstGeom>
          <a:solidFill>
            <a:srgbClr val="FAD1D3">
              <a:alpha val="70980"/>
            </a:srgbClr>
          </a:solidFill>
          <a:ln>
            <a:no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buNone/>
            </a:pPr>
            <a:r>
              <a:rPr lang="en-US" sz="1800" b="1" dirty="0"/>
              <a:t>Literate computing (versus Literate programming):- </a:t>
            </a:r>
          </a:p>
          <a:p>
            <a:pPr>
              <a:lnSpc>
                <a:spcPct val="150000"/>
              </a:lnSpc>
            </a:pPr>
            <a:r>
              <a:rPr lang="en-US" sz="1800" dirty="0"/>
              <a:t>Donald Knuth proposed literate programming in the early 1980s.</a:t>
            </a:r>
          </a:p>
          <a:p>
            <a:pPr>
              <a:lnSpc>
                <a:spcPct val="150000"/>
              </a:lnSpc>
            </a:pPr>
            <a:r>
              <a:rPr lang="en-US" sz="1800" b="1" dirty="0"/>
              <a:t>Literate programming </a:t>
            </a:r>
            <a:r>
              <a:rPr lang="en-US" sz="1800" dirty="0"/>
              <a:t>has been most commonly adopted when the desired final document is intend primarily for human consumption. Few, if any, large software libraries are written this way. In fact, the most prevalent use of literate programming has been among scientists to communicate computational ideas and results to one another. </a:t>
            </a:r>
          </a:p>
          <a:p>
            <a:pPr>
              <a:lnSpc>
                <a:spcPct val="150000"/>
              </a:lnSpc>
            </a:pPr>
            <a:r>
              <a:rPr lang="en-US" sz="1800" b="1" dirty="0"/>
              <a:t>Literate computing (Proposed by </a:t>
            </a:r>
            <a:r>
              <a:rPr lang="en-IN" sz="1800" dirty="0"/>
              <a:t>Fernando Perez</a:t>
            </a:r>
            <a:r>
              <a:rPr lang="en-US" sz="1800" b="1" dirty="0"/>
              <a:t>)</a:t>
            </a:r>
            <a:r>
              <a:rPr lang="en-US" sz="1800" dirty="0"/>
              <a:t>:- interactive environments where the user can enter code for immediate execution, obtain results, and continue with more commands that produce new results based on the previous ones. </a:t>
            </a:r>
          </a:p>
          <a:p>
            <a:pPr>
              <a:lnSpc>
                <a:spcPct val="150000"/>
              </a:lnSpc>
            </a:pPr>
            <a:r>
              <a:rPr lang="en-US" sz="1800" dirty="0"/>
              <a:t>A literate computing environment is one that allows users </a:t>
            </a:r>
            <a:r>
              <a:rPr lang="en-US" sz="1800" b="1" dirty="0"/>
              <a:t>not only to execute commands but also to store in a literate document format </a:t>
            </a:r>
            <a:r>
              <a:rPr lang="en-US" sz="1800" dirty="0"/>
              <a:t>the results of these commands along with figures and free-form text that can include formatted mathematical expressions. </a:t>
            </a:r>
            <a:endParaRPr lang="en-US" sz="1800" dirty="0">
              <a:latin typeface="Calibri" pitchFamily="34" charset="0"/>
              <a:cs typeface="Calibri" pitchFamily="34" charset="0"/>
            </a:endParaRPr>
          </a:p>
        </p:txBody>
      </p:sp>
    </p:spTree>
    <p:extLst>
      <p:ext uri="{BB962C8B-B14F-4D97-AF65-F5344CB8AC3E}">
        <p14:creationId xmlns:p14="http://schemas.microsoft.com/office/powerpoint/2010/main" val="296869343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81848F4-9C9D-4E90-93FE-5A3F432853DA}"/>
              </a:ext>
            </a:extLst>
          </p:cNvPr>
          <p:cNvSpPr txBox="1"/>
          <p:nvPr/>
        </p:nvSpPr>
        <p:spPr>
          <a:xfrm>
            <a:off x="6241577" y="1295627"/>
            <a:ext cx="4417323" cy="400110"/>
          </a:xfrm>
          <a:prstGeom prst="rect">
            <a:avLst/>
          </a:prstGeom>
          <a:gradFill flip="none" rotWithShape="1">
            <a:gsLst>
              <a:gs pos="0">
                <a:schemeClr val="bg1">
                  <a:lumMod val="75000"/>
                  <a:tint val="66000"/>
                  <a:satMod val="160000"/>
                </a:schemeClr>
              </a:gs>
              <a:gs pos="50000">
                <a:schemeClr val="bg1">
                  <a:lumMod val="75000"/>
                  <a:tint val="44500"/>
                  <a:satMod val="160000"/>
                </a:schemeClr>
              </a:gs>
              <a:gs pos="100000">
                <a:schemeClr val="bg1">
                  <a:lumMod val="75000"/>
                  <a:tint val="23500"/>
                  <a:satMod val="160000"/>
                </a:schemeClr>
              </a:gs>
            </a:gsLst>
            <a:path path="circle">
              <a:fillToRect r="100000" b="100000"/>
            </a:path>
            <a:tileRect l="-100000" t="-100000"/>
          </a:gradFill>
          <a:ln w="28575">
            <a:solidFill>
              <a:srgbClr val="E21A23"/>
            </a:solidFill>
          </a:ln>
        </p:spPr>
        <p:txBody>
          <a:bodyPr wrap="square" rtlCol="0">
            <a:spAutoFit/>
          </a:bodyPr>
          <a:lstStyle/>
          <a:p>
            <a:r>
              <a:rPr lang="en-US" sz="2000" dirty="0"/>
              <a:t>Screen shot of the paper</a:t>
            </a:r>
          </a:p>
        </p:txBody>
      </p:sp>
      <p:sp>
        <p:nvSpPr>
          <p:cNvPr id="5" name="TextBox 4">
            <a:extLst>
              <a:ext uri="{FF2B5EF4-FFF2-40B4-BE49-F238E27FC236}">
                <a16:creationId xmlns:a16="http://schemas.microsoft.com/office/drawing/2014/main" id="{7FC01039-5950-4C0E-9FB9-87FE266D695D}"/>
              </a:ext>
            </a:extLst>
          </p:cNvPr>
          <p:cNvSpPr txBox="1"/>
          <p:nvPr/>
        </p:nvSpPr>
        <p:spPr>
          <a:xfrm>
            <a:off x="578679" y="130569"/>
            <a:ext cx="11181912" cy="523220"/>
          </a:xfrm>
          <a:prstGeom prst="rect">
            <a:avLst/>
          </a:prstGeom>
          <a:solidFill>
            <a:srgbClr val="FFC000"/>
          </a:solidFill>
          <a:ln w="19050">
            <a:solidFill>
              <a:srgbClr val="E21A23"/>
            </a:solidFill>
          </a:ln>
        </p:spPr>
        <p:txBody>
          <a:bodyPr wrap="square" rtlCol="0">
            <a:spAutoFit/>
          </a:bodyPr>
          <a:lstStyle/>
          <a:p>
            <a:pPr algn="ctr"/>
            <a:r>
              <a:rPr lang="en-US" sz="2800" dirty="0"/>
              <a:t>The “philosophy” behind </a:t>
            </a:r>
            <a:r>
              <a:rPr lang="en-US" sz="2800" dirty="0" err="1"/>
              <a:t>Jupyter</a:t>
            </a:r>
            <a:r>
              <a:rPr lang="en-US" sz="2800" dirty="0"/>
              <a:t> notebooks – Further reading</a:t>
            </a:r>
          </a:p>
        </p:txBody>
      </p:sp>
      <p:pic>
        <p:nvPicPr>
          <p:cNvPr id="6" name="Picture 5">
            <a:extLst>
              <a:ext uri="{FF2B5EF4-FFF2-40B4-BE49-F238E27FC236}">
                <a16:creationId xmlns:a16="http://schemas.microsoft.com/office/drawing/2014/main" id="{AA3767EC-5882-4F92-816A-D6CFA4D6EB34}"/>
              </a:ext>
            </a:extLst>
          </p:cNvPr>
          <p:cNvPicPr>
            <a:picLocks noChangeAspect="1"/>
          </p:cNvPicPr>
          <p:nvPr/>
        </p:nvPicPr>
        <p:blipFill>
          <a:blip r:embed="rId2"/>
          <a:stretch>
            <a:fillRect/>
          </a:stretch>
        </p:blipFill>
        <p:spPr>
          <a:xfrm>
            <a:off x="748527" y="910882"/>
            <a:ext cx="4716245" cy="5036235"/>
          </a:xfrm>
          <a:prstGeom prst="rect">
            <a:avLst/>
          </a:prstGeom>
          <a:ln w="19050">
            <a:solidFill>
              <a:srgbClr val="E21A23"/>
            </a:solidFill>
          </a:ln>
        </p:spPr>
      </p:pic>
      <p:sp>
        <p:nvSpPr>
          <p:cNvPr id="7" name="TextBox 6">
            <a:extLst>
              <a:ext uri="{FF2B5EF4-FFF2-40B4-BE49-F238E27FC236}">
                <a16:creationId xmlns:a16="http://schemas.microsoft.com/office/drawing/2014/main" id="{10FEFBB7-5056-4793-829B-80126364231D}"/>
              </a:ext>
            </a:extLst>
          </p:cNvPr>
          <p:cNvSpPr txBox="1"/>
          <p:nvPr/>
        </p:nvSpPr>
        <p:spPr>
          <a:xfrm>
            <a:off x="6096000" y="2295127"/>
            <a:ext cx="5552049" cy="2805320"/>
          </a:xfrm>
          <a:prstGeom prst="rect">
            <a:avLst/>
          </a:prstGeom>
          <a:gradFill flip="none" rotWithShape="1">
            <a:gsLst>
              <a:gs pos="0">
                <a:schemeClr val="bg1">
                  <a:lumMod val="75000"/>
                  <a:tint val="66000"/>
                  <a:satMod val="160000"/>
                </a:schemeClr>
              </a:gs>
              <a:gs pos="50000">
                <a:schemeClr val="bg1">
                  <a:lumMod val="75000"/>
                  <a:tint val="44500"/>
                  <a:satMod val="160000"/>
                </a:schemeClr>
              </a:gs>
              <a:gs pos="100000">
                <a:schemeClr val="bg1">
                  <a:lumMod val="75000"/>
                  <a:tint val="23500"/>
                  <a:satMod val="160000"/>
                </a:schemeClr>
              </a:gs>
            </a:gsLst>
            <a:path path="circle">
              <a:fillToRect r="100000" b="100000"/>
            </a:path>
            <a:tileRect l="-100000" t="-100000"/>
          </a:gradFill>
          <a:ln w="28575">
            <a:solidFill>
              <a:srgbClr val="E21A23"/>
            </a:solidFill>
          </a:ln>
        </p:spPr>
        <p:txBody>
          <a:bodyPr wrap="square" rtlCol="0">
            <a:spAutoFit/>
          </a:bodyPr>
          <a:lstStyle/>
          <a:p>
            <a:pPr>
              <a:lnSpc>
                <a:spcPct val="150000"/>
              </a:lnSpc>
            </a:pPr>
            <a:r>
              <a:rPr lang="en-US" sz="2000" dirty="0"/>
              <a:t>Those interested in further reading on the subject above can read The historic and influential paper:- </a:t>
            </a:r>
            <a:r>
              <a:rPr lang="en-IN" sz="2000" dirty="0">
                <a:hlinkClick r:id="rId3"/>
              </a:rPr>
              <a:t>http://www.jarrodmillman.com/publications/millman2014developing.pdf</a:t>
            </a:r>
            <a:r>
              <a:rPr lang="en-IN" sz="2000" dirty="0"/>
              <a:t> </a:t>
            </a:r>
          </a:p>
          <a:p>
            <a:pPr>
              <a:lnSpc>
                <a:spcPct val="150000"/>
              </a:lnSpc>
            </a:pPr>
            <a:r>
              <a:rPr lang="en-IN" sz="2000" dirty="0"/>
              <a:t>(Especially read Sections 5.1 and 5.2 )</a:t>
            </a:r>
            <a:endParaRPr lang="en-US" sz="2000" dirty="0"/>
          </a:p>
        </p:txBody>
      </p:sp>
      <p:cxnSp>
        <p:nvCxnSpPr>
          <p:cNvPr id="9" name="Straight Arrow Connector 8">
            <a:extLst>
              <a:ext uri="{FF2B5EF4-FFF2-40B4-BE49-F238E27FC236}">
                <a16:creationId xmlns:a16="http://schemas.microsoft.com/office/drawing/2014/main" id="{66F2B018-586B-43C9-9B0E-5493DA21FD04}"/>
              </a:ext>
            </a:extLst>
          </p:cNvPr>
          <p:cNvCxnSpPr>
            <a:cxnSpLocks/>
            <a:endCxn id="3" idx="1"/>
          </p:cNvCxnSpPr>
          <p:nvPr/>
        </p:nvCxnSpPr>
        <p:spPr>
          <a:xfrm flipV="1">
            <a:off x="4831307" y="1495682"/>
            <a:ext cx="1410270" cy="537835"/>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79376637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idx="4294967295"/>
          </p:nvPr>
        </p:nvSpPr>
        <p:spPr>
          <a:xfrm>
            <a:off x="150125" y="136526"/>
            <a:ext cx="11778018" cy="609600"/>
          </a:xfrm>
          <a:solidFill>
            <a:srgbClr val="FFC000">
              <a:alpha val="80000"/>
            </a:srgbClr>
          </a:solidFill>
          <a:ln w="19050">
            <a:solidFill>
              <a:srgbClr val="E21A23"/>
            </a:solidFill>
          </a:ln>
        </p:spPr>
        <p:txBody>
          <a:bodyPr>
            <a:noAutofit/>
          </a:bodyPr>
          <a:lstStyle/>
          <a:p>
            <a:pPr lvl="2" algn="ctr" rtl="0">
              <a:spcBef>
                <a:spcPct val="0"/>
              </a:spcBef>
            </a:pPr>
            <a:r>
              <a:rPr lang="en-IN" sz="2800" dirty="0">
                <a:latin typeface="+mn-lt"/>
              </a:rPr>
              <a:t>IPython, Anaconda and </a:t>
            </a:r>
            <a:r>
              <a:rPr lang="en-IN" sz="2800" dirty="0" err="1">
                <a:latin typeface="+mn-lt"/>
              </a:rPr>
              <a:t>Conda</a:t>
            </a:r>
            <a:endParaRPr lang="en-US" sz="2800" dirty="0">
              <a:latin typeface="+mn-lt"/>
            </a:endParaRPr>
          </a:p>
        </p:txBody>
      </p:sp>
      <p:sp>
        <p:nvSpPr>
          <p:cNvPr id="4" name="Subtitle 3"/>
          <p:cNvSpPr>
            <a:spLocks noGrp="1"/>
          </p:cNvSpPr>
          <p:nvPr>
            <p:ph type="subTitle" idx="4294967295"/>
          </p:nvPr>
        </p:nvSpPr>
        <p:spPr>
          <a:xfrm>
            <a:off x="150125" y="1211770"/>
            <a:ext cx="11778018" cy="2859215"/>
          </a:xfrm>
          <a:solidFill>
            <a:srgbClr val="FAD1D3">
              <a:alpha val="70980"/>
            </a:srgbClr>
          </a:solidFill>
          <a:ln w="19050">
            <a:solidFill>
              <a:srgbClr val="E21A23"/>
            </a:solidFill>
          </a:ln>
        </p:spPr>
        <p:txBody>
          <a:bodyPr>
            <a:normAutofit fontScale="92500"/>
          </a:bodyPr>
          <a:lstStyle/>
          <a:p>
            <a:pPr marL="342900" lvl="0" indent="-342900">
              <a:lnSpc>
                <a:spcPct val="150000"/>
              </a:lnSpc>
              <a:buFont typeface="Arial" panose="020B0604020202020204" pitchFamily="34" charset="0"/>
              <a:buChar char="•"/>
            </a:pPr>
            <a:r>
              <a:rPr lang="en-IN" sz="2400" dirty="0"/>
              <a:t>The traditional method to learn Python was to use the IDLE python interpreter. </a:t>
            </a:r>
            <a:endParaRPr lang="en-US" sz="2400" dirty="0"/>
          </a:p>
          <a:p>
            <a:pPr marL="342900" lvl="0" indent="-342900">
              <a:lnSpc>
                <a:spcPct val="150000"/>
              </a:lnSpc>
              <a:buFont typeface="Arial" panose="020B0604020202020204" pitchFamily="34" charset="0"/>
              <a:buChar char="•"/>
            </a:pPr>
            <a:r>
              <a:rPr lang="en-IN" sz="2400" dirty="0"/>
              <a:t>However in 2001, an important variation of Python interactive shell was developed called IPython. </a:t>
            </a:r>
            <a:endParaRPr lang="en-US" sz="2400" dirty="0"/>
          </a:p>
          <a:p>
            <a:pPr marL="342900" lvl="0" indent="-342900">
              <a:lnSpc>
                <a:spcPct val="150000"/>
              </a:lnSpc>
              <a:buFont typeface="Arial" panose="020B0604020202020204" pitchFamily="34" charset="0"/>
              <a:buChar char="•"/>
            </a:pPr>
            <a:r>
              <a:rPr lang="en-IN" sz="2400" dirty="0"/>
              <a:t>In 2014, a project called Jupyter notebook was started. This project provides a way of running python scripts in a web browser using a server on local machine. </a:t>
            </a:r>
            <a:endParaRPr lang="en-US" sz="2400" dirty="0">
              <a:latin typeface="Calibri" pitchFamily="34" charset="0"/>
              <a:cs typeface="Calibri" pitchFamily="34" charset="0"/>
            </a:endParaRPr>
          </a:p>
        </p:txBody>
      </p:sp>
    </p:spTree>
    <p:extLst>
      <p:ext uri="{BB962C8B-B14F-4D97-AF65-F5344CB8AC3E}">
        <p14:creationId xmlns:p14="http://schemas.microsoft.com/office/powerpoint/2010/main" val="296148054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A890806-62A7-4F3A-B36E-3C1503DAC1E3}"/>
              </a:ext>
            </a:extLst>
          </p:cNvPr>
          <p:cNvSpPr txBox="1"/>
          <p:nvPr/>
        </p:nvSpPr>
        <p:spPr>
          <a:xfrm>
            <a:off x="207631" y="116653"/>
            <a:ext cx="11751005" cy="584775"/>
          </a:xfrm>
          <a:prstGeom prst="rect">
            <a:avLst/>
          </a:prstGeom>
          <a:solidFill>
            <a:srgbClr val="FFC000"/>
          </a:solidFill>
          <a:ln w="19050">
            <a:solidFill>
              <a:srgbClr val="E21A23"/>
            </a:solidFill>
          </a:ln>
        </p:spPr>
        <p:txBody>
          <a:bodyPr wrap="square" rtlCol="0">
            <a:spAutoFit/>
          </a:bodyPr>
          <a:lstStyle/>
          <a:p>
            <a:pPr algn="ctr"/>
            <a:r>
              <a:rPr lang="en-US" sz="3200" b="1" dirty="0"/>
              <a:t>Why use </a:t>
            </a:r>
            <a:r>
              <a:rPr lang="en-US" sz="3200" b="1" dirty="0" err="1"/>
              <a:t>Jupyter</a:t>
            </a:r>
            <a:r>
              <a:rPr lang="en-US" sz="3200" b="1" dirty="0"/>
              <a:t> Notebooks?</a:t>
            </a:r>
          </a:p>
        </p:txBody>
      </p:sp>
      <p:sp>
        <p:nvSpPr>
          <p:cNvPr id="3" name="TextBox 2">
            <a:extLst>
              <a:ext uri="{FF2B5EF4-FFF2-40B4-BE49-F238E27FC236}">
                <a16:creationId xmlns:a16="http://schemas.microsoft.com/office/drawing/2014/main" id="{E81848F4-9C9D-4E90-93FE-5A3F432853DA}"/>
              </a:ext>
            </a:extLst>
          </p:cNvPr>
          <p:cNvSpPr txBox="1"/>
          <p:nvPr/>
        </p:nvSpPr>
        <p:spPr>
          <a:xfrm>
            <a:off x="69518" y="877489"/>
            <a:ext cx="12027232" cy="5478423"/>
          </a:xfrm>
          <a:prstGeom prst="rect">
            <a:avLst/>
          </a:prstGeom>
          <a:gradFill flip="none" rotWithShape="1">
            <a:gsLst>
              <a:gs pos="0">
                <a:schemeClr val="bg1">
                  <a:lumMod val="75000"/>
                  <a:tint val="66000"/>
                  <a:satMod val="160000"/>
                </a:schemeClr>
              </a:gs>
              <a:gs pos="50000">
                <a:schemeClr val="bg1">
                  <a:lumMod val="75000"/>
                  <a:tint val="44500"/>
                  <a:satMod val="160000"/>
                </a:schemeClr>
              </a:gs>
              <a:gs pos="100000">
                <a:schemeClr val="bg1">
                  <a:lumMod val="75000"/>
                  <a:tint val="23500"/>
                  <a:satMod val="160000"/>
                </a:schemeClr>
              </a:gs>
            </a:gsLst>
            <a:path path="circle">
              <a:fillToRect r="100000" b="100000"/>
            </a:path>
            <a:tileRect l="-100000" t="-100000"/>
          </a:gradFill>
          <a:ln w="28575">
            <a:solidFill>
              <a:srgbClr val="E21A23"/>
            </a:solidFill>
          </a:ln>
        </p:spPr>
        <p:txBody>
          <a:bodyPr wrap="square" rtlCol="0">
            <a:spAutoFit/>
          </a:bodyPr>
          <a:lstStyle/>
          <a:p>
            <a:pPr marL="342900" indent="-342900">
              <a:buFont typeface="Arial" panose="020B0604020202020204" pitchFamily="34" charset="0"/>
              <a:buChar char="•"/>
            </a:pPr>
            <a:r>
              <a:rPr lang="en-US" sz="2500" b="1" dirty="0">
                <a:latin typeface="Calibri" panose="020F0502020204030204" pitchFamily="34" charset="0"/>
                <a:cs typeface="Calibri" panose="020F0502020204030204" pitchFamily="34" charset="0"/>
              </a:rPr>
              <a:t>Everything together</a:t>
            </a:r>
            <a:r>
              <a:rPr lang="en-US" sz="2500" dirty="0">
                <a:latin typeface="Calibri" panose="020F0502020204030204" pitchFamily="34" charset="0"/>
                <a:cs typeface="Calibri" panose="020F0502020204030204" pitchFamily="34" charset="0"/>
              </a:rPr>
              <a:t>:- You can have your description (in Markdown cells), code and its output at one place. Further the Markdown can contain text, equations, figures, graphs and videos etc. So you can design the learning environments and experiences.</a:t>
            </a:r>
          </a:p>
          <a:p>
            <a:pPr marL="342900" indent="-342900">
              <a:buFont typeface="Arial" panose="020B0604020202020204" pitchFamily="34" charset="0"/>
              <a:buChar char="•"/>
            </a:pPr>
            <a:r>
              <a:rPr lang="en-US" sz="2500" b="1" dirty="0">
                <a:latin typeface="Calibri" panose="020F0502020204030204" pitchFamily="34" charset="0"/>
                <a:cs typeface="Calibri" panose="020F0502020204030204" pitchFamily="34" charset="0"/>
              </a:rPr>
              <a:t>Can run your code in parts</a:t>
            </a:r>
            <a:r>
              <a:rPr lang="en-US" sz="2500" dirty="0">
                <a:latin typeface="Calibri" panose="020F0502020204030204" pitchFamily="34" charset="0"/>
                <a:cs typeface="Calibri" panose="020F0502020204030204" pitchFamily="34" charset="0"/>
              </a:rPr>
              <a:t>:- So you can interspace code cells with Markdown cells to explain each block of code.</a:t>
            </a:r>
          </a:p>
          <a:p>
            <a:pPr marL="342900" indent="-342900">
              <a:buFont typeface="Arial" panose="020B0604020202020204" pitchFamily="34" charset="0"/>
              <a:buChar char="•"/>
            </a:pPr>
            <a:r>
              <a:rPr lang="en-US" sz="2500" b="1" dirty="0">
                <a:latin typeface="Calibri" panose="020F0502020204030204" pitchFamily="34" charset="0"/>
                <a:cs typeface="Calibri" panose="020F0502020204030204" pitchFamily="34" charset="0"/>
              </a:rPr>
              <a:t>Support</a:t>
            </a:r>
            <a:r>
              <a:rPr lang="en-US" sz="2500" dirty="0">
                <a:latin typeface="Calibri" panose="020F0502020204030204" pitchFamily="34" charset="0"/>
                <a:cs typeface="Calibri" panose="020F0502020204030204" pitchFamily="34" charset="0"/>
              </a:rPr>
              <a:t>:- </a:t>
            </a:r>
            <a:r>
              <a:rPr lang="en-US" sz="2500" dirty="0" err="1">
                <a:latin typeface="Calibri" panose="020F0502020204030204" pitchFamily="34" charset="0"/>
                <a:cs typeface="Calibri" panose="020F0502020204030204" pitchFamily="34" charset="0"/>
              </a:rPr>
              <a:t>Jupyter</a:t>
            </a:r>
            <a:r>
              <a:rPr lang="en-US" sz="2500" dirty="0">
                <a:latin typeface="Calibri" panose="020F0502020204030204" pitchFamily="34" charset="0"/>
                <a:cs typeface="Calibri" panose="020F0502020204030204" pitchFamily="34" charset="0"/>
              </a:rPr>
              <a:t> supports over 40 programming languages, including Python, R, Julia, and Scala.</a:t>
            </a:r>
          </a:p>
          <a:p>
            <a:pPr marL="342900" indent="-342900">
              <a:buFont typeface="Arial" panose="020B0604020202020204" pitchFamily="34" charset="0"/>
              <a:buChar char="•"/>
            </a:pPr>
            <a:r>
              <a:rPr lang="en-US" sz="2500" b="1" dirty="0">
                <a:latin typeface="Calibri" panose="020F0502020204030204" pitchFamily="34" charset="0"/>
                <a:cs typeface="Calibri" panose="020F0502020204030204" pitchFamily="34" charset="0"/>
              </a:rPr>
              <a:t>Easy installation</a:t>
            </a:r>
          </a:p>
          <a:p>
            <a:pPr marL="342900" indent="-342900">
              <a:buFont typeface="Arial" panose="020B0604020202020204" pitchFamily="34" charset="0"/>
              <a:buChar char="•"/>
            </a:pPr>
            <a:r>
              <a:rPr lang="en-US" sz="2500" b="1" dirty="0">
                <a:latin typeface="Calibri" panose="020F0502020204030204" pitchFamily="34" charset="0"/>
                <a:cs typeface="Calibri" panose="020F0502020204030204" pitchFamily="34" charset="0"/>
              </a:rPr>
              <a:t>Interactive output</a:t>
            </a:r>
            <a:r>
              <a:rPr lang="en-US" sz="2500" dirty="0">
                <a:latin typeface="Calibri" panose="020F0502020204030204" pitchFamily="34" charset="0"/>
                <a:cs typeface="Calibri" panose="020F0502020204030204" pitchFamily="34" charset="0"/>
              </a:rPr>
              <a:t>:- Your code can produce rich, interactive output: HTML, images, videos, LaTeX, and custom MIME types.</a:t>
            </a:r>
            <a:endParaRPr lang="en-US" sz="2500" b="1" dirty="0">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sz="2500" b="1" dirty="0">
                <a:latin typeface="Calibri" panose="020F0502020204030204" pitchFamily="34" charset="0"/>
                <a:cs typeface="Calibri" panose="020F0502020204030204" pitchFamily="34" charset="0"/>
              </a:rPr>
              <a:t>Share notebooks</a:t>
            </a:r>
            <a:r>
              <a:rPr lang="en-US" sz="2500" dirty="0">
                <a:latin typeface="Calibri" panose="020F0502020204030204" pitchFamily="34" charset="0"/>
                <a:cs typeface="Calibri" panose="020F0502020204030204" pitchFamily="34" charset="0"/>
              </a:rPr>
              <a:t>:- Notebooks can be shared with others using email, Dropbox, GitHub and the </a:t>
            </a:r>
            <a:r>
              <a:rPr lang="en-US" sz="2500" dirty="0" err="1">
                <a:latin typeface="Calibri" panose="020F0502020204030204" pitchFamily="34" charset="0"/>
                <a:cs typeface="Calibri" panose="020F0502020204030204" pitchFamily="34" charset="0"/>
                <a:hlinkClick r:id="rId2"/>
              </a:rPr>
              <a:t>Jupyter</a:t>
            </a:r>
            <a:r>
              <a:rPr lang="en-US" sz="2500" dirty="0">
                <a:latin typeface="Calibri" panose="020F0502020204030204" pitchFamily="34" charset="0"/>
                <a:cs typeface="Calibri" panose="020F0502020204030204" pitchFamily="34" charset="0"/>
                <a:hlinkClick r:id="rId2"/>
              </a:rPr>
              <a:t> Notebook Viewer</a:t>
            </a:r>
            <a:r>
              <a:rPr lang="en-US" sz="2500" dirty="0">
                <a:latin typeface="Calibri" panose="020F0502020204030204" pitchFamily="34" charset="0"/>
                <a:cs typeface="Calibri" panose="020F0502020204030204" pitchFamily="34" charset="0"/>
              </a:rPr>
              <a:t>.</a:t>
            </a:r>
            <a:endParaRPr lang="en-US" sz="2500" b="1" dirty="0">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sz="2500" b="1" dirty="0">
                <a:latin typeface="Calibri" panose="020F0502020204030204" pitchFamily="34" charset="0"/>
                <a:cs typeface="Calibri" panose="020F0502020204030204" pitchFamily="34" charset="0"/>
              </a:rPr>
              <a:t>Big data integration</a:t>
            </a:r>
            <a:r>
              <a:rPr lang="en-US" sz="2500" dirty="0">
                <a:latin typeface="Calibri" panose="020F0502020204030204" pitchFamily="34" charset="0"/>
                <a:cs typeface="Calibri" panose="020F0502020204030204" pitchFamily="34" charset="0"/>
              </a:rPr>
              <a:t>:- Leverage big data tools, such as Apache Spark, from Python, R and Scala. Explore that same data with pandas, </a:t>
            </a:r>
            <a:r>
              <a:rPr lang="en-US" sz="2500" dirty="0" err="1">
                <a:latin typeface="Calibri" panose="020F0502020204030204" pitchFamily="34" charset="0"/>
                <a:cs typeface="Calibri" panose="020F0502020204030204" pitchFamily="34" charset="0"/>
              </a:rPr>
              <a:t>scikit</a:t>
            </a:r>
            <a:r>
              <a:rPr lang="en-US" sz="2500" dirty="0">
                <a:latin typeface="Calibri" panose="020F0502020204030204" pitchFamily="34" charset="0"/>
                <a:cs typeface="Calibri" panose="020F0502020204030204" pitchFamily="34" charset="0"/>
              </a:rPr>
              <a:t>-learn, ggplot2, TensorFlow.</a:t>
            </a:r>
            <a:endParaRPr lang="en-US" sz="2500" b="1" dirty="0">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255139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A890806-62A7-4F3A-B36E-3C1503DAC1E3}"/>
              </a:ext>
            </a:extLst>
          </p:cNvPr>
          <p:cNvSpPr txBox="1"/>
          <p:nvPr/>
        </p:nvSpPr>
        <p:spPr>
          <a:xfrm>
            <a:off x="2047875" y="-1370"/>
            <a:ext cx="7381875" cy="584775"/>
          </a:xfrm>
          <a:prstGeom prst="rect">
            <a:avLst/>
          </a:prstGeom>
          <a:solidFill>
            <a:srgbClr val="FFC000"/>
          </a:solidFill>
          <a:ln w="19050">
            <a:solidFill>
              <a:schemeClr val="accent1"/>
            </a:solidFill>
          </a:ln>
        </p:spPr>
        <p:txBody>
          <a:bodyPr wrap="square" rtlCol="0">
            <a:spAutoFit/>
          </a:bodyPr>
          <a:lstStyle/>
          <a:p>
            <a:pPr algn="ctr"/>
            <a:r>
              <a:rPr lang="en-US" sz="3200" dirty="0"/>
              <a:t>OUTLINE OF THIS TALK</a:t>
            </a:r>
          </a:p>
        </p:txBody>
      </p:sp>
      <p:sp>
        <p:nvSpPr>
          <p:cNvPr id="3" name="TextBox 2">
            <a:extLst>
              <a:ext uri="{FF2B5EF4-FFF2-40B4-BE49-F238E27FC236}">
                <a16:creationId xmlns:a16="http://schemas.microsoft.com/office/drawing/2014/main" id="{E81848F4-9C9D-4E90-93FE-5A3F432853DA}"/>
              </a:ext>
            </a:extLst>
          </p:cNvPr>
          <p:cNvSpPr txBox="1"/>
          <p:nvPr/>
        </p:nvSpPr>
        <p:spPr>
          <a:xfrm>
            <a:off x="152400" y="597825"/>
            <a:ext cx="11944350" cy="6443174"/>
          </a:xfrm>
          <a:prstGeom prst="rect">
            <a:avLst/>
          </a:prstGeom>
          <a:solidFill>
            <a:schemeClr val="accent2"/>
          </a:solidFill>
          <a:ln w="28575">
            <a:solidFill>
              <a:schemeClr val="accent1"/>
            </a:solidFill>
          </a:ln>
        </p:spPr>
        <p:txBody>
          <a:bodyPr wrap="square" rtlCol="0">
            <a:spAutoFit/>
          </a:bodyPr>
          <a:lstStyle/>
          <a:p>
            <a:pPr marL="342900" lvl="0" indent="-342900">
              <a:lnSpc>
                <a:spcPct val="107000"/>
              </a:lnSpc>
              <a:spcAft>
                <a:spcPts val="800"/>
              </a:spcAft>
              <a:buFont typeface="Arial" panose="020B0604020202020204" pitchFamily="34" charset="0"/>
              <a:buChar char="•"/>
              <a:tabLst>
                <a:tab pos="457200" algn="l"/>
              </a:tabLst>
            </a:pPr>
            <a:r>
              <a:rPr lang="en-US" sz="2300" b="1" dirty="0">
                <a:effectLst/>
                <a:latin typeface="Calibri" panose="020F0502020204030204" pitchFamily="34" charset="0"/>
                <a:ea typeface="Calibri" panose="020F0502020204030204" pitchFamily="34" charset="0"/>
                <a:cs typeface="Times New Roman" panose="02020603050405020304" pitchFamily="18" charset="0"/>
              </a:rPr>
              <a:t>Very brief introduction to Machine Learning (ML) through the library Scikit-Learn</a:t>
            </a:r>
            <a:endParaRPr lang="en-IN" sz="2300" b="1"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Arial" panose="020B0604020202020204" pitchFamily="34" charset="0"/>
              <a:buChar char="•"/>
              <a:tabLst>
                <a:tab pos="457200" algn="l"/>
              </a:tabLst>
            </a:pPr>
            <a:r>
              <a:rPr lang="en-US" sz="2300" b="1" dirty="0">
                <a:effectLst/>
                <a:latin typeface="Calibri" panose="020F0502020204030204" pitchFamily="34" charset="0"/>
                <a:ea typeface="Calibri" panose="020F0502020204030204" pitchFamily="34" charset="0"/>
                <a:cs typeface="Times New Roman" panose="02020603050405020304" pitchFamily="18" charset="0"/>
              </a:rPr>
              <a:t>Some basic skills desirable for ML</a:t>
            </a:r>
            <a:endParaRPr lang="en-IN" sz="2300" b="1"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Arial" panose="020B0604020202020204" pitchFamily="34" charset="0"/>
              <a:buChar char="•"/>
              <a:tabLst>
                <a:tab pos="457200" algn="l"/>
              </a:tabLst>
            </a:pPr>
            <a:r>
              <a:rPr lang="en-US" sz="2300" b="1" dirty="0">
                <a:effectLst/>
                <a:latin typeface="Calibri" panose="020F0502020204030204" pitchFamily="34" charset="0"/>
                <a:ea typeface="Calibri" panose="020F0502020204030204" pitchFamily="34" charset="0"/>
                <a:cs typeface="Times New Roman" panose="02020603050405020304" pitchFamily="18" charset="0"/>
              </a:rPr>
              <a:t>Brief introduction of the Open Source Movement</a:t>
            </a:r>
            <a:endParaRPr lang="en-IN" sz="2300" b="1"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Arial" panose="020B0604020202020204" pitchFamily="34" charset="0"/>
              <a:buChar char="•"/>
              <a:tabLst>
                <a:tab pos="457200" algn="l"/>
              </a:tabLst>
            </a:pPr>
            <a:r>
              <a:rPr lang="en-US" sz="2300" b="1" dirty="0">
                <a:effectLst/>
                <a:latin typeface="Calibri" panose="020F0502020204030204" pitchFamily="34" charset="0"/>
                <a:ea typeface="Calibri" panose="020F0502020204030204" pitchFamily="34" charset="0"/>
                <a:cs typeface="Times New Roman" panose="02020603050405020304" pitchFamily="18" charset="0"/>
              </a:rPr>
              <a:t>Popularity of Python as a Programming Language</a:t>
            </a:r>
            <a:endParaRPr lang="en-IN" sz="2300" b="1"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Arial" panose="020B0604020202020204" pitchFamily="34" charset="0"/>
              <a:buChar char="•"/>
              <a:tabLst>
                <a:tab pos="457200" algn="l"/>
              </a:tabLst>
            </a:pPr>
            <a:r>
              <a:rPr lang="en-US" sz="2300" b="1" dirty="0">
                <a:effectLst/>
                <a:latin typeface="Calibri" panose="020F0502020204030204" pitchFamily="34" charset="0"/>
                <a:ea typeface="Calibri" panose="020F0502020204030204" pitchFamily="34" charset="0"/>
                <a:cs typeface="Times New Roman" panose="02020603050405020304" pitchFamily="18" charset="0"/>
              </a:rPr>
              <a:t>The Positives (and the Negatives) of Python</a:t>
            </a:r>
            <a:endParaRPr lang="en-IN" sz="2300" b="1"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Arial" panose="020B0604020202020204" pitchFamily="34" charset="0"/>
              <a:buChar char="•"/>
              <a:tabLst>
                <a:tab pos="457200" algn="l"/>
              </a:tabLst>
            </a:pPr>
            <a:r>
              <a:rPr lang="en-US" sz="2300" b="1" dirty="0">
                <a:effectLst/>
                <a:latin typeface="Calibri" panose="020F0502020204030204" pitchFamily="34" charset="0"/>
                <a:ea typeface="Calibri" panose="020F0502020204030204" pitchFamily="34" charset="0"/>
                <a:cs typeface="Times New Roman" panose="02020603050405020304" pitchFamily="18" charset="0"/>
              </a:rPr>
              <a:t>Comparison and Alternatives to Python</a:t>
            </a:r>
            <a:endParaRPr lang="en-IN" sz="2300" b="1"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Arial" panose="020B0604020202020204" pitchFamily="34" charset="0"/>
              <a:buChar char="•"/>
              <a:tabLst>
                <a:tab pos="457200" algn="l"/>
              </a:tabLst>
            </a:pPr>
            <a:r>
              <a:rPr lang="en-US" sz="2300" b="1" dirty="0">
                <a:effectLst/>
                <a:latin typeface="Calibri" panose="020F0502020204030204" pitchFamily="34" charset="0"/>
                <a:ea typeface="Calibri" panose="020F0502020204030204" pitchFamily="34" charset="0"/>
                <a:cs typeface="Times New Roman" panose="02020603050405020304" pitchFamily="18" charset="0"/>
              </a:rPr>
              <a:t>Basics of Python (Just an overview)</a:t>
            </a:r>
            <a:endParaRPr lang="en-IN" sz="2300" b="1"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Arial" panose="020B0604020202020204" pitchFamily="34" charset="0"/>
              <a:buChar char="•"/>
              <a:tabLst>
                <a:tab pos="457200" algn="l"/>
              </a:tabLst>
            </a:pPr>
            <a:r>
              <a:rPr lang="en-IN" sz="2300" b="1" dirty="0">
                <a:effectLst/>
                <a:latin typeface="Calibri" panose="020F0502020204030204" pitchFamily="34" charset="0"/>
                <a:ea typeface="Calibri" panose="020F0502020204030204" pitchFamily="34" charset="0"/>
                <a:cs typeface="Times New Roman" panose="02020603050405020304" pitchFamily="18" charset="0"/>
              </a:rPr>
              <a:t>Why You Should Use:- </a:t>
            </a:r>
            <a:r>
              <a:rPr lang="en-IN" sz="2300" b="1" dirty="0" err="1">
                <a:effectLst/>
                <a:latin typeface="Calibri" panose="020F0502020204030204" pitchFamily="34" charset="0"/>
                <a:ea typeface="Calibri" panose="020F0502020204030204" pitchFamily="34" charset="0"/>
                <a:cs typeface="Times New Roman" panose="02020603050405020304" pitchFamily="18" charset="0"/>
              </a:rPr>
              <a:t>Jupyter</a:t>
            </a:r>
            <a:r>
              <a:rPr lang="en-IN" sz="2300" b="1" dirty="0">
                <a:effectLst/>
                <a:latin typeface="Calibri" panose="020F0502020204030204" pitchFamily="34" charset="0"/>
                <a:ea typeface="Calibri" panose="020F0502020204030204" pitchFamily="34" charset="0"/>
                <a:cs typeface="Times New Roman" panose="02020603050405020304" pitchFamily="18" charset="0"/>
              </a:rPr>
              <a:t> Notebook/ Anaconda Distribution</a:t>
            </a:r>
          </a:p>
          <a:p>
            <a:pPr marL="342900" lvl="0" indent="-342900">
              <a:lnSpc>
                <a:spcPct val="107000"/>
              </a:lnSpc>
              <a:spcAft>
                <a:spcPts val="800"/>
              </a:spcAft>
              <a:buFont typeface="Arial" panose="020B0604020202020204" pitchFamily="34" charset="0"/>
              <a:buChar char="•"/>
              <a:tabLst>
                <a:tab pos="457200" algn="l"/>
              </a:tabLst>
            </a:pPr>
            <a:r>
              <a:rPr lang="en-IN" sz="2300" b="1" dirty="0" err="1">
                <a:effectLst/>
                <a:latin typeface="Calibri" panose="020F0502020204030204" pitchFamily="34" charset="0"/>
                <a:ea typeface="Calibri" panose="020F0502020204030204" pitchFamily="34" charset="0"/>
                <a:cs typeface="Times New Roman" panose="02020603050405020304" pitchFamily="18" charset="0"/>
              </a:rPr>
              <a:t>Numpy</a:t>
            </a:r>
            <a:r>
              <a:rPr lang="en-IN" sz="2300" b="1" dirty="0">
                <a:effectLst/>
                <a:latin typeface="Calibri" panose="020F0502020204030204" pitchFamily="34" charset="0"/>
                <a:ea typeface="Calibri" panose="020F0502020204030204" pitchFamily="34" charset="0"/>
                <a:cs typeface="Times New Roman" panose="02020603050405020304" pitchFamily="18" charset="0"/>
              </a:rPr>
              <a:t>/</a:t>
            </a:r>
            <a:r>
              <a:rPr lang="en-IN" sz="2300" b="1" dirty="0" err="1">
                <a:effectLst/>
                <a:latin typeface="Calibri" panose="020F0502020204030204" pitchFamily="34" charset="0"/>
                <a:ea typeface="Calibri" panose="020F0502020204030204" pitchFamily="34" charset="0"/>
                <a:cs typeface="Times New Roman" panose="02020603050405020304" pitchFamily="18" charset="0"/>
              </a:rPr>
              <a:t>Scipy</a:t>
            </a:r>
            <a:r>
              <a:rPr lang="en-IN" sz="2300" b="1" dirty="0">
                <a:effectLst/>
                <a:latin typeface="Calibri" panose="020F0502020204030204" pitchFamily="34" charset="0"/>
                <a:ea typeface="Calibri" panose="020F0502020204030204" pitchFamily="34" charset="0"/>
                <a:cs typeface="Times New Roman" panose="02020603050405020304" pitchFamily="18" charset="0"/>
              </a:rPr>
              <a:t>:- A brief overview</a:t>
            </a:r>
          </a:p>
          <a:p>
            <a:pPr marL="342900" lvl="0" indent="-342900">
              <a:lnSpc>
                <a:spcPct val="107000"/>
              </a:lnSpc>
              <a:spcAft>
                <a:spcPts val="800"/>
              </a:spcAft>
              <a:buFont typeface="Arial" panose="020B0604020202020204" pitchFamily="34" charset="0"/>
              <a:buChar char="•"/>
              <a:tabLst>
                <a:tab pos="457200" algn="l"/>
              </a:tabLst>
            </a:pPr>
            <a:r>
              <a:rPr lang="en-IN" sz="2300" b="1" dirty="0">
                <a:effectLst/>
                <a:latin typeface="Calibri" panose="020F0502020204030204" pitchFamily="34" charset="0"/>
                <a:ea typeface="Calibri" panose="020F0502020204030204" pitchFamily="34" charset="0"/>
                <a:cs typeface="Times New Roman" panose="02020603050405020304" pitchFamily="18" charset="0"/>
              </a:rPr>
              <a:t>Pandas:- A brief overview</a:t>
            </a:r>
          </a:p>
          <a:p>
            <a:pPr marL="342900" lvl="0" indent="-342900">
              <a:lnSpc>
                <a:spcPct val="107000"/>
              </a:lnSpc>
              <a:spcAft>
                <a:spcPts val="800"/>
              </a:spcAft>
              <a:buFont typeface="Arial" panose="020B0604020202020204" pitchFamily="34" charset="0"/>
              <a:buChar char="•"/>
              <a:tabLst>
                <a:tab pos="457200" algn="l"/>
              </a:tabLst>
            </a:pPr>
            <a:r>
              <a:rPr lang="en-IN" sz="2300" b="1" dirty="0">
                <a:effectLst/>
                <a:latin typeface="Calibri" panose="020F0502020204030204" pitchFamily="34" charset="0"/>
                <a:ea typeface="Calibri" panose="020F0502020204030204" pitchFamily="34" charset="0"/>
                <a:cs typeface="Times New Roman" panose="02020603050405020304" pitchFamily="18" charset="0"/>
              </a:rPr>
              <a:t>Vector Space Models and </a:t>
            </a:r>
            <a:r>
              <a:rPr lang="en-IN" sz="2300" b="1" dirty="0" err="1">
                <a:effectLst/>
                <a:latin typeface="Calibri" panose="020F0502020204030204" pitchFamily="34" charset="0"/>
                <a:ea typeface="Calibri" panose="020F0502020204030204" pitchFamily="34" charset="0"/>
                <a:cs typeface="Times New Roman" panose="02020603050405020304" pitchFamily="18" charset="0"/>
              </a:rPr>
              <a:t>Gensim</a:t>
            </a:r>
            <a:r>
              <a:rPr lang="en-IN" sz="2300" b="1" dirty="0">
                <a:effectLst/>
                <a:latin typeface="Calibri" panose="020F0502020204030204" pitchFamily="34" charset="0"/>
                <a:ea typeface="Calibri" panose="020F0502020204030204" pitchFamily="34" charset="0"/>
                <a:cs typeface="Times New Roman" panose="02020603050405020304" pitchFamily="18" charset="0"/>
              </a:rPr>
              <a:t> (For topic </a:t>
            </a:r>
            <a:r>
              <a:rPr lang="en-IN" sz="2300" b="1" dirty="0" err="1">
                <a:effectLst/>
                <a:latin typeface="Calibri" panose="020F0502020204030204" pitchFamily="34" charset="0"/>
                <a:ea typeface="Calibri" panose="020F0502020204030204" pitchFamily="34" charset="0"/>
                <a:cs typeface="Times New Roman" panose="02020603050405020304" pitchFamily="18" charset="0"/>
              </a:rPr>
              <a:t>modeling</a:t>
            </a:r>
            <a:r>
              <a:rPr lang="en-IN" sz="2300" b="1" dirty="0">
                <a:effectLst/>
                <a:latin typeface="Calibri" panose="020F0502020204030204" pitchFamily="34" charset="0"/>
                <a:ea typeface="Calibri" panose="020F0502020204030204" pitchFamily="34" charset="0"/>
                <a:cs typeface="Times New Roman" panose="02020603050405020304" pitchFamily="18" charset="0"/>
              </a:rPr>
              <a:t>):- A brief overview</a:t>
            </a:r>
          </a:p>
          <a:p>
            <a:pPr marL="342900" lvl="0" indent="-342900">
              <a:lnSpc>
                <a:spcPct val="107000"/>
              </a:lnSpc>
              <a:spcAft>
                <a:spcPts val="800"/>
              </a:spcAft>
              <a:buFont typeface="Arial" panose="020B0604020202020204" pitchFamily="34" charset="0"/>
              <a:buChar char="•"/>
              <a:tabLst>
                <a:tab pos="457200" algn="l"/>
              </a:tabLst>
            </a:pPr>
            <a:r>
              <a:rPr lang="en-US" sz="2300" b="1" dirty="0">
                <a:effectLst/>
                <a:latin typeface="Calibri" panose="020F0502020204030204" pitchFamily="34" charset="0"/>
                <a:ea typeface="Calibri" panose="020F0502020204030204" pitchFamily="34" charset="0"/>
                <a:cs typeface="Times New Roman" panose="02020603050405020304" pitchFamily="18" charset="0"/>
              </a:rPr>
              <a:t>GitHub:- Why you should use it</a:t>
            </a:r>
          </a:p>
          <a:p>
            <a:pPr marL="342900" lvl="0" indent="-342900">
              <a:lnSpc>
                <a:spcPct val="107000"/>
              </a:lnSpc>
              <a:spcAft>
                <a:spcPts val="800"/>
              </a:spcAft>
              <a:buFont typeface="Arial" panose="020B0604020202020204" pitchFamily="34" charset="0"/>
              <a:buChar char="•"/>
              <a:tabLst>
                <a:tab pos="457200" algn="l"/>
              </a:tabLst>
            </a:pPr>
            <a:r>
              <a:rPr lang="en-US" sz="2300" b="1" dirty="0">
                <a:latin typeface="Calibri" panose="020F0502020204030204" pitchFamily="34" charset="0"/>
                <a:ea typeface="Calibri" panose="020F0502020204030204" pitchFamily="34" charset="0"/>
                <a:cs typeface="Times New Roman" panose="02020603050405020304" pitchFamily="18" charset="0"/>
              </a:rPr>
              <a:t>Open source movement</a:t>
            </a:r>
            <a:endParaRPr lang="en-IN" sz="2300" b="1"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16016030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idx="4294967295"/>
          </p:nvPr>
        </p:nvSpPr>
        <p:spPr>
          <a:xfrm>
            <a:off x="177421" y="143317"/>
            <a:ext cx="11750722" cy="530722"/>
          </a:xfrm>
          <a:solidFill>
            <a:srgbClr val="FFF0CC">
              <a:alpha val="80000"/>
            </a:srgbClr>
          </a:solidFill>
          <a:ln>
            <a:solidFill>
              <a:schemeClr val="accent1"/>
            </a:solidFill>
          </a:ln>
        </p:spPr>
        <p:txBody>
          <a:bodyPr/>
          <a:lstStyle/>
          <a:p>
            <a:pPr lvl="2" algn="ctr" rtl="0">
              <a:spcBef>
                <a:spcPct val="0"/>
              </a:spcBef>
            </a:pPr>
            <a:r>
              <a:rPr lang="en-US" sz="2800" dirty="0">
                <a:latin typeface="Calibri" pitchFamily="34" charset="0"/>
                <a:cs typeface="Calibri" pitchFamily="34" charset="0"/>
              </a:rPr>
              <a:t>Why use Anaconda?</a:t>
            </a:r>
          </a:p>
        </p:txBody>
      </p:sp>
      <p:sp>
        <p:nvSpPr>
          <p:cNvPr id="4" name="Subtitle 3"/>
          <p:cNvSpPr>
            <a:spLocks noGrp="1"/>
          </p:cNvSpPr>
          <p:nvPr>
            <p:ph type="subTitle" idx="4294967295"/>
          </p:nvPr>
        </p:nvSpPr>
        <p:spPr>
          <a:xfrm>
            <a:off x="177421" y="862741"/>
            <a:ext cx="11750722" cy="3906207"/>
          </a:xfrm>
          <a:solidFill>
            <a:srgbClr val="FFCD0F">
              <a:alpha val="70980"/>
            </a:srgbClr>
          </a:solidFill>
          <a:ln>
            <a:solidFill>
              <a:schemeClr val="accent1"/>
            </a:solidFill>
          </a:ln>
        </p:spPr>
        <p:txBody>
          <a:bodyPr>
            <a:normAutofit/>
          </a:bodyPr>
          <a:lstStyle/>
          <a:p>
            <a:pPr marL="342900" indent="-342900">
              <a:lnSpc>
                <a:spcPct val="150000"/>
              </a:lnSpc>
              <a:buFont typeface="Arial" pitchFamily="34" charset="0"/>
              <a:buChar char="•"/>
            </a:pPr>
            <a:r>
              <a:rPr lang="en-IN" dirty="0">
                <a:cs typeface="Calibri" pitchFamily="34" charset="0"/>
              </a:rPr>
              <a:t>The anaconda package is very easy to install. You can install the entire Python interpreter along with more than 200 libraries for scientific computing with a single click. </a:t>
            </a:r>
          </a:p>
          <a:p>
            <a:pPr marL="342900" indent="-342900">
              <a:lnSpc>
                <a:spcPct val="150000"/>
              </a:lnSpc>
              <a:buFont typeface="Arial" pitchFamily="34" charset="0"/>
              <a:buChar char="•"/>
            </a:pPr>
            <a:r>
              <a:rPr lang="en-IN" dirty="0">
                <a:cs typeface="Calibri" pitchFamily="34" charset="0"/>
              </a:rPr>
              <a:t>The user interface of IPython and Jupyter notebook is much better than of IDLE.</a:t>
            </a:r>
            <a:endParaRPr lang="en-US" dirty="0">
              <a:cs typeface="Calibri" pitchFamily="34" charset="0"/>
            </a:endParaRPr>
          </a:p>
          <a:p>
            <a:pPr marL="342900" indent="-342900">
              <a:lnSpc>
                <a:spcPct val="150000"/>
              </a:lnSpc>
              <a:buFont typeface="Arial" pitchFamily="34" charset="0"/>
              <a:buChar char="•"/>
            </a:pPr>
            <a:r>
              <a:rPr lang="en-IN" dirty="0">
                <a:cs typeface="Calibri" pitchFamily="34" charset="0"/>
              </a:rPr>
              <a:t>Jupyter and IPython have become the virtual standards for teaching machine learning in almost all major universities all over the world. </a:t>
            </a:r>
          </a:p>
          <a:p>
            <a:pPr marL="342900" indent="-342900">
              <a:lnSpc>
                <a:spcPct val="150000"/>
              </a:lnSpc>
              <a:buFont typeface="Arial" pitchFamily="34" charset="0"/>
              <a:buChar char="•"/>
            </a:pPr>
            <a:r>
              <a:rPr lang="en-IN" dirty="0">
                <a:cs typeface="Calibri" pitchFamily="34" charset="0"/>
              </a:rPr>
              <a:t>Jupyter also provides integration with many other programming languages (Like language R for statistics).</a:t>
            </a:r>
            <a:endParaRPr lang="en-US" dirty="0">
              <a:cs typeface="Calibri" pitchFamily="34" charset="0"/>
            </a:endParaRPr>
          </a:p>
        </p:txBody>
      </p:sp>
      <p:sp>
        <p:nvSpPr>
          <p:cNvPr id="2" name="TextBox 1">
            <a:extLst>
              <a:ext uri="{FF2B5EF4-FFF2-40B4-BE49-F238E27FC236}">
                <a16:creationId xmlns:a16="http://schemas.microsoft.com/office/drawing/2014/main" id="{4CED3FD9-72FD-47E0-B9F0-5DBA41CA3B17}"/>
              </a:ext>
            </a:extLst>
          </p:cNvPr>
          <p:cNvSpPr txBox="1"/>
          <p:nvPr/>
        </p:nvSpPr>
        <p:spPr>
          <a:xfrm>
            <a:off x="2825086" y="4957650"/>
            <a:ext cx="6455391" cy="461665"/>
          </a:xfrm>
          <a:prstGeom prst="rect">
            <a:avLst/>
          </a:prstGeom>
          <a:solidFill>
            <a:schemeClr val="bg1">
              <a:lumMod val="85000"/>
            </a:schemeClr>
          </a:solidFill>
          <a:ln>
            <a:solidFill>
              <a:schemeClr val="tx1"/>
            </a:solidFill>
          </a:ln>
        </p:spPr>
        <p:txBody>
          <a:bodyPr wrap="square" rtlCol="0">
            <a:spAutoFit/>
          </a:bodyPr>
          <a:lstStyle/>
          <a:p>
            <a:pPr algn="ctr"/>
            <a:r>
              <a:rPr lang="en-US" sz="2400" dirty="0"/>
              <a:t>For details See:- </a:t>
            </a:r>
            <a:r>
              <a:rPr lang="en-IN" sz="2400" dirty="0">
                <a:hlinkClick r:id="rId2"/>
              </a:rPr>
              <a:t>https://jupyter.org/</a:t>
            </a:r>
            <a:endParaRPr lang="en-IN" sz="2400" dirty="0"/>
          </a:p>
        </p:txBody>
      </p:sp>
    </p:spTree>
    <p:extLst>
      <p:ext uri="{BB962C8B-B14F-4D97-AF65-F5344CB8AC3E}">
        <p14:creationId xmlns:p14="http://schemas.microsoft.com/office/powerpoint/2010/main" val="166057152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A890806-62A7-4F3A-B36E-3C1503DAC1E3}"/>
              </a:ext>
            </a:extLst>
          </p:cNvPr>
          <p:cNvSpPr txBox="1"/>
          <p:nvPr/>
        </p:nvSpPr>
        <p:spPr>
          <a:xfrm>
            <a:off x="295553" y="137347"/>
            <a:ext cx="11678143" cy="523220"/>
          </a:xfrm>
          <a:prstGeom prst="rect">
            <a:avLst/>
          </a:prstGeom>
          <a:solidFill>
            <a:srgbClr val="FFC000"/>
          </a:solidFill>
          <a:ln>
            <a:solidFill>
              <a:schemeClr val="accent1"/>
            </a:solidFill>
          </a:ln>
        </p:spPr>
        <p:txBody>
          <a:bodyPr wrap="square" rtlCol="0">
            <a:spAutoFit/>
          </a:bodyPr>
          <a:lstStyle/>
          <a:p>
            <a:pPr algn="ctr"/>
            <a:r>
              <a:rPr lang="en-US" sz="2800" dirty="0" err="1"/>
              <a:t>Jupyter</a:t>
            </a:r>
            <a:r>
              <a:rPr lang="en-US" sz="2800" dirty="0"/>
              <a:t> Notebook extensions</a:t>
            </a:r>
          </a:p>
        </p:txBody>
      </p:sp>
      <p:sp>
        <p:nvSpPr>
          <p:cNvPr id="3" name="TextBox 2">
            <a:extLst>
              <a:ext uri="{FF2B5EF4-FFF2-40B4-BE49-F238E27FC236}">
                <a16:creationId xmlns:a16="http://schemas.microsoft.com/office/drawing/2014/main" id="{E81848F4-9C9D-4E90-93FE-5A3F432853DA}"/>
              </a:ext>
            </a:extLst>
          </p:cNvPr>
          <p:cNvSpPr txBox="1"/>
          <p:nvPr/>
        </p:nvSpPr>
        <p:spPr>
          <a:xfrm>
            <a:off x="10886301" y="790927"/>
            <a:ext cx="1087395" cy="4028208"/>
          </a:xfrm>
          <a:prstGeom prst="rect">
            <a:avLst/>
          </a:prstGeom>
          <a:gradFill flip="none" rotWithShape="1">
            <a:gsLst>
              <a:gs pos="0">
                <a:schemeClr val="bg1">
                  <a:lumMod val="75000"/>
                  <a:tint val="66000"/>
                  <a:satMod val="160000"/>
                </a:schemeClr>
              </a:gs>
              <a:gs pos="50000">
                <a:schemeClr val="bg1">
                  <a:lumMod val="75000"/>
                  <a:tint val="44500"/>
                  <a:satMod val="160000"/>
                </a:schemeClr>
              </a:gs>
              <a:gs pos="100000">
                <a:schemeClr val="bg1">
                  <a:lumMod val="75000"/>
                  <a:tint val="23500"/>
                  <a:satMod val="160000"/>
                </a:schemeClr>
              </a:gs>
            </a:gsLst>
            <a:path path="circle">
              <a:fillToRect r="100000" b="100000"/>
            </a:path>
            <a:tileRect l="-100000" t="-100000"/>
          </a:gradFill>
          <a:ln w="28575">
            <a:noFill/>
          </a:ln>
        </p:spPr>
        <p:txBody>
          <a:bodyPr wrap="square" rtlCol="0">
            <a:spAutoFit/>
          </a:bodyPr>
          <a:lstStyle/>
          <a:p>
            <a:endParaRPr lang="en-US" sz="2400" dirty="0"/>
          </a:p>
        </p:txBody>
      </p:sp>
      <p:pic>
        <p:nvPicPr>
          <p:cNvPr id="5" name="Picture 4">
            <a:extLst>
              <a:ext uri="{FF2B5EF4-FFF2-40B4-BE49-F238E27FC236}">
                <a16:creationId xmlns:a16="http://schemas.microsoft.com/office/drawing/2014/main" id="{EEDFA9AB-BA30-47D4-AFCB-CA84CECD8BFD}"/>
              </a:ext>
            </a:extLst>
          </p:cNvPr>
          <p:cNvPicPr>
            <a:picLocks noChangeAspect="1"/>
          </p:cNvPicPr>
          <p:nvPr/>
        </p:nvPicPr>
        <p:blipFill>
          <a:blip r:embed="rId2"/>
          <a:stretch>
            <a:fillRect/>
          </a:stretch>
        </p:blipFill>
        <p:spPr>
          <a:xfrm>
            <a:off x="295553" y="790927"/>
            <a:ext cx="9339111" cy="4744736"/>
          </a:xfrm>
          <a:prstGeom prst="rect">
            <a:avLst/>
          </a:prstGeom>
        </p:spPr>
      </p:pic>
      <p:sp>
        <p:nvSpPr>
          <p:cNvPr id="4" name="TextBox 3">
            <a:extLst>
              <a:ext uri="{FF2B5EF4-FFF2-40B4-BE49-F238E27FC236}">
                <a16:creationId xmlns:a16="http://schemas.microsoft.com/office/drawing/2014/main" id="{66773C56-424B-4048-9FCC-A2FB148A47B8}"/>
              </a:ext>
            </a:extLst>
          </p:cNvPr>
          <p:cNvSpPr txBox="1"/>
          <p:nvPr/>
        </p:nvSpPr>
        <p:spPr>
          <a:xfrm>
            <a:off x="296721" y="5597068"/>
            <a:ext cx="11598558" cy="707886"/>
          </a:xfrm>
          <a:prstGeom prst="rect">
            <a:avLst/>
          </a:prstGeom>
          <a:gradFill flip="none" rotWithShape="1">
            <a:gsLst>
              <a:gs pos="0">
                <a:schemeClr val="bg1">
                  <a:lumMod val="75000"/>
                  <a:tint val="66000"/>
                  <a:satMod val="160000"/>
                </a:schemeClr>
              </a:gs>
              <a:gs pos="50000">
                <a:schemeClr val="bg1">
                  <a:lumMod val="75000"/>
                  <a:tint val="44500"/>
                  <a:satMod val="160000"/>
                </a:schemeClr>
              </a:gs>
              <a:gs pos="100000">
                <a:schemeClr val="bg1">
                  <a:lumMod val="75000"/>
                  <a:tint val="23500"/>
                  <a:satMod val="160000"/>
                </a:schemeClr>
              </a:gs>
            </a:gsLst>
            <a:path path="circle">
              <a:fillToRect r="100000" b="100000"/>
            </a:path>
            <a:tileRect l="-100000" t="-100000"/>
          </a:gradFill>
          <a:ln w="28575">
            <a:noFill/>
          </a:ln>
        </p:spPr>
        <p:txBody>
          <a:bodyPr wrap="square" rtlCol="0">
            <a:spAutoFit/>
          </a:bodyPr>
          <a:lstStyle/>
          <a:p>
            <a:r>
              <a:rPr lang="en-US" sz="2000" dirty="0"/>
              <a:t>The following repository has collection of extensions to add functionality to the </a:t>
            </a:r>
            <a:r>
              <a:rPr lang="en-US" sz="2000" dirty="0" err="1"/>
              <a:t>Jupyter</a:t>
            </a:r>
            <a:r>
              <a:rPr lang="en-US" sz="2000" dirty="0"/>
              <a:t> notebook :- </a:t>
            </a:r>
            <a:r>
              <a:rPr lang="en-IN" sz="2000" dirty="0">
                <a:hlinkClick r:id="rId3"/>
              </a:rPr>
              <a:t>https://github.com/ipython-contrib/jupyter_contrib_nbextensions</a:t>
            </a:r>
            <a:r>
              <a:rPr lang="en-IN" sz="2000" dirty="0"/>
              <a:t> </a:t>
            </a:r>
            <a:endParaRPr lang="en-US" sz="2000" dirty="0"/>
          </a:p>
        </p:txBody>
      </p:sp>
    </p:spTree>
    <p:extLst>
      <p:ext uri="{BB962C8B-B14F-4D97-AF65-F5344CB8AC3E}">
        <p14:creationId xmlns:p14="http://schemas.microsoft.com/office/powerpoint/2010/main" val="178378132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idx="4294967295"/>
          </p:nvPr>
        </p:nvSpPr>
        <p:spPr>
          <a:xfrm>
            <a:off x="218364" y="305338"/>
            <a:ext cx="11778017" cy="552792"/>
          </a:xfrm>
          <a:solidFill>
            <a:srgbClr val="FFF0CC">
              <a:alpha val="80000"/>
            </a:srgbClr>
          </a:solidFill>
          <a:ln>
            <a:noFill/>
          </a:ln>
        </p:spPr>
        <p:txBody>
          <a:bodyPr>
            <a:noAutofit/>
          </a:bodyPr>
          <a:lstStyle/>
          <a:p>
            <a:pPr lvl="2" algn="ctr" rtl="0">
              <a:spcBef>
                <a:spcPct val="0"/>
              </a:spcBef>
            </a:pPr>
            <a:r>
              <a:rPr lang="en-US" sz="2800" dirty="0">
                <a:latin typeface="Calibri" pitchFamily="34" charset="0"/>
                <a:cs typeface="Calibri" pitchFamily="34" charset="0"/>
              </a:rPr>
              <a:t>Jupyter Notebook as a client-server application</a:t>
            </a:r>
            <a:endParaRPr lang="en-US" sz="2800" dirty="0"/>
          </a:p>
        </p:txBody>
      </p:sp>
      <p:sp>
        <p:nvSpPr>
          <p:cNvPr id="4" name="Subtitle 3"/>
          <p:cNvSpPr>
            <a:spLocks noGrp="1"/>
          </p:cNvSpPr>
          <p:nvPr>
            <p:ph type="subTitle" idx="4294967295"/>
          </p:nvPr>
        </p:nvSpPr>
        <p:spPr>
          <a:xfrm>
            <a:off x="218364" y="1124486"/>
            <a:ext cx="11778017" cy="4577671"/>
          </a:xfrm>
          <a:solidFill>
            <a:srgbClr val="FAD1D3">
              <a:alpha val="70980"/>
            </a:srgbClr>
          </a:solidFill>
          <a:ln>
            <a:solidFill>
              <a:schemeClr val="accent1"/>
            </a:solidFill>
          </a:ln>
        </p:spPr>
        <p:txBody>
          <a:bodyPr>
            <a:noAutofit/>
          </a:bodyPr>
          <a:lstStyle/>
          <a:p>
            <a:pPr marL="457200" indent="-457200">
              <a:lnSpc>
                <a:spcPct val="150000"/>
              </a:lnSpc>
              <a:buFont typeface="Arial" pitchFamily="34" charset="0"/>
              <a:buChar char="•"/>
            </a:pPr>
            <a:r>
              <a:rPr lang="en-IN" sz="2400" dirty="0">
                <a:latin typeface="Calibri" pitchFamily="34" charset="0"/>
                <a:cs typeface="Calibri" pitchFamily="34" charset="0"/>
              </a:rPr>
              <a:t>One needs to run a server(Jupyter server in this case). </a:t>
            </a:r>
            <a:endParaRPr lang="en-US" sz="2400" dirty="0">
              <a:latin typeface="Calibri" pitchFamily="34" charset="0"/>
              <a:cs typeface="Calibri" pitchFamily="34" charset="0"/>
            </a:endParaRPr>
          </a:p>
          <a:p>
            <a:pPr marL="457200" indent="-457200">
              <a:lnSpc>
                <a:spcPct val="150000"/>
              </a:lnSpc>
              <a:buFont typeface="Arial" pitchFamily="34" charset="0"/>
              <a:buChar char="•"/>
            </a:pPr>
            <a:r>
              <a:rPr lang="en-IN" sz="2400" dirty="0">
                <a:latin typeface="Calibri" pitchFamily="34" charset="0"/>
                <a:cs typeface="Calibri" pitchFamily="34" charset="0"/>
              </a:rPr>
              <a:t>The server may be run either on the local machine or on remote machine. </a:t>
            </a:r>
            <a:endParaRPr lang="en-US" sz="2400" dirty="0">
              <a:latin typeface="Calibri" pitchFamily="34" charset="0"/>
              <a:cs typeface="Calibri" pitchFamily="34" charset="0"/>
            </a:endParaRPr>
          </a:p>
          <a:p>
            <a:pPr marL="457200" indent="-457200">
              <a:lnSpc>
                <a:spcPct val="150000"/>
              </a:lnSpc>
              <a:buFont typeface="Arial" pitchFamily="34" charset="0"/>
              <a:buChar char="•"/>
            </a:pPr>
            <a:r>
              <a:rPr lang="en-IN" sz="2400" dirty="0">
                <a:latin typeface="Calibri" pitchFamily="34" charset="0"/>
                <a:cs typeface="Calibri" pitchFamily="34" charset="0"/>
              </a:rPr>
              <a:t>Once the server is started, it will in turn open a web browser page which will be the client of the server. </a:t>
            </a:r>
          </a:p>
          <a:p>
            <a:pPr marL="457200" indent="-457200">
              <a:lnSpc>
                <a:spcPct val="150000"/>
              </a:lnSpc>
              <a:buFont typeface="Arial" pitchFamily="34" charset="0"/>
              <a:buChar char="•"/>
            </a:pPr>
            <a:r>
              <a:rPr lang="en-IN" sz="2400" dirty="0">
                <a:latin typeface="Calibri" pitchFamily="34" charset="0"/>
                <a:cs typeface="Calibri" pitchFamily="34" charset="0"/>
              </a:rPr>
              <a:t>So the Jupyter notebook client will run in a web browser like Chrome or firefox. </a:t>
            </a:r>
            <a:endParaRPr lang="en-US" sz="2400" dirty="0">
              <a:latin typeface="Calibri" pitchFamily="34" charset="0"/>
              <a:cs typeface="Calibri" pitchFamily="34" charset="0"/>
            </a:endParaRPr>
          </a:p>
          <a:p>
            <a:pPr marL="457200" indent="-457200">
              <a:lnSpc>
                <a:spcPct val="150000"/>
              </a:lnSpc>
              <a:buFont typeface="Arial" pitchFamily="34" charset="0"/>
              <a:buChar char="•"/>
            </a:pPr>
            <a:r>
              <a:rPr lang="en-IN" sz="2400" dirty="0">
                <a:latin typeface="Calibri" pitchFamily="34" charset="0"/>
                <a:cs typeface="Calibri" pitchFamily="34" charset="0"/>
              </a:rPr>
              <a:t>The code that you enter in the web client will be sent by the web client to the server and will be executed by the server and the result displayed on the client (ie the browser). </a:t>
            </a:r>
            <a:endParaRPr lang="en-US" sz="2400" dirty="0">
              <a:latin typeface="Calibri" pitchFamily="34" charset="0"/>
              <a:cs typeface="Calibri" pitchFamily="34" charset="0"/>
            </a:endParaRPr>
          </a:p>
        </p:txBody>
      </p:sp>
    </p:spTree>
    <p:extLst>
      <p:ext uri="{BB962C8B-B14F-4D97-AF65-F5344CB8AC3E}">
        <p14:creationId xmlns:p14="http://schemas.microsoft.com/office/powerpoint/2010/main" val="204738388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
          </p:nvPr>
        </p:nvSpPr>
        <p:spPr/>
        <p:txBody>
          <a:bodyPr/>
          <a:lstStyle/>
          <a:p>
            <a:fld id="{40BFEAB2-FD83-41F2-9787-AD5D1A1760CD}" type="slidenum">
              <a:rPr lang="en-US" smtClean="0"/>
              <a:pPr/>
              <a:t>53</a:t>
            </a:fld>
            <a:endParaRPr lang="en-US" dirty="0"/>
          </a:p>
        </p:txBody>
      </p:sp>
      <p:sp>
        <p:nvSpPr>
          <p:cNvPr id="7" name="Footer Placeholder 4">
            <a:extLst>
              <a:ext uri="{FF2B5EF4-FFF2-40B4-BE49-F238E27FC236}">
                <a16:creationId xmlns:a16="http://schemas.microsoft.com/office/drawing/2014/main" id="{CBE507B5-C7FD-44CE-8A2A-A513808930E9}"/>
              </a:ext>
            </a:extLst>
          </p:cNvPr>
          <p:cNvSpPr txBox="1">
            <a:spLocks/>
          </p:cNvSpPr>
          <p:nvPr/>
        </p:nvSpPr>
        <p:spPr>
          <a:xfrm>
            <a:off x="2761201" y="6528816"/>
            <a:ext cx="5486400" cy="228600"/>
          </a:xfrm>
          <a:prstGeom prst="rect">
            <a:avLst/>
          </a:prstGeom>
        </p:spPr>
        <p:txBody>
          <a:bodyPr vert="horz" lIns="91440" tIns="45720" rIns="91440" bIns="45720" rtlCol="0" anchor="ctr"/>
          <a:lstStyle>
            <a:defPPr>
              <a:defRPr lang="en-US"/>
            </a:defPPr>
            <a:lvl1pPr marL="0" algn="l" defTabSz="914400" rtl="0" eaLnBrk="1" latinLnBrk="0" hangingPunct="1">
              <a:defRPr sz="9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2"/>
                </a:solidFill>
              </a:rPr>
              <a:t>Python Programming: Problem  Solving, Packages </a:t>
            </a:r>
            <a:r>
              <a:rPr lang="en-US">
                <a:solidFill>
                  <a:schemeClr val="tx2"/>
                </a:solidFill>
              </a:rPr>
              <a:t>and Libraries</a:t>
            </a:r>
            <a:endParaRPr lang="en-US" dirty="0">
              <a:solidFill>
                <a:schemeClr val="tx2"/>
              </a:solidFill>
            </a:endParaRPr>
          </a:p>
        </p:txBody>
      </p:sp>
      <p:sp>
        <p:nvSpPr>
          <p:cNvPr id="2" name="TextBox 1">
            <a:extLst>
              <a:ext uri="{FF2B5EF4-FFF2-40B4-BE49-F238E27FC236}">
                <a16:creationId xmlns:a16="http://schemas.microsoft.com/office/drawing/2014/main" id="{5EDD151E-EC29-4C0E-B57D-FD522400755A}"/>
              </a:ext>
            </a:extLst>
          </p:cNvPr>
          <p:cNvSpPr txBox="1"/>
          <p:nvPr/>
        </p:nvSpPr>
        <p:spPr>
          <a:xfrm>
            <a:off x="2543174" y="1924050"/>
            <a:ext cx="6543675" cy="1323439"/>
          </a:xfrm>
          <a:prstGeom prst="rect">
            <a:avLst/>
          </a:prstGeom>
          <a:solidFill>
            <a:schemeClr val="accent2"/>
          </a:solidFill>
          <a:ln w="28575">
            <a:solidFill>
              <a:schemeClr val="accent1"/>
            </a:solidFill>
          </a:ln>
        </p:spPr>
        <p:txBody>
          <a:bodyPr wrap="square" rtlCol="0">
            <a:spAutoFit/>
          </a:bodyPr>
          <a:lstStyle/>
          <a:p>
            <a:pPr algn="ctr"/>
            <a:r>
              <a:rPr lang="en-US" sz="8000" b="1" dirty="0">
                <a:latin typeface="Calibri" pitchFamily="34" charset="0"/>
                <a:cs typeface="Calibri" pitchFamily="34" charset="0"/>
              </a:rPr>
              <a:t>NUMPY SCIPY</a:t>
            </a:r>
            <a:endParaRPr lang="en-IN" sz="8000" dirty="0"/>
          </a:p>
        </p:txBody>
      </p:sp>
      <p:sp>
        <p:nvSpPr>
          <p:cNvPr id="3" name="TextBox 2">
            <a:extLst>
              <a:ext uri="{FF2B5EF4-FFF2-40B4-BE49-F238E27FC236}">
                <a16:creationId xmlns:a16="http://schemas.microsoft.com/office/drawing/2014/main" id="{FF44B074-7D76-4C0F-BA7E-82DCF0ACEF27}"/>
              </a:ext>
            </a:extLst>
          </p:cNvPr>
          <p:cNvSpPr txBox="1"/>
          <p:nvPr/>
        </p:nvSpPr>
        <p:spPr>
          <a:xfrm>
            <a:off x="552450" y="4191000"/>
            <a:ext cx="11430000" cy="1077218"/>
          </a:xfrm>
          <a:prstGeom prst="rect">
            <a:avLst/>
          </a:prstGeom>
          <a:solidFill>
            <a:schemeClr val="accent2"/>
          </a:solidFill>
          <a:ln w="19050">
            <a:solidFill>
              <a:schemeClr val="accent1"/>
            </a:solidFill>
          </a:ln>
        </p:spPr>
        <p:txBody>
          <a:bodyPr wrap="square" rtlCol="0">
            <a:spAutoFit/>
          </a:bodyPr>
          <a:lstStyle/>
          <a:p>
            <a:r>
              <a:rPr lang="en-IN" sz="2800" dirty="0">
                <a:latin typeface="Calibri" panose="020F0502020204030204" pitchFamily="34" charset="0"/>
                <a:cs typeface="Calibri" panose="020F0502020204030204" pitchFamily="34" charset="0"/>
              </a:rPr>
              <a:t>The complete PPT on </a:t>
            </a:r>
            <a:r>
              <a:rPr lang="en-IN" sz="2800" dirty="0" err="1">
                <a:latin typeface="Calibri" panose="020F0502020204030204" pitchFamily="34" charset="0"/>
                <a:cs typeface="Calibri" panose="020F0502020204030204" pitchFamily="34" charset="0"/>
              </a:rPr>
              <a:t>Numpy</a:t>
            </a:r>
            <a:r>
              <a:rPr lang="en-IN" sz="2800" dirty="0">
                <a:latin typeface="Calibri" panose="020F0502020204030204" pitchFamily="34" charset="0"/>
                <a:cs typeface="Calibri" panose="020F0502020204030204" pitchFamily="34" charset="0"/>
              </a:rPr>
              <a:t>/ </a:t>
            </a:r>
            <a:r>
              <a:rPr lang="en-IN" sz="2800" dirty="0" err="1">
                <a:latin typeface="Calibri" panose="020F0502020204030204" pitchFamily="34" charset="0"/>
                <a:cs typeface="Calibri" panose="020F0502020204030204" pitchFamily="34" charset="0"/>
              </a:rPr>
              <a:t>Scipy</a:t>
            </a:r>
            <a:r>
              <a:rPr lang="en-IN" sz="2800" dirty="0">
                <a:latin typeface="Calibri" panose="020F0502020204030204" pitchFamily="34" charset="0"/>
                <a:cs typeface="Calibri" panose="020F0502020204030204" pitchFamily="34" charset="0"/>
              </a:rPr>
              <a:t> is available at:-</a:t>
            </a:r>
          </a:p>
          <a:p>
            <a:r>
              <a:rPr lang="en-IN" dirty="0">
                <a:latin typeface="Calibri" panose="020F0502020204030204" pitchFamily="34" charset="0"/>
                <a:cs typeface="Calibri" panose="020F0502020204030204" pitchFamily="34" charset="0"/>
              </a:rPr>
              <a:t> </a:t>
            </a:r>
            <a:r>
              <a:rPr lang="en-IN" dirty="0">
                <a:latin typeface="Calibri" panose="020F0502020204030204" pitchFamily="34" charset="0"/>
                <a:cs typeface="Calibri" panose="020F0502020204030204" pitchFamily="34" charset="0"/>
                <a:hlinkClick r:id="rId2"/>
              </a:rPr>
              <a:t>https://github.com/ag999git/Book-Python-Programming-Problem-Solving-Packages-and-Libraries/blob/master/PPT-notes-as-pdf/Ch-18-Numpy-Scipy.pdf</a:t>
            </a:r>
            <a:r>
              <a:rPr lang="en-IN" dirty="0">
                <a:latin typeface="Calibri" panose="020F0502020204030204" pitchFamily="34" charset="0"/>
                <a:cs typeface="Calibri" panose="020F0502020204030204" pitchFamily="34" charset="0"/>
              </a:rPr>
              <a:t> </a:t>
            </a:r>
          </a:p>
        </p:txBody>
      </p:sp>
    </p:spTree>
    <p:extLst>
      <p:ext uri="{BB962C8B-B14F-4D97-AF65-F5344CB8AC3E}">
        <p14:creationId xmlns:p14="http://schemas.microsoft.com/office/powerpoint/2010/main" val="288248826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
          </p:nvPr>
        </p:nvSpPr>
        <p:spPr/>
        <p:txBody>
          <a:bodyPr/>
          <a:lstStyle/>
          <a:p>
            <a:fld id="{40BFEAB2-FD83-41F2-9787-AD5D1A1760CD}" type="slidenum">
              <a:rPr lang="en-US" smtClean="0"/>
              <a:pPr/>
              <a:t>54</a:t>
            </a:fld>
            <a:endParaRPr lang="en-US" dirty="0"/>
          </a:p>
        </p:txBody>
      </p:sp>
      <p:sp>
        <p:nvSpPr>
          <p:cNvPr id="7" name="Footer Placeholder 4">
            <a:extLst>
              <a:ext uri="{FF2B5EF4-FFF2-40B4-BE49-F238E27FC236}">
                <a16:creationId xmlns:a16="http://schemas.microsoft.com/office/drawing/2014/main" id="{CBE507B5-C7FD-44CE-8A2A-A513808930E9}"/>
              </a:ext>
            </a:extLst>
          </p:cNvPr>
          <p:cNvSpPr txBox="1">
            <a:spLocks/>
          </p:cNvSpPr>
          <p:nvPr/>
        </p:nvSpPr>
        <p:spPr>
          <a:xfrm>
            <a:off x="2761201" y="6528816"/>
            <a:ext cx="5486400" cy="228600"/>
          </a:xfrm>
          <a:prstGeom prst="rect">
            <a:avLst/>
          </a:prstGeom>
        </p:spPr>
        <p:txBody>
          <a:bodyPr vert="horz" lIns="91440" tIns="45720" rIns="91440" bIns="45720" rtlCol="0" anchor="ctr"/>
          <a:lstStyle>
            <a:defPPr>
              <a:defRPr lang="en-US"/>
            </a:defPPr>
            <a:lvl1pPr marL="0" algn="l" defTabSz="914400" rtl="0" eaLnBrk="1" latinLnBrk="0" hangingPunct="1">
              <a:defRPr sz="9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2"/>
                </a:solidFill>
              </a:rPr>
              <a:t>Python Programming: Problem  Solving, Packages </a:t>
            </a:r>
            <a:r>
              <a:rPr lang="en-US">
                <a:solidFill>
                  <a:schemeClr val="tx2"/>
                </a:solidFill>
              </a:rPr>
              <a:t>and Libraries</a:t>
            </a:r>
            <a:endParaRPr lang="en-US" dirty="0">
              <a:solidFill>
                <a:schemeClr val="tx2"/>
              </a:solidFill>
            </a:endParaRPr>
          </a:p>
        </p:txBody>
      </p:sp>
      <p:sp>
        <p:nvSpPr>
          <p:cNvPr id="6" name="Title 5"/>
          <p:cNvSpPr>
            <a:spLocks noGrp="1"/>
          </p:cNvSpPr>
          <p:nvPr>
            <p:ph type="ctrTitle"/>
          </p:nvPr>
        </p:nvSpPr>
        <p:spPr>
          <a:xfrm>
            <a:off x="1648692" y="1"/>
            <a:ext cx="8811491" cy="746760"/>
          </a:xfrm>
          <a:solidFill>
            <a:srgbClr val="FFF0CC">
              <a:alpha val="80000"/>
            </a:srgbClr>
          </a:solidFill>
        </p:spPr>
        <p:txBody>
          <a:bodyPr/>
          <a:lstStyle/>
          <a:p>
            <a:pPr lvl="2" algn="ctr" rtl="0">
              <a:spcBef>
                <a:spcPct val="0"/>
              </a:spcBef>
            </a:pPr>
            <a:r>
              <a:rPr lang="en-US" sz="2800" b="1" dirty="0">
                <a:latin typeface="Calibri" pitchFamily="34" charset="0"/>
                <a:cs typeface="Calibri" pitchFamily="34" charset="0"/>
              </a:rPr>
              <a:t>Chapter 18 </a:t>
            </a:r>
            <a:r>
              <a:rPr lang="en-IN" sz="2800" b="1" dirty="0"/>
              <a:t>NumPy, SciPy</a:t>
            </a:r>
            <a:br>
              <a:rPr lang="en-US" sz="2800" b="1" dirty="0"/>
            </a:br>
            <a:endParaRPr lang="en-US" sz="2800" b="1" dirty="0">
              <a:latin typeface="Calibri" pitchFamily="34" charset="0"/>
              <a:cs typeface="Calibri" pitchFamily="34" charset="0"/>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7252" y="997527"/>
            <a:ext cx="8975278" cy="50014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3992848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
          </p:nvPr>
        </p:nvSpPr>
        <p:spPr/>
        <p:txBody>
          <a:bodyPr/>
          <a:lstStyle/>
          <a:p>
            <a:fld id="{40BFEAB2-FD83-41F2-9787-AD5D1A1760CD}" type="slidenum">
              <a:rPr lang="en-US" smtClean="0"/>
              <a:pPr/>
              <a:t>55</a:t>
            </a:fld>
            <a:endParaRPr lang="en-US" dirty="0"/>
          </a:p>
        </p:txBody>
      </p:sp>
      <p:sp>
        <p:nvSpPr>
          <p:cNvPr id="7" name="Footer Placeholder 4">
            <a:extLst>
              <a:ext uri="{FF2B5EF4-FFF2-40B4-BE49-F238E27FC236}">
                <a16:creationId xmlns:a16="http://schemas.microsoft.com/office/drawing/2014/main" id="{CBE507B5-C7FD-44CE-8A2A-A513808930E9}"/>
              </a:ext>
            </a:extLst>
          </p:cNvPr>
          <p:cNvSpPr txBox="1">
            <a:spLocks/>
          </p:cNvSpPr>
          <p:nvPr/>
        </p:nvSpPr>
        <p:spPr>
          <a:xfrm>
            <a:off x="2761201" y="6528816"/>
            <a:ext cx="5486400" cy="228600"/>
          </a:xfrm>
          <a:prstGeom prst="rect">
            <a:avLst/>
          </a:prstGeom>
        </p:spPr>
        <p:txBody>
          <a:bodyPr vert="horz" lIns="91440" tIns="45720" rIns="91440" bIns="45720" rtlCol="0" anchor="ctr"/>
          <a:lstStyle>
            <a:defPPr>
              <a:defRPr lang="en-US"/>
            </a:defPPr>
            <a:lvl1pPr marL="0" algn="l" defTabSz="914400" rtl="0" eaLnBrk="1" latinLnBrk="0" hangingPunct="1">
              <a:defRPr sz="9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2"/>
                </a:solidFill>
              </a:rPr>
              <a:t>Python Programming: Problem  Solving, Packages </a:t>
            </a:r>
            <a:r>
              <a:rPr lang="en-US">
                <a:solidFill>
                  <a:schemeClr val="tx2"/>
                </a:solidFill>
              </a:rPr>
              <a:t>and Libraries</a:t>
            </a:r>
            <a:endParaRPr lang="en-US" dirty="0">
              <a:solidFill>
                <a:schemeClr val="tx2"/>
              </a:solidFill>
            </a:endParaRPr>
          </a:p>
        </p:txBody>
      </p:sp>
      <p:sp>
        <p:nvSpPr>
          <p:cNvPr id="4" name="Subtitle 3"/>
          <p:cNvSpPr>
            <a:spLocks noGrp="1"/>
          </p:cNvSpPr>
          <p:nvPr>
            <p:ph type="subTitle" idx="1"/>
          </p:nvPr>
        </p:nvSpPr>
        <p:spPr>
          <a:xfrm>
            <a:off x="1648691" y="762002"/>
            <a:ext cx="8880764" cy="1634835"/>
          </a:xfrm>
          <a:solidFill>
            <a:srgbClr val="FAD1D3">
              <a:alpha val="70980"/>
            </a:srgbClr>
          </a:solidFill>
          <a:ln>
            <a:solidFill>
              <a:schemeClr val="accent1"/>
            </a:solidFill>
          </a:ln>
        </p:spPr>
        <p:txBody>
          <a:bodyPr/>
          <a:lstStyle/>
          <a:p>
            <a:r>
              <a:rPr lang="en-IN" dirty="0"/>
              <a:t>The main data structure defined and used in NumPy module is called ndarray. The term ndarray stands for N-dimensional array. An object of type ndarray represents a multi-dimensional array of data. </a:t>
            </a:r>
            <a:endParaRPr lang="en-US" sz="1800" dirty="0"/>
          </a:p>
          <a:p>
            <a:r>
              <a:rPr lang="en-IN" dirty="0"/>
              <a:t>The use of NumPy will become clear from the following script:</a:t>
            </a:r>
            <a:endParaRPr lang="en-US" sz="1800" dirty="0"/>
          </a:p>
          <a:p>
            <a:endParaRPr lang="en-US" dirty="0">
              <a:latin typeface="Calibri" pitchFamily="34" charset="0"/>
              <a:cs typeface="Calibri" pitchFamily="34" charset="0"/>
            </a:endParaRPr>
          </a:p>
        </p:txBody>
      </p:sp>
      <p:sp>
        <p:nvSpPr>
          <p:cNvPr id="6" name="Title 5"/>
          <p:cNvSpPr>
            <a:spLocks noGrp="1"/>
          </p:cNvSpPr>
          <p:nvPr>
            <p:ph type="ctrTitle"/>
          </p:nvPr>
        </p:nvSpPr>
        <p:spPr>
          <a:xfrm>
            <a:off x="1648692" y="55421"/>
            <a:ext cx="8811491" cy="595744"/>
          </a:xfrm>
          <a:solidFill>
            <a:srgbClr val="FFF0CC">
              <a:alpha val="80000"/>
            </a:srgbClr>
          </a:solidFill>
          <a:ln>
            <a:solidFill>
              <a:schemeClr val="accent1"/>
            </a:solidFill>
          </a:ln>
        </p:spPr>
        <p:txBody>
          <a:bodyPr/>
          <a:lstStyle/>
          <a:p>
            <a:pPr lvl="2" algn="ctr" rtl="0">
              <a:spcBef>
                <a:spcPct val="0"/>
              </a:spcBef>
            </a:pPr>
            <a:r>
              <a:rPr lang="en-IN" sz="2800" b="1" dirty="0">
                <a:latin typeface="Calibri" pitchFamily="34" charset="0"/>
                <a:cs typeface="Calibri" pitchFamily="34" charset="0"/>
              </a:rPr>
              <a:t>N-dimensional array in NumPy</a:t>
            </a:r>
            <a:endParaRPr lang="en-US" sz="2800" b="1" dirty="0">
              <a:latin typeface="Calibri" pitchFamily="34" charset="0"/>
              <a:cs typeface="Calibri" pitchFamily="34" charset="0"/>
            </a:endParaRPr>
          </a:p>
        </p:txBody>
      </p:sp>
      <p:graphicFrame>
        <p:nvGraphicFramePr>
          <p:cNvPr id="9" name="Table 8"/>
          <p:cNvGraphicFramePr>
            <a:graphicFrameLocks noGrp="1"/>
          </p:cNvGraphicFramePr>
          <p:nvPr/>
        </p:nvGraphicFramePr>
        <p:xfrm>
          <a:off x="1648691" y="2520004"/>
          <a:ext cx="8894618" cy="2468880"/>
        </p:xfrm>
        <a:graphic>
          <a:graphicData uri="http://schemas.openxmlformats.org/drawingml/2006/table">
            <a:tbl>
              <a:tblPr firstRow="1" firstCol="1" bandRow="1"/>
              <a:tblGrid>
                <a:gridCol w="374073">
                  <a:extLst>
                    <a:ext uri="{9D8B030D-6E8A-4147-A177-3AD203B41FA5}">
                      <a16:colId xmlns:a16="http://schemas.microsoft.com/office/drawing/2014/main" val="20000"/>
                    </a:ext>
                  </a:extLst>
                </a:gridCol>
                <a:gridCol w="8520545">
                  <a:extLst>
                    <a:ext uri="{9D8B030D-6E8A-4147-A177-3AD203B41FA5}">
                      <a16:colId xmlns:a16="http://schemas.microsoft.com/office/drawing/2014/main" val="20001"/>
                    </a:ext>
                  </a:extLst>
                </a:gridCol>
              </a:tblGrid>
              <a:tr h="165100">
                <a:tc>
                  <a:txBody>
                    <a:bodyPr/>
                    <a:lstStyle/>
                    <a:p>
                      <a:pPr marL="0" marR="0" algn="ctr">
                        <a:spcBef>
                          <a:spcPts val="0"/>
                        </a:spcBef>
                        <a:spcAft>
                          <a:spcPts val="0"/>
                        </a:spcAft>
                      </a:pPr>
                      <a:r>
                        <a:rPr lang="en-IN" sz="1800" b="1" dirty="0">
                          <a:solidFill>
                            <a:srgbClr val="548DD4"/>
                          </a:solidFill>
                          <a:effectLst/>
                          <a:latin typeface="Consolas" pitchFamily="49" charset="0"/>
                          <a:ea typeface="Times New Roman"/>
                          <a:cs typeface="Consolas" pitchFamily="49" charset="0"/>
                        </a:rPr>
                        <a:t>1</a:t>
                      </a:r>
                      <a:endParaRPr lang="en-US" sz="1800" b="1" dirty="0">
                        <a:effectLst/>
                        <a:latin typeface="Consolas" pitchFamily="49" charset="0"/>
                        <a:ea typeface="Times New Roman"/>
                        <a:cs typeface="Consolas" pitchFamily="49" charset="0"/>
                      </a:endParaRPr>
                    </a:p>
                    <a:p>
                      <a:pPr marL="0" marR="0" algn="ctr">
                        <a:spcBef>
                          <a:spcPts val="0"/>
                        </a:spcBef>
                        <a:spcAft>
                          <a:spcPts val="0"/>
                        </a:spcAft>
                      </a:pPr>
                      <a:r>
                        <a:rPr lang="en-IN" sz="1800" b="1" dirty="0">
                          <a:solidFill>
                            <a:srgbClr val="548DD4"/>
                          </a:solidFill>
                          <a:effectLst/>
                          <a:latin typeface="Consolas" pitchFamily="49" charset="0"/>
                          <a:ea typeface="Times New Roman"/>
                          <a:cs typeface="Consolas" pitchFamily="49" charset="0"/>
                        </a:rPr>
                        <a:t>2</a:t>
                      </a:r>
                      <a:endParaRPr lang="en-US" sz="1800" b="1" dirty="0">
                        <a:effectLst/>
                        <a:latin typeface="Consolas" pitchFamily="49" charset="0"/>
                        <a:ea typeface="Times New Roman"/>
                        <a:cs typeface="Consolas" pitchFamily="49" charset="0"/>
                      </a:endParaRPr>
                    </a:p>
                    <a:p>
                      <a:pPr marL="0" marR="0" algn="ctr">
                        <a:spcBef>
                          <a:spcPts val="0"/>
                        </a:spcBef>
                        <a:spcAft>
                          <a:spcPts val="0"/>
                        </a:spcAft>
                      </a:pPr>
                      <a:r>
                        <a:rPr lang="en-IN" sz="1800" b="1" dirty="0">
                          <a:solidFill>
                            <a:srgbClr val="548DD4"/>
                          </a:solidFill>
                          <a:effectLst/>
                          <a:latin typeface="Consolas" pitchFamily="49" charset="0"/>
                          <a:ea typeface="Times New Roman"/>
                          <a:cs typeface="Consolas" pitchFamily="49" charset="0"/>
                        </a:rPr>
                        <a:t>3</a:t>
                      </a:r>
                      <a:endParaRPr lang="en-US" sz="1800" b="1" dirty="0">
                        <a:effectLst/>
                        <a:latin typeface="Consolas" pitchFamily="49" charset="0"/>
                        <a:ea typeface="Times New Roman"/>
                        <a:cs typeface="Consolas" pitchFamily="49" charset="0"/>
                      </a:endParaRPr>
                    </a:p>
                    <a:p>
                      <a:pPr marL="0" marR="0" algn="ctr">
                        <a:spcBef>
                          <a:spcPts val="0"/>
                        </a:spcBef>
                        <a:spcAft>
                          <a:spcPts val="0"/>
                        </a:spcAft>
                      </a:pPr>
                      <a:r>
                        <a:rPr lang="en-IN" sz="1800" b="1" dirty="0">
                          <a:solidFill>
                            <a:srgbClr val="548DD4"/>
                          </a:solidFill>
                          <a:effectLst/>
                          <a:latin typeface="Consolas" pitchFamily="49" charset="0"/>
                          <a:ea typeface="Times New Roman"/>
                          <a:cs typeface="Consolas" pitchFamily="49" charset="0"/>
                        </a:rPr>
                        <a:t>4</a:t>
                      </a:r>
                      <a:endParaRPr lang="en-US" sz="1800" b="1" dirty="0">
                        <a:effectLst/>
                        <a:latin typeface="Consolas" pitchFamily="49" charset="0"/>
                        <a:ea typeface="Times New Roman"/>
                        <a:cs typeface="Consolas" pitchFamily="49" charset="0"/>
                      </a:endParaRPr>
                    </a:p>
                    <a:p>
                      <a:pPr marL="0" marR="0" algn="ctr">
                        <a:spcBef>
                          <a:spcPts val="0"/>
                        </a:spcBef>
                        <a:spcAft>
                          <a:spcPts val="0"/>
                        </a:spcAft>
                      </a:pPr>
                      <a:r>
                        <a:rPr lang="en-IN" sz="1800" b="1" dirty="0">
                          <a:solidFill>
                            <a:srgbClr val="548DD4"/>
                          </a:solidFill>
                          <a:effectLst/>
                          <a:latin typeface="Consolas" pitchFamily="49" charset="0"/>
                          <a:ea typeface="Times New Roman"/>
                          <a:cs typeface="Consolas" pitchFamily="49" charset="0"/>
                        </a:rPr>
                        <a:t>5</a:t>
                      </a:r>
                      <a:endParaRPr lang="en-US" sz="1800" b="1" dirty="0">
                        <a:effectLst/>
                        <a:latin typeface="Consolas" pitchFamily="49" charset="0"/>
                        <a:ea typeface="Times New Roman"/>
                        <a:cs typeface="Consolas" pitchFamily="49" charset="0"/>
                      </a:endParaRPr>
                    </a:p>
                    <a:p>
                      <a:pPr marL="0" marR="0" algn="ctr">
                        <a:spcBef>
                          <a:spcPts val="0"/>
                        </a:spcBef>
                        <a:spcAft>
                          <a:spcPts val="0"/>
                        </a:spcAft>
                      </a:pPr>
                      <a:r>
                        <a:rPr lang="en-IN" sz="1800" b="1" dirty="0">
                          <a:solidFill>
                            <a:srgbClr val="548DD4"/>
                          </a:solidFill>
                          <a:effectLst/>
                          <a:latin typeface="Consolas" pitchFamily="49" charset="0"/>
                          <a:ea typeface="Times New Roman"/>
                          <a:cs typeface="Consolas" pitchFamily="49" charset="0"/>
                        </a:rPr>
                        <a:t>6</a:t>
                      </a:r>
                      <a:endParaRPr lang="en-US" sz="1800" b="1" dirty="0">
                        <a:effectLst/>
                        <a:latin typeface="Consolas" pitchFamily="49" charset="0"/>
                        <a:ea typeface="Times New Roman"/>
                        <a:cs typeface="Consolas" pitchFamily="49" charset="0"/>
                      </a:endParaRPr>
                    </a:p>
                    <a:p>
                      <a:pPr marL="0" marR="0" algn="ctr">
                        <a:spcBef>
                          <a:spcPts val="0"/>
                        </a:spcBef>
                        <a:spcAft>
                          <a:spcPts val="0"/>
                        </a:spcAft>
                      </a:pPr>
                      <a:r>
                        <a:rPr lang="en-IN" sz="1800" b="1" dirty="0">
                          <a:solidFill>
                            <a:srgbClr val="548DD4"/>
                          </a:solidFill>
                          <a:effectLst/>
                          <a:latin typeface="Consolas" pitchFamily="49" charset="0"/>
                          <a:ea typeface="Times New Roman"/>
                          <a:cs typeface="Consolas" pitchFamily="49" charset="0"/>
                        </a:rPr>
                        <a:t>7</a:t>
                      </a:r>
                      <a:endParaRPr lang="en-US" sz="1800" b="1" dirty="0">
                        <a:effectLst/>
                        <a:latin typeface="Consolas" pitchFamily="49" charset="0"/>
                        <a:ea typeface="Times New Roman"/>
                        <a:cs typeface="Consolas" pitchFamily="49" charset="0"/>
                      </a:endParaRPr>
                    </a:p>
                    <a:p>
                      <a:pPr marL="0" marR="0" algn="ctr">
                        <a:spcBef>
                          <a:spcPts val="0"/>
                        </a:spcBef>
                        <a:spcAft>
                          <a:spcPts val="0"/>
                        </a:spcAft>
                      </a:pPr>
                      <a:r>
                        <a:rPr lang="en-IN" sz="1800" b="1" dirty="0">
                          <a:solidFill>
                            <a:srgbClr val="548DD4"/>
                          </a:solidFill>
                          <a:effectLst/>
                          <a:latin typeface="Consolas" pitchFamily="49" charset="0"/>
                          <a:ea typeface="Times New Roman"/>
                          <a:cs typeface="Consolas" pitchFamily="49" charset="0"/>
                        </a:rPr>
                        <a:t>8</a:t>
                      </a:r>
                      <a:endParaRPr lang="en-US" sz="1800" b="1" dirty="0">
                        <a:effectLst/>
                        <a:latin typeface="Consolas" pitchFamily="49" charset="0"/>
                        <a:ea typeface="Times New Roman"/>
                        <a:cs typeface="Consolas" pitchFamily="49" charset="0"/>
                      </a:endParaRPr>
                    </a:p>
                    <a:p>
                      <a:pPr marL="0" marR="0" algn="ctr">
                        <a:spcBef>
                          <a:spcPts val="0"/>
                        </a:spcBef>
                        <a:spcAft>
                          <a:spcPts val="0"/>
                        </a:spcAft>
                      </a:pPr>
                      <a:r>
                        <a:rPr lang="en-IN" sz="1800" b="1" dirty="0">
                          <a:solidFill>
                            <a:srgbClr val="548DD4"/>
                          </a:solidFill>
                          <a:effectLst/>
                          <a:latin typeface="Consolas" pitchFamily="49" charset="0"/>
                          <a:ea typeface="Times New Roman"/>
                          <a:cs typeface="Consolas" pitchFamily="49" charset="0"/>
                        </a:rPr>
                        <a:t>9</a:t>
                      </a:r>
                      <a:endParaRPr lang="en-US" sz="1800" b="1" dirty="0">
                        <a:effectLst/>
                        <a:latin typeface="Consolas" pitchFamily="49" charset="0"/>
                        <a:ea typeface="Times New Roman"/>
                        <a:cs typeface="Consolas" pitchFamily="49"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fontAlgn="base">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800" dirty="0">
                          <a:solidFill>
                            <a:srgbClr val="000000"/>
                          </a:solidFill>
                          <a:effectLst/>
                          <a:latin typeface="Consolas" pitchFamily="49" charset="0"/>
                          <a:ea typeface="Times New Roman"/>
                          <a:cs typeface="Consolas" pitchFamily="49" charset="0"/>
                        </a:rPr>
                        <a:t>import numpy as np</a:t>
                      </a:r>
                      <a:endParaRPr lang="en-US" sz="1800" dirty="0">
                        <a:effectLst/>
                        <a:latin typeface="Consolas" pitchFamily="49" charset="0"/>
                        <a:ea typeface="Times New Roman"/>
                        <a:cs typeface="Consolas" pitchFamily="49" charset="0"/>
                      </a:endParaRPr>
                    </a:p>
                    <a:p>
                      <a:pPr marL="0" marR="0" fontAlgn="base">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800" dirty="0">
                          <a:solidFill>
                            <a:srgbClr val="000000"/>
                          </a:solidFill>
                          <a:effectLst/>
                          <a:latin typeface="Consolas" pitchFamily="49" charset="0"/>
                          <a:ea typeface="Times New Roman"/>
                          <a:cs typeface="Consolas" pitchFamily="49" charset="0"/>
                        </a:rPr>
                        <a:t>A = [ n * n for n in range(20)]</a:t>
                      </a:r>
                      <a:endParaRPr lang="en-US" sz="1800" dirty="0">
                        <a:effectLst/>
                        <a:latin typeface="Consolas" pitchFamily="49" charset="0"/>
                        <a:ea typeface="Times New Roman"/>
                        <a:cs typeface="Consolas" pitchFamily="49" charset="0"/>
                      </a:endParaRPr>
                    </a:p>
                    <a:p>
                      <a:pPr marL="0" marR="0" fontAlgn="base">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800" dirty="0">
                          <a:solidFill>
                            <a:srgbClr val="000000"/>
                          </a:solidFill>
                          <a:effectLst/>
                          <a:latin typeface="Consolas" pitchFamily="49" charset="0"/>
                          <a:ea typeface="Times New Roman"/>
                          <a:cs typeface="Consolas" pitchFamily="49" charset="0"/>
                        </a:rPr>
                        <a:t>B = np.array(A)</a:t>
                      </a:r>
                      <a:endParaRPr lang="en-US" sz="1800" dirty="0">
                        <a:effectLst/>
                        <a:latin typeface="Consolas" pitchFamily="49" charset="0"/>
                        <a:ea typeface="Times New Roman"/>
                        <a:cs typeface="Consolas" pitchFamily="49" charset="0"/>
                      </a:endParaRPr>
                    </a:p>
                    <a:p>
                      <a:pPr marL="0" marR="0" fontAlgn="base">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800" dirty="0">
                          <a:solidFill>
                            <a:srgbClr val="000000"/>
                          </a:solidFill>
                          <a:effectLst/>
                          <a:latin typeface="Consolas" pitchFamily="49" charset="0"/>
                          <a:ea typeface="Times New Roman"/>
                          <a:cs typeface="Consolas" pitchFamily="49" charset="0"/>
                        </a:rPr>
                        <a:t>print(B)</a:t>
                      </a:r>
                      <a:endParaRPr lang="en-US" sz="1800" dirty="0">
                        <a:effectLst/>
                        <a:latin typeface="Consolas" pitchFamily="49" charset="0"/>
                        <a:ea typeface="Times New Roman"/>
                        <a:cs typeface="Consolas" pitchFamily="49" charset="0"/>
                      </a:endParaRPr>
                    </a:p>
                    <a:p>
                      <a:pPr marL="0" marR="0" fontAlgn="base">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800" dirty="0">
                          <a:solidFill>
                            <a:srgbClr val="000000"/>
                          </a:solidFill>
                          <a:effectLst/>
                          <a:latin typeface="Consolas" pitchFamily="49" charset="0"/>
                          <a:ea typeface="Times New Roman"/>
                          <a:cs typeface="Consolas" pitchFamily="49" charset="0"/>
                        </a:rPr>
                        <a:t>C = B * 2 </a:t>
                      </a:r>
                      <a:r>
                        <a:rPr lang="en-IN" sz="1800" dirty="0">
                          <a:solidFill>
                            <a:srgbClr val="FF0000"/>
                          </a:solidFill>
                          <a:effectLst/>
                          <a:latin typeface="Consolas" pitchFamily="49" charset="0"/>
                          <a:ea typeface="Times New Roman"/>
                          <a:cs typeface="Consolas" pitchFamily="49" charset="0"/>
                        </a:rPr>
                        <a:t>#You cant do this in Python but you can in numpy</a:t>
                      </a:r>
                      <a:endParaRPr lang="en-US" sz="1800" dirty="0">
                        <a:effectLst/>
                        <a:latin typeface="Consolas" pitchFamily="49" charset="0"/>
                        <a:ea typeface="Times New Roman"/>
                        <a:cs typeface="Consolas" pitchFamily="49" charset="0"/>
                      </a:endParaRPr>
                    </a:p>
                    <a:p>
                      <a:pPr marL="0" marR="0" fontAlgn="base">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800" dirty="0">
                          <a:solidFill>
                            <a:srgbClr val="000000"/>
                          </a:solidFill>
                          <a:effectLst/>
                          <a:latin typeface="Consolas" pitchFamily="49" charset="0"/>
                          <a:ea typeface="Times New Roman"/>
                          <a:cs typeface="Consolas" pitchFamily="49" charset="0"/>
                        </a:rPr>
                        <a:t>print(C)</a:t>
                      </a:r>
                      <a:endParaRPr lang="en-US" sz="1800" dirty="0">
                        <a:effectLst/>
                        <a:latin typeface="Consolas" pitchFamily="49" charset="0"/>
                        <a:ea typeface="Times New Roman"/>
                        <a:cs typeface="Consolas" pitchFamily="49" charset="0"/>
                      </a:endParaRPr>
                    </a:p>
                    <a:p>
                      <a:pPr marL="0" marR="0" fontAlgn="base">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800" dirty="0">
                          <a:solidFill>
                            <a:srgbClr val="000000"/>
                          </a:solidFill>
                          <a:effectLst/>
                          <a:latin typeface="Consolas" pitchFamily="49" charset="0"/>
                          <a:ea typeface="Times New Roman"/>
                          <a:cs typeface="Consolas" pitchFamily="49" charset="0"/>
                        </a:rPr>
                        <a:t>import matplotlib.pyplot as plt</a:t>
                      </a:r>
                      <a:endParaRPr lang="en-US" sz="1800" dirty="0">
                        <a:effectLst/>
                        <a:latin typeface="Consolas" pitchFamily="49" charset="0"/>
                        <a:ea typeface="Times New Roman"/>
                        <a:cs typeface="Consolas" pitchFamily="49" charset="0"/>
                      </a:endParaRPr>
                    </a:p>
                    <a:p>
                      <a:pPr marL="0" marR="0" fontAlgn="base">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800" dirty="0">
                          <a:solidFill>
                            <a:srgbClr val="000000"/>
                          </a:solidFill>
                          <a:effectLst/>
                          <a:latin typeface="Consolas" pitchFamily="49" charset="0"/>
                          <a:ea typeface="Times New Roman"/>
                          <a:cs typeface="Consolas" pitchFamily="49" charset="0"/>
                        </a:rPr>
                        <a:t>plt.plot(C)</a:t>
                      </a:r>
                      <a:endParaRPr lang="en-US" sz="1800" dirty="0">
                        <a:effectLst/>
                        <a:latin typeface="Consolas" pitchFamily="49" charset="0"/>
                        <a:ea typeface="Times New Roman"/>
                        <a:cs typeface="Consolas" pitchFamily="49" charset="0"/>
                      </a:endParaRPr>
                    </a:p>
                    <a:p>
                      <a:pPr marL="0" marR="0" fontAlgn="base">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800" dirty="0">
                          <a:solidFill>
                            <a:srgbClr val="000000"/>
                          </a:solidFill>
                          <a:effectLst/>
                          <a:latin typeface="Consolas" pitchFamily="49" charset="0"/>
                          <a:ea typeface="Times New Roman"/>
                          <a:cs typeface="Consolas" pitchFamily="49" charset="0"/>
                        </a:rPr>
                        <a:t>plt.show()</a:t>
                      </a:r>
                      <a:endParaRPr lang="en-US" sz="1800" dirty="0">
                        <a:effectLst/>
                        <a:latin typeface="Consolas" pitchFamily="49" charset="0"/>
                        <a:ea typeface="Times New Roman"/>
                        <a:cs typeface="Consolas" pitchFamily="49"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bl>
          </a:graphicData>
        </a:graphic>
      </p:graphicFrame>
      <p:sp>
        <p:nvSpPr>
          <p:cNvPr id="10" name="Subtitle 3"/>
          <p:cNvSpPr txBox="1">
            <a:spLocks/>
          </p:cNvSpPr>
          <p:nvPr/>
        </p:nvSpPr>
        <p:spPr>
          <a:xfrm>
            <a:off x="1648691" y="5195455"/>
            <a:ext cx="8880764" cy="408709"/>
          </a:xfrm>
          <a:prstGeom prst="rect">
            <a:avLst/>
          </a:prstGeom>
          <a:solidFill>
            <a:srgbClr val="FAD1D3">
              <a:alpha val="70980"/>
            </a:srgbClr>
          </a:solidFill>
          <a:ln>
            <a:solidFill>
              <a:schemeClr val="accent1"/>
            </a:solidFill>
          </a:ln>
        </p:spPr>
        <p:txBody>
          <a:bodyPr vert="horz" lIns="91440" tIns="45720" rIns="91440" bIns="45720" rtlCol="0">
            <a:noAutofit/>
          </a:bodyPr>
          <a:lstStyle>
            <a:lvl1pPr marL="0" indent="0" algn="l" defTabSz="914400" rtl="0" eaLnBrk="1" latinLnBrk="0" hangingPunct="1">
              <a:lnSpc>
                <a:spcPct val="100000"/>
              </a:lnSpc>
              <a:spcBef>
                <a:spcPts val="1200"/>
              </a:spcBef>
              <a:buFont typeface="Arial" panose="020B0604020202020204" pitchFamily="34" charset="0"/>
              <a:buNone/>
              <a:defRPr sz="2000" b="1" kern="1200">
                <a:solidFill>
                  <a:schemeClr val="tx2"/>
                </a:solidFill>
                <a:latin typeface="+mn-lt"/>
                <a:ea typeface="+mn-ea"/>
                <a:cs typeface="+mn-cs"/>
              </a:defRPr>
            </a:lvl1pPr>
            <a:lvl2pPr marL="457200" indent="0" algn="ctr" defTabSz="914400" rtl="0" eaLnBrk="1" latinLnBrk="0" hangingPunct="1">
              <a:lnSpc>
                <a:spcPct val="100000"/>
              </a:lnSpc>
              <a:spcBef>
                <a:spcPts val="800"/>
              </a:spcBef>
              <a:buClrTx/>
              <a:buFont typeface="Arial" panose="020B0604020202020204" pitchFamily="34" charset="0"/>
              <a:buNone/>
              <a:defRPr sz="2000" kern="1200">
                <a:solidFill>
                  <a:schemeClr val="tx2"/>
                </a:solidFill>
                <a:latin typeface="+mn-lt"/>
                <a:ea typeface="+mn-ea"/>
                <a:cs typeface="+mn-cs"/>
              </a:defRPr>
            </a:lvl2pPr>
            <a:lvl3pPr marL="914400" indent="0" algn="ctr" defTabSz="914400" rtl="0" eaLnBrk="1" latinLnBrk="0" hangingPunct="1">
              <a:lnSpc>
                <a:spcPct val="100000"/>
              </a:lnSpc>
              <a:spcBef>
                <a:spcPts val="800"/>
              </a:spcBef>
              <a:buFont typeface="Arial" panose="020B0604020202020204" pitchFamily="34" charset="0"/>
              <a:buNone/>
              <a:defRPr sz="1800" kern="1200">
                <a:solidFill>
                  <a:schemeClr val="tx2"/>
                </a:solidFill>
                <a:latin typeface="+mn-lt"/>
                <a:ea typeface="+mn-ea"/>
                <a:cs typeface="+mn-cs"/>
              </a:defRPr>
            </a:lvl3pPr>
            <a:lvl4pPr marL="1371600" indent="0" algn="ctr" defTabSz="914400" rtl="0" eaLnBrk="1" latinLnBrk="0" hangingPunct="1">
              <a:lnSpc>
                <a:spcPct val="100000"/>
              </a:lnSpc>
              <a:spcBef>
                <a:spcPts val="8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00000"/>
              </a:lnSpc>
              <a:spcBef>
                <a:spcPts val="8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solidFill>
                  <a:srgbClr val="FF0000"/>
                </a:solidFill>
                <a:latin typeface="Calibri" pitchFamily="34" charset="0"/>
                <a:cs typeface="Calibri" pitchFamily="34" charset="0"/>
              </a:rPr>
              <a:t>The above script is explained in details in the book</a:t>
            </a:r>
          </a:p>
        </p:txBody>
      </p:sp>
    </p:spTree>
    <p:extLst>
      <p:ext uri="{BB962C8B-B14F-4D97-AF65-F5344CB8AC3E}">
        <p14:creationId xmlns:p14="http://schemas.microsoft.com/office/powerpoint/2010/main" val="337969946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
          </p:nvPr>
        </p:nvSpPr>
        <p:spPr/>
        <p:txBody>
          <a:bodyPr/>
          <a:lstStyle/>
          <a:p>
            <a:fld id="{40BFEAB2-FD83-41F2-9787-AD5D1A1760CD}" type="slidenum">
              <a:rPr lang="en-US" smtClean="0"/>
              <a:pPr/>
              <a:t>56</a:t>
            </a:fld>
            <a:endParaRPr lang="en-US" dirty="0"/>
          </a:p>
        </p:txBody>
      </p:sp>
      <p:sp>
        <p:nvSpPr>
          <p:cNvPr id="7" name="Footer Placeholder 4">
            <a:extLst>
              <a:ext uri="{FF2B5EF4-FFF2-40B4-BE49-F238E27FC236}">
                <a16:creationId xmlns:a16="http://schemas.microsoft.com/office/drawing/2014/main" id="{CBE507B5-C7FD-44CE-8A2A-A513808930E9}"/>
              </a:ext>
            </a:extLst>
          </p:cNvPr>
          <p:cNvSpPr txBox="1">
            <a:spLocks/>
          </p:cNvSpPr>
          <p:nvPr/>
        </p:nvSpPr>
        <p:spPr>
          <a:xfrm>
            <a:off x="2761201" y="6528816"/>
            <a:ext cx="5486400" cy="228600"/>
          </a:xfrm>
          <a:prstGeom prst="rect">
            <a:avLst/>
          </a:prstGeom>
        </p:spPr>
        <p:txBody>
          <a:bodyPr vert="horz" lIns="91440" tIns="45720" rIns="91440" bIns="45720" rtlCol="0" anchor="ctr"/>
          <a:lstStyle>
            <a:defPPr>
              <a:defRPr lang="en-US"/>
            </a:defPPr>
            <a:lvl1pPr marL="0" algn="l" defTabSz="914400" rtl="0" eaLnBrk="1" latinLnBrk="0" hangingPunct="1">
              <a:defRPr sz="9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2"/>
                </a:solidFill>
              </a:rPr>
              <a:t>Python Programming: Problem  Solving, Packages </a:t>
            </a:r>
            <a:r>
              <a:rPr lang="en-US">
                <a:solidFill>
                  <a:schemeClr val="tx2"/>
                </a:solidFill>
              </a:rPr>
              <a:t>and Libraries</a:t>
            </a:r>
            <a:endParaRPr lang="en-US" dirty="0">
              <a:solidFill>
                <a:schemeClr val="tx2"/>
              </a:solidFill>
            </a:endParaRPr>
          </a:p>
        </p:txBody>
      </p:sp>
      <p:sp>
        <p:nvSpPr>
          <p:cNvPr id="4" name="Subtitle 3"/>
          <p:cNvSpPr>
            <a:spLocks noGrp="1"/>
          </p:cNvSpPr>
          <p:nvPr>
            <p:ph type="subTitle" idx="1"/>
          </p:nvPr>
        </p:nvSpPr>
        <p:spPr>
          <a:xfrm>
            <a:off x="1648691" y="762002"/>
            <a:ext cx="8880764" cy="4821381"/>
          </a:xfrm>
          <a:solidFill>
            <a:srgbClr val="FAD1D3">
              <a:alpha val="70980"/>
            </a:srgbClr>
          </a:solidFill>
          <a:ln>
            <a:solidFill>
              <a:schemeClr val="accent1"/>
            </a:solidFill>
          </a:ln>
        </p:spPr>
        <p:txBody>
          <a:bodyPr/>
          <a:lstStyle/>
          <a:p>
            <a:pPr>
              <a:spcBef>
                <a:spcPts val="0"/>
              </a:spcBef>
            </a:pPr>
            <a:r>
              <a:rPr lang="en-US" sz="2400" dirty="0">
                <a:latin typeface="Calibri" pitchFamily="34" charset="0"/>
                <a:cs typeface="Calibri" pitchFamily="34" charset="0"/>
              </a:rPr>
              <a:t>1.	</a:t>
            </a:r>
            <a:r>
              <a:rPr lang="en-US" sz="2400" dirty="0">
                <a:solidFill>
                  <a:srgbClr val="0070C0"/>
                </a:solidFill>
                <a:latin typeface="Consolas" pitchFamily="49" charset="0"/>
                <a:cs typeface="Consolas" pitchFamily="49" charset="0"/>
              </a:rPr>
              <a:t>numpy.array(alist)</a:t>
            </a:r>
            <a:r>
              <a:rPr lang="en-US" sz="2400" dirty="0">
                <a:latin typeface="Calibri" pitchFamily="34" charset="0"/>
                <a:cs typeface="Calibri" pitchFamily="34" charset="0"/>
              </a:rPr>
              <a:t>, where alist is a python list: It is a function to create a NumPy array which is of type ndarray. Note that in pure Python there are only lists and there is no data type called ndarray. But NumPy has a large number of its own data types. Note that numpy.array() is a method and the object created by this method is ndarray</a:t>
            </a:r>
          </a:p>
          <a:p>
            <a:pPr>
              <a:spcBef>
                <a:spcPts val="0"/>
              </a:spcBef>
            </a:pPr>
            <a:r>
              <a:rPr lang="en-US" sz="2400" dirty="0">
                <a:latin typeface="Calibri" pitchFamily="34" charset="0"/>
                <a:cs typeface="Calibri" pitchFamily="34" charset="0"/>
              </a:rPr>
              <a:t>2.	</a:t>
            </a:r>
            <a:r>
              <a:rPr lang="en-US" sz="2400" dirty="0">
                <a:solidFill>
                  <a:srgbClr val="0070C0"/>
                </a:solidFill>
                <a:latin typeface="Consolas" pitchFamily="49" charset="0"/>
                <a:cs typeface="Consolas" pitchFamily="49" charset="0"/>
              </a:rPr>
              <a:t>numpy.zeros(N, M, dtype = float)</a:t>
            </a:r>
            <a:r>
              <a:rPr lang="en-US" sz="2400" dirty="0">
                <a:latin typeface="Calibri" pitchFamily="34" charset="0"/>
                <a:cs typeface="Calibri" pitchFamily="34" charset="0"/>
              </a:rPr>
              <a:t>: This constructs an n-dimensional array of the specified shape, i.e., N  M, filled with zeros of the specified dtype.</a:t>
            </a:r>
          </a:p>
          <a:p>
            <a:pPr>
              <a:spcBef>
                <a:spcPts val="0"/>
              </a:spcBef>
            </a:pPr>
            <a:r>
              <a:rPr lang="en-US" sz="2400" dirty="0">
                <a:latin typeface="Calibri" pitchFamily="34" charset="0"/>
                <a:cs typeface="Calibri" pitchFamily="34" charset="0"/>
              </a:rPr>
              <a:t>3.	</a:t>
            </a:r>
            <a:r>
              <a:rPr lang="en-US" sz="2400" dirty="0">
                <a:solidFill>
                  <a:srgbClr val="0070C0"/>
                </a:solidFill>
                <a:latin typeface="Consolas" pitchFamily="49" charset="0"/>
                <a:cs typeface="Consolas" pitchFamily="49" charset="0"/>
              </a:rPr>
              <a:t>numpy.ones(N, M, dtype=float)</a:t>
            </a:r>
            <a:r>
              <a:rPr lang="en-US" sz="2400" dirty="0">
                <a:latin typeface="Calibri" pitchFamily="34" charset="0"/>
                <a:cs typeface="Calibri" pitchFamily="34" charset="0"/>
              </a:rPr>
              <a:t>: This constructs an 2-dimensional array of the specified shape, i.e., N  M, filled with ones of the specified dtype.</a:t>
            </a:r>
          </a:p>
        </p:txBody>
      </p:sp>
      <p:sp>
        <p:nvSpPr>
          <p:cNvPr id="6" name="Title 5"/>
          <p:cNvSpPr>
            <a:spLocks noGrp="1"/>
          </p:cNvSpPr>
          <p:nvPr>
            <p:ph type="ctrTitle"/>
          </p:nvPr>
        </p:nvSpPr>
        <p:spPr>
          <a:xfrm>
            <a:off x="1648692" y="2"/>
            <a:ext cx="8811491" cy="568035"/>
          </a:xfrm>
          <a:solidFill>
            <a:srgbClr val="FFF0CC">
              <a:alpha val="80000"/>
            </a:srgbClr>
          </a:solidFill>
        </p:spPr>
        <p:txBody>
          <a:bodyPr/>
          <a:lstStyle/>
          <a:p>
            <a:pPr lvl="2" algn="ctr" rtl="0">
              <a:spcBef>
                <a:spcPct val="0"/>
              </a:spcBef>
            </a:pPr>
            <a:r>
              <a:rPr lang="en-IN" sz="2800" b="1" dirty="0"/>
              <a:t>Some of the common methods in NumPy --1</a:t>
            </a:r>
            <a:endParaRPr lang="en-US" sz="2800" b="1" dirty="0">
              <a:latin typeface="Calibri" pitchFamily="34" charset="0"/>
              <a:cs typeface="Calibri" pitchFamily="34" charset="0"/>
            </a:endParaRPr>
          </a:p>
        </p:txBody>
      </p:sp>
    </p:spTree>
    <p:extLst>
      <p:ext uri="{BB962C8B-B14F-4D97-AF65-F5344CB8AC3E}">
        <p14:creationId xmlns:p14="http://schemas.microsoft.com/office/powerpoint/2010/main" val="35945205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
          </p:nvPr>
        </p:nvSpPr>
        <p:spPr/>
        <p:txBody>
          <a:bodyPr/>
          <a:lstStyle/>
          <a:p>
            <a:fld id="{40BFEAB2-FD83-41F2-9787-AD5D1A1760CD}" type="slidenum">
              <a:rPr lang="en-US" smtClean="0"/>
              <a:pPr/>
              <a:t>57</a:t>
            </a:fld>
            <a:endParaRPr lang="en-US" dirty="0"/>
          </a:p>
        </p:txBody>
      </p:sp>
      <p:sp>
        <p:nvSpPr>
          <p:cNvPr id="7" name="Footer Placeholder 4">
            <a:extLst>
              <a:ext uri="{FF2B5EF4-FFF2-40B4-BE49-F238E27FC236}">
                <a16:creationId xmlns:a16="http://schemas.microsoft.com/office/drawing/2014/main" id="{CBE507B5-C7FD-44CE-8A2A-A513808930E9}"/>
              </a:ext>
            </a:extLst>
          </p:cNvPr>
          <p:cNvSpPr txBox="1">
            <a:spLocks/>
          </p:cNvSpPr>
          <p:nvPr/>
        </p:nvSpPr>
        <p:spPr>
          <a:xfrm>
            <a:off x="2761201" y="6528816"/>
            <a:ext cx="5486400" cy="228600"/>
          </a:xfrm>
          <a:prstGeom prst="rect">
            <a:avLst/>
          </a:prstGeom>
        </p:spPr>
        <p:txBody>
          <a:bodyPr vert="horz" lIns="91440" tIns="45720" rIns="91440" bIns="45720" rtlCol="0" anchor="ctr"/>
          <a:lstStyle>
            <a:defPPr>
              <a:defRPr lang="en-US"/>
            </a:defPPr>
            <a:lvl1pPr marL="0" algn="l" defTabSz="914400" rtl="0" eaLnBrk="1" latinLnBrk="0" hangingPunct="1">
              <a:defRPr sz="9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2"/>
                </a:solidFill>
              </a:rPr>
              <a:t>Python Programming: Problem  Solving, Packages </a:t>
            </a:r>
            <a:r>
              <a:rPr lang="en-US">
                <a:solidFill>
                  <a:schemeClr val="tx2"/>
                </a:solidFill>
              </a:rPr>
              <a:t>and Libraries</a:t>
            </a:r>
            <a:endParaRPr lang="en-US" dirty="0">
              <a:solidFill>
                <a:schemeClr val="tx2"/>
              </a:solidFill>
            </a:endParaRPr>
          </a:p>
        </p:txBody>
      </p:sp>
      <p:sp>
        <p:nvSpPr>
          <p:cNvPr id="4" name="Subtitle 3"/>
          <p:cNvSpPr>
            <a:spLocks noGrp="1"/>
          </p:cNvSpPr>
          <p:nvPr>
            <p:ph type="subTitle" idx="1"/>
          </p:nvPr>
        </p:nvSpPr>
        <p:spPr>
          <a:xfrm>
            <a:off x="1632380" y="568038"/>
            <a:ext cx="9035620" cy="5569526"/>
          </a:xfrm>
          <a:solidFill>
            <a:srgbClr val="FAD1D3">
              <a:alpha val="70980"/>
            </a:srgbClr>
          </a:solidFill>
          <a:ln>
            <a:solidFill>
              <a:schemeClr val="accent1"/>
            </a:solidFill>
          </a:ln>
        </p:spPr>
        <p:txBody>
          <a:bodyPr/>
          <a:lstStyle/>
          <a:p>
            <a:pPr>
              <a:spcBef>
                <a:spcPts val="0"/>
              </a:spcBef>
            </a:pPr>
            <a:r>
              <a:rPr lang="en-US" sz="2200" dirty="0">
                <a:latin typeface="Calibri" pitchFamily="34" charset="0"/>
                <a:cs typeface="Calibri" pitchFamily="34" charset="0"/>
              </a:rPr>
              <a:t>4.	</a:t>
            </a:r>
            <a:r>
              <a:rPr lang="en-US" sz="2200" dirty="0">
                <a:solidFill>
                  <a:srgbClr val="0070C0"/>
                </a:solidFill>
                <a:latin typeface="Consolas" pitchFamily="49" charset="0"/>
                <a:cs typeface="Consolas" pitchFamily="49" charset="0"/>
              </a:rPr>
              <a:t>numpy.eye(N, M = None, dtype=float)</a:t>
            </a:r>
            <a:r>
              <a:rPr lang="en-US" sz="2200" dirty="0">
                <a:latin typeface="Calibri" pitchFamily="34" charset="0"/>
                <a:cs typeface="Calibri" pitchFamily="34" charset="0"/>
              </a:rPr>
              <a:t>: This returns a two-dimensional (2D) array which has number 1 on the diagonal elements and number 0 everywhere else. By default the data type, i.e., the 0s and the 1s are floats. Note if value of M is not specified, it will be same as N and the resulting matrix will be a square matrix. But if M is different from N then it will not be a square matrix.</a:t>
            </a:r>
          </a:p>
          <a:p>
            <a:r>
              <a:rPr lang="en-US" sz="2200" dirty="0">
                <a:latin typeface="Calibri" pitchFamily="34" charset="0"/>
                <a:cs typeface="Calibri" pitchFamily="34" charset="0"/>
              </a:rPr>
              <a:t>5.	</a:t>
            </a:r>
            <a:r>
              <a:rPr lang="en-US" sz="2200" dirty="0">
                <a:solidFill>
                  <a:srgbClr val="0070C0"/>
                </a:solidFill>
                <a:latin typeface="Consolas" pitchFamily="49" charset="0"/>
                <a:cs typeface="Consolas" pitchFamily="49" charset="0"/>
              </a:rPr>
              <a:t>numpy.transpose(a, axes=None)</a:t>
            </a:r>
            <a:r>
              <a:rPr lang="en-US" sz="2200" dirty="0">
                <a:latin typeface="Calibri" pitchFamily="34" charset="0"/>
                <a:cs typeface="Calibri" pitchFamily="34" charset="0"/>
              </a:rPr>
              <a:t>: This method permutes the dimensions of the given array, i.e., “a”. Note that the parameter a is an array, whose transpose is to be created. You have the option of not specifying any value for axis. If no value is given, then the default value for axes is None and the dimensions get reversed. The other options for axis are not discussed here. You can always look up the online documentation for details.	 However, note that the axes are passed as a tuple of integers starting from 0 since the 1st axes will have a dimension number of 0. In its simplest form, if you create the transpose of a 2D matrix say of type 2  5, then its transpose will be a matrix of type 5  2.</a:t>
            </a:r>
          </a:p>
          <a:p>
            <a:endParaRPr lang="en-US" sz="2200" dirty="0">
              <a:latin typeface="Calibri" pitchFamily="34" charset="0"/>
              <a:cs typeface="Calibri" pitchFamily="34" charset="0"/>
            </a:endParaRPr>
          </a:p>
        </p:txBody>
      </p:sp>
      <p:sp>
        <p:nvSpPr>
          <p:cNvPr id="6" name="Title 5"/>
          <p:cNvSpPr>
            <a:spLocks noGrp="1"/>
          </p:cNvSpPr>
          <p:nvPr>
            <p:ph type="ctrTitle"/>
          </p:nvPr>
        </p:nvSpPr>
        <p:spPr>
          <a:xfrm>
            <a:off x="1648692" y="2"/>
            <a:ext cx="8811491" cy="401781"/>
          </a:xfrm>
          <a:solidFill>
            <a:srgbClr val="FFF0CC">
              <a:alpha val="80000"/>
            </a:srgbClr>
          </a:solidFill>
        </p:spPr>
        <p:txBody>
          <a:bodyPr/>
          <a:lstStyle/>
          <a:p>
            <a:pPr lvl="2" algn="ctr" rtl="0">
              <a:spcBef>
                <a:spcPct val="0"/>
              </a:spcBef>
            </a:pPr>
            <a:r>
              <a:rPr lang="en-IN" sz="2800" b="1" dirty="0"/>
              <a:t>Some of the common methods in NumPy --2</a:t>
            </a:r>
            <a:endParaRPr lang="en-US" sz="2800" b="1" dirty="0">
              <a:latin typeface="Calibri" pitchFamily="34" charset="0"/>
              <a:cs typeface="Calibri" pitchFamily="34" charset="0"/>
            </a:endParaRPr>
          </a:p>
        </p:txBody>
      </p:sp>
    </p:spTree>
    <p:extLst>
      <p:ext uri="{BB962C8B-B14F-4D97-AF65-F5344CB8AC3E}">
        <p14:creationId xmlns:p14="http://schemas.microsoft.com/office/powerpoint/2010/main" val="410073254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
          </p:nvPr>
        </p:nvSpPr>
        <p:spPr/>
        <p:txBody>
          <a:bodyPr/>
          <a:lstStyle/>
          <a:p>
            <a:fld id="{40BFEAB2-FD83-41F2-9787-AD5D1A1760CD}" type="slidenum">
              <a:rPr lang="en-US" smtClean="0"/>
              <a:pPr/>
              <a:t>58</a:t>
            </a:fld>
            <a:endParaRPr lang="en-US" dirty="0"/>
          </a:p>
        </p:txBody>
      </p:sp>
      <p:sp>
        <p:nvSpPr>
          <p:cNvPr id="7" name="Footer Placeholder 4">
            <a:extLst>
              <a:ext uri="{FF2B5EF4-FFF2-40B4-BE49-F238E27FC236}">
                <a16:creationId xmlns:a16="http://schemas.microsoft.com/office/drawing/2014/main" id="{CBE507B5-C7FD-44CE-8A2A-A513808930E9}"/>
              </a:ext>
            </a:extLst>
          </p:cNvPr>
          <p:cNvSpPr txBox="1">
            <a:spLocks/>
          </p:cNvSpPr>
          <p:nvPr/>
        </p:nvSpPr>
        <p:spPr>
          <a:xfrm>
            <a:off x="2761201" y="6528816"/>
            <a:ext cx="5486400" cy="228600"/>
          </a:xfrm>
          <a:prstGeom prst="rect">
            <a:avLst/>
          </a:prstGeom>
        </p:spPr>
        <p:txBody>
          <a:bodyPr vert="horz" lIns="91440" tIns="45720" rIns="91440" bIns="45720" rtlCol="0" anchor="ctr"/>
          <a:lstStyle>
            <a:defPPr>
              <a:defRPr lang="en-US"/>
            </a:defPPr>
            <a:lvl1pPr marL="0" algn="l" defTabSz="914400" rtl="0" eaLnBrk="1" latinLnBrk="0" hangingPunct="1">
              <a:defRPr sz="9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2"/>
                </a:solidFill>
              </a:rPr>
              <a:t>Python Programming: Problem  Solving, Packages </a:t>
            </a:r>
            <a:r>
              <a:rPr lang="en-US">
                <a:solidFill>
                  <a:schemeClr val="tx2"/>
                </a:solidFill>
              </a:rPr>
              <a:t>and Libraries</a:t>
            </a:r>
            <a:endParaRPr lang="en-US" dirty="0">
              <a:solidFill>
                <a:schemeClr val="tx2"/>
              </a:solidFill>
            </a:endParaRPr>
          </a:p>
        </p:txBody>
      </p:sp>
      <p:sp>
        <p:nvSpPr>
          <p:cNvPr id="4" name="Subtitle 3"/>
          <p:cNvSpPr>
            <a:spLocks noGrp="1"/>
          </p:cNvSpPr>
          <p:nvPr>
            <p:ph type="subTitle" idx="1"/>
          </p:nvPr>
        </p:nvSpPr>
        <p:spPr>
          <a:xfrm>
            <a:off x="1648692" y="1013885"/>
            <a:ext cx="9035620" cy="5078686"/>
          </a:xfrm>
          <a:solidFill>
            <a:srgbClr val="FFCD0F">
              <a:alpha val="70980"/>
            </a:srgbClr>
          </a:solidFill>
        </p:spPr>
        <p:txBody>
          <a:bodyPr/>
          <a:lstStyle/>
          <a:p>
            <a:r>
              <a:rPr lang="en-US" sz="2400" dirty="0">
                <a:latin typeface="Calibri" pitchFamily="34" charset="0"/>
                <a:cs typeface="Calibri" pitchFamily="34" charset="0"/>
              </a:rPr>
              <a:t>6.	</a:t>
            </a:r>
            <a:r>
              <a:rPr lang="en-US" sz="2400" dirty="0">
                <a:solidFill>
                  <a:srgbClr val="0070C0"/>
                </a:solidFill>
                <a:latin typeface="Consolas" pitchFamily="49" charset="0"/>
                <a:cs typeface="Consolas" pitchFamily="49" charset="0"/>
              </a:rPr>
              <a:t>numpy.arange(start, stop, increment)</a:t>
            </a:r>
            <a:r>
              <a:rPr lang="en-US" sz="2400" dirty="0">
                <a:latin typeface="Calibri" pitchFamily="34" charset="0"/>
                <a:cs typeface="Calibri" pitchFamily="34" charset="0"/>
              </a:rPr>
              <a:t>: NumPy method arrange() is like the Python range function but with one important difference. In the arrange method, the values for start, stop and step can be real values (not just integers like in ordinary Python), i.e., can be decimals and fractions also.</a:t>
            </a:r>
          </a:p>
          <a:p>
            <a:r>
              <a:rPr lang="en-US" sz="2400" dirty="0">
                <a:latin typeface="Calibri" pitchFamily="34" charset="0"/>
                <a:cs typeface="Calibri" pitchFamily="34" charset="0"/>
              </a:rPr>
              <a:t>7.	</a:t>
            </a:r>
            <a:r>
              <a:rPr lang="en-US" sz="2400" dirty="0">
                <a:solidFill>
                  <a:srgbClr val="0070C0"/>
                </a:solidFill>
                <a:latin typeface="Consolas" pitchFamily="49" charset="0"/>
                <a:cs typeface="Consolas" pitchFamily="49" charset="0"/>
              </a:rPr>
              <a:t>numpy.random.random((N, M))</a:t>
            </a:r>
            <a:r>
              <a:rPr lang="en-US" sz="2400" dirty="0">
                <a:latin typeface="Calibri" pitchFamily="34" charset="0"/>
                <a:cs typeface="Calibri" pitchFamily="34" charset="0"/>
              </a:rPr>
              <a:t>: This will create a NumPy array N  M filled with random numbers in range [0,1). Note 1 is not generated but 0 can be generated. </a:t>
            </a:r>
          </a:p>
          <a:p>
            <a:r>
              <a:rPr lang="en-US" sz="2400" dirty="0">
                <a:latin typeface="Calibri" pitchFamily="34" charset="0"/>
                <a:cs typeface="Calibri" pitchFamily="34" charset="0"/>
              </a:rPr>
              <a:t>8.	</a:t>
            </a:r>
            <a:r>
              <a:rPr lang="en-US" sz="2400" dirty="0" err="1">
                <a:solidFill>
                  <a:srgbClr val="0070C0"/>
                </a:solidFill>
                <a:latin typeface="Consolas" pitchFamily="49" charset="0"/>
                <a:cs typeface="Consolas" pitchFamily="49" charset="0"/>
              </a:rPr>
              <a:t>numpy.random.randint</a:t>
            </a:r>
            <a:r>
              <a:rPr lang="en-US" sz="2400" dirty="0">
                <a:solidFill>
                  <a:srgbClr val="0070C0"/>
                </a:solidFill>
                <a:latin typeface="Consolas" pitchFamily="49" charset="0"/>
                <a:cs typeface="Consolas" pitchFamily="49" charset="0"/>
              </a:rPr>
              <a:t>(X, Y, (N, M))</a:t>
            </a:r>
            <a:r>
              <a:rPr lang="en-US" sz="2400" dirty="0">
                <a:latin typeface="Calibri" pitchFamily="34" charset="0"/>
                <a:cs typeface="Calibri" pitchFamily="34" charset="0"/>
              </a:rPr>
              <a:t>: Here X and Y must be integers and so random integers will be generated between [X, Y), i.e., from X to Y but not including Y. N  M are the dimensions of the array created. </a:t>
            </a:r>
          </a:p>
          <a:p>
            <a:endParaRPr lang="en-US" sz="2400" dirty="0">
              <a:latin typeface="Calibri" pitchFamily="34" charset="0"/>
              <a:cs typeface="Calibri" pitchFamily="34" charset="0"/>
            </a:endParaRPr>
          </a:p>
        </p:txBody>
      </p:sp>
      <p:sp>
        <p:nvSpPr>
          <p:cNvPr id="6" name="Title 5"/>
          <p:cNvSpPr>
            <a:spLocks noGrp="1"/>
          </p:cNvSpPr>
          <p:nvPr>
            <p:ph type="ctrTitle"/>
          </p:nvPr>
        </p:nvSpPr>
        <p:spPr>
          <a:xfrm>
            <a:off x="1648692" y="1"/>
            <a:ext cx="8811491" cy="746760"/>
          </a:xfrm>
          <a:solidFill>
            <a:srgbClr val="FFF0CC">
              <a:alpha val="80000"/>
            </a:srgbClr>
          </a:solidFill>
        </p:spPr>
        <p:txBody>
          <a:bodyPr/>
          <a:lstStyle/>
          <a:p>
            <a:pPr lvl="2" algn="ctr" rtl="0">
              <a:spcBef>
                <a:spcPct val="0"/>
              </a:spcBef>
            </a:pPr>
            <a:r>
              <a:rPr lang="en-IN" sz="2800" b="1" dirty="0"/>
              <a:t>Some of the common methods in NumPy --3</a:t>
            </a:r>
            <a:endParaRPr lang="en-US" sz="2800" b="1" dirty="0">
              <a:latin typeface="Calibri" pitchFamily="34" charset="0"/>
              <a:cs typeface="Calibri" pitchFamily="34" charset="0"/>
            </a:endParaRPr>
          </a:p>
        </p:txBody>
      </p:sp>
    </p:spTree>
    <p:extLst>
      <p:ext uri="{BB962C8B-B14F-4D97-AF65-F5344CB8AC3E}">
        <p14:creationId xmlns:p14="http://schemas.microsoft.com/office/powerpoint/2010/main" val="31269637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
          </p:nvPr>
        </p:nvSpPr>
        <p:spPr/>
        <p:txBody>
          <a:bodyPr/>
          <a:lstStyle/>
          <a:p>
            <a:fld id="{40BFEAB2-FD83-41F2-9787-AD5D1A1760CD}" type="slidenum">
              <a:rPr lang="en-US" smtClean="0"/>
              <a:pPr/>
              <a:t>59</a:t>
            </a:fld>
            <a:endParaRPr lang="en-US" dirty="0"/>
          </a:p>
        </p:txBody>
      </p:sp>
      <p:sp>
        <p:nvSpPr>
          <p:cNvPr id="7" name="Footer Placeholder 4">
            <a:extLst>
              <a:ext uri="{FF2B5EF4-FFF2-40B4-BE49-F238E27FC236}">
                <a16:creationId xmlns:a16="http://schemas.microsoft.com/office/drawing/2014/main" id="{CBE507B5-C7FD-44CE-8A2A-A513808930E9}"/>
              </a:ext>
            </a:extLst>
          </p:cNvPr>
          <p:cNvSpPr txBox="1">
            <a:spLocks/>
          </p:cNvSpPr>
          <p:nvPr/>
        </p:nvSpPr>
        <p:spPr>
          <a:xfrm>
            <a:off x="2761201" y="6528816"/>
            <a:ext cx="5486400" cy="228600"/>
          </a:xfrm>
          <a:prstGeom prst="rect">
            <a:avLst/>
          </a:prstGeom>
        </p:spPr>
        <p:txBody>
          <a:bodyPr vert="horz" lIns="91440" tIns="45720" rIns="91440" bIns="45720" rtlCol="0" anchor="ctr"/>
          <a:lstStyle>
            <a:defPPr>
              <a:defRPr lang="en-US"/>
            </a:defPPr>
            <a:lvl1pPr marL="0" algn="l" defTabSz="914400" rtl="0" eaLnBrk="1" latinLnBrk="0" hangingPunct="1">
              <a:defRPr sz="9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2"/>
                </a:solidFill>
              </a:rPr>
              <a:t>Python Programming: Problem  Solving, Packages </a:t>
            </a:r>
            <a:r>
              <a:rPr lang="en-US">
                <a:solidFill>
                  <a:schemeClr val="tx2"/>
                </a:solidFill>
              </a:rPr>
              <a:t>and Libraries</a:t>
            </a:r>
            <a:endParaRPr lang="en-US" dirty="0">
              <a:solidFill>
                <a:schemeClr val="tx2"/>
              </a:solidFill>
            </a:endParaRPr>
          </a:p>
        </p:txBody>
      </p:sp>
      <p:sp>
        <p:nvSpPr>
          <p:cNvPr id="6" name="Title 5"/>
          <p:cNvSpPr>
            <a:spLocks noGrp="1"/>
          </p:cNvSpPr>
          <p:nvPr>
            <p:ph type="ctrTitle"/>
          </p:nvPr>
        </p:nvSpPr>
        <p:spPr>
          <a:xfrm>
            <a:off x="1648692" y="1"/>
            <a:ext cx="8811491" cy="1517072"/>
          </a:xfrm>
          <a:solidFill>
            <a:srgbClr val="FFF0CC">
              <a:alpha val="80000"/>
            </a:srgbClr>
          </a:solidFill>
        </p:spPr>
        <p:txBody>
          <a:bodyPr/>
          <a:lstStyle/>
          <a:p>
            <a:pPr lvl="2" algn="ctr" rtl="0">
              <a:spcBef>
                <a:spcPct val="0"/>
              </a:spcBef>
            </a:pPr>
            <a:r>
              <a:rPr lang="en-US" sz="2800" b="1" dirty="0">
                <a:latin typeface="Calibri" pitchFamily="34" charset="0"/>
                <a:cs typeface="Calibri" pitchFamily="34" charset="0"/>
              </a:rPr>
              <a:t>Given below are the screen shots of </a:t>
            </a:r>
            <a:r>
              <a:rPr lang="en-US" sz="2800" b="1" dirty="0" err="1">
                <a:latin typeface="Calibri" pitchFamily="34" charset="0"/>
                <a:cs typeface="Calibri" pitchFamily="34" charset="0"/>
              </a:rPr>
              <a:t>Jupyter</a:t>
            </a:r>
            <a:r>
              <a:rPr lang="en-US" sz="2800" b="1" dirty="0">
                <a:latin typeface="Calibri" pitchFamily="34" charset="0"/>
                <a:cs typeface="Calibri" pitchFamily="34" charset="0"/>
              </a:rPr>
              <a:t> notebook of the common methods of </a:t>
            </a:r>
            <a:r>
              <a:rPr lang="en-US" sz="2800" b="1" dirty="0" err="1">
                <a:latin typeface="Calibri" pitchFamily="34" charset="0"/>
                <a:cs typeface="Calibri" pitchFamily="34" charset="0"/>
              </a:rPr>
              <a:t>numpy</a:t>
            </a:r>
            <a:r>
              <a:rPr lang="en-US" sz="2800" b="1" dirty="0">
                <a:latin typeface="Calibri" pitchFamily="34" charset="0"/>
                <a:cs typeface="Calibri" pitchFamily="34" charset="0"/>
              </a:rPr>
              <a:t> discussed before.</a:t>
            </a:r>
            <a:br>
              <a:rPr lang="en-US" sz="2800" b="1" dirty="0">
                <a:latin typeface="Calibri" pitchFamily="34" charset="0"/>
                <a:cs typeface="Calibri" pitchFamily="34" charset="0"/>
              </a:rPr>
            </a:br>
            <a:r>
              <a:rPr lang="en-US" b="1" dirty="0">
                <a:latin typeface="Calibri" pitchFamily="34" charset="0"/>
                <a:cs typeface="Calibri" pitchFamily="34" charset="0"/>
              </a:rPr>
              <a:t>(The screen shots given below are from a </a:t>
            </a:r>
            <a:r>
              <a:rPr lang="en-US" b="1" dirty="0" err="1">
                <a:latin typeface="Calibri" pitchFamily="34" charset="0"/>
                <a:cs typeface="Calibri" pitchFamily="34" charset="0"/>
              </a:rPr>
              <a:t>Jupyter</a:t>
            </a:r>
            <a:r>
              <a:rPr lang="en-US" b="1" dirty="0">
                <a:latin typeface="Calibri" pitchFamily="34" charset="0"/>
                <a:cs typeface="Calibri" pitchFamily="34" charset="0"/>
              </a:rPr>
              <a:t> workbook which can also be downloaded)</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94478" y="1798003"/>
            <a:ext cx="9022722" cy="396456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44585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A890806-62A7-4F3A-B36E-3C1503DAC1E3}"/>
              </a:ext>
            </a:extLst>
          </p:cNvPr>
          <p:cNvSpPr txBox="1"/>
          <p:nvPr/>
        </p:nvSpPr>
        <p:spPr>
          <a:xfrm>
            <a:off x="2047875" y="112930"/>
            <a:ext cx="7381875" cy="584775"/>
          </a:xfrm>
          <a:prstGeom prst="rect">
            <a:avLst/>
          </a:prstGeom>
          <a:solidFill>
            <a:srgbClr val="FFC000"/>
          </a:solidFill>
          <a:ln w="19050">
            <a:solidFill>
              <a:schemeClr val="accent1"/>
            </a:solidFill>
          </a:ln>
        </p:spPr>
        <p:txBody>
          <a:bodyPr wrap="square" rtlCol="0">
            <a:spAutoFit/>
          </a:bodyPr>
          <a:lstStyle/>
          <a:p>
            <a:pPr algn="ctr"/>
            <a:r>
              <a:rPr lang="en-US" sz="3200" dirty="0"/>
              <a:t>WHAT IS  MACHINE LEARNING (ML)?</a:t>
            </a:r>
          </a:p>
        </p:txBody>
      </p:sp>
      <p:sp>
        <p:nvSpPr>
          <p:cNvPr id="3" name="TextBox 2">
            <a:extLst>
              <a:ext uri="{FF2B5EF4-FFF2-40B4-BE49-F238E27FC236}">
                <a16:creationId xmlns:a16="http://schemas.microsoft.com/office/drawing/2014/main" id="{E81848F4-9C9D-4E90-93FE-5A3F432853DA}"/>
              </a:ext>
            </a:extLst>
          </p:cNvPr>
          <p:cNvSpPr txBox="1"/>
          <p:nvPr/>
        </p:nvSpPr>
        <p:spPr>
          <a:xfrm>
            <a:off x="152400" y="788325"/>
            <a:ext cx="11753849" cy="4436920"/>
          </a:xfrm>
          <a:prstGeom prst="rect">
            <a:avLst/>
          </a:prstGeom>
          <a:solidFill>
            <a:schemeClr val="accent2"/>
          </a:solidFill>
          <a:ln w="28575">
            <a:solidFill>
              <a:schemeClr val="accent1"/>
            </a:solidFill>
          </a:ln>
        </p:spPr>
        <p:txBody>
          <a:bodyPr wrap="square" rtlCol="0">
            <a:spAutoFit/>
          </a:bodyPr>
          <a:lstStyle/>
          <a:p>
            <a:pPr lvl="0">
              <a:lnSpc>
                <a:spcPct val="107000"/>
              </a:lnSpc>
              <a:spcAft>
                <a:spcPts val="800"/>
              </a:spcAft>
              <a:tabLst>
                <a:tab pos="457200" algn="l"/>
              </a:tabLst>
            </a:pPr>
            <a:r>
              <a:rPr lang="en-US" sz="2400" b="1" dirty="0">
                <a:latin typeface="Calibri" panose="020F0502020204030204" pitchFamily="34" charset="0"/>
                <a:ea typeface="Calibri" panose="020F0502020204030204" pitchFamily="34" charset="0"/>
                <a:cs typeface="Times New Roman" panose="02020603050405020304" pitchFamily="18" charset="0"/>
              </a:rPr>
              <a:t>Wikipedia (</a:t>
            </a:r>
            <a:r>
              <a:rPr lang="en-US" sz="2400" b="1" dirty="0">
                <a:latin typeface="Calibri" panose="020F0502020204030204" pitchFamily="34" charset="0"/>
                <a:ea typeface="Calibri" panose="020F0502020204030204" pitchFamily="34" charset="0"/>
                <a:cs typeface="Times New Roman" panose="02020603050405020304" pitchFamily="18" charset="0"/>
                <a:hlinkClick r:id="rId2"/>
              </a:rPr>
              <a:t>https://en.wikipedia.org/wiki/Machine_learning</a:t>
            </a:r>
            <a:r>
              <a:rPr lang="en-US" sz="2400" b="1" dirty="0">
                <a:latin typeface="Calibri" panose="020F0502020204030204" pitchFamily="34" charset="0"/>
                <a:ea typeface="Calibri" panose="020F0502020204030204" pitchFamily="34" charset="0"/>
                <a:cs typeface="Times New Roman" panose="02020603050405020304" pitchFamily="18" charset="0"/>
              </a:rPr>
              <a:t> )</a:t>
            </a:r>
            <a:endParaRPr lang="en-US" sz="2400" b="1"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Arial" panose="020B0604020202020204" pitchFamily="34" charset="0"/>
              <a:buChar char="•"/>
              <a:tabLst>
                <a:tab pos="457200" algn="l"/>
              </a:tabLs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Machine learning (ML) is the study of computer algorithms that improve automatically through experience.</a:t>
            </a:r>
          </a:p>
          <a:p>
            <a:pPr marL="342900" lvl="0" indent="-342900">
              <a:lnSpc>
                <a:spcPct val="107000"/>
              </a:lnSpc>
              <a:spcAft>
                <a:spcPts val="800"/>
              </a:spcAft>
              <a:buFont typeface="Arial" panose="020B0604020202020204" pitchFamily="34" charset="0"/>
              <a:buChar char="•"/>
              <a:tabLst>
                <a:tab pos="457200" algn="l"/>
              </a:tabLs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It is seen as a subset of artificial intelligence. </a:t>
            </a:r>
          </a:p>
          <a:p>
            <a:pPr marL="342900" lvl="0" indent="-342900">
              <a:lnSpc>
                <a:spcPct val="107000"/>
              </a:lnSpc>
              <a:spcAft>
                <a:spcPts val="800"/>
              </a:spcAft>
              <a:buFont typeface="Arial" panose="020B0604020202020204" pitchFamily="34" charset="0"/>
              <a:buChar char="•"/>
              <a:tabLst>
                <a:tab pos="457200" algn="l"/>
              </a:tabLs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Machine learning algorithms build a model based on sample data, known as "training data", in order to make predictions or decisions without being explicitly programmed to do so.</a:t>
            </a:r>
          </a:p>
          <a:p>
            <a:pPr marL="342900" lvl="0" indent="-342900">
              <a:lnSpc>
                <a:spcPct val="107000"/>
              </a:lnSpc>
              <a:spcAft>
                <a:spcPts val="800"/>
              </a:spcAft>
              <a:buFont typeface="Arial" panose="020B0604020202020204" pitchFamily="34" charset="0"/>
              <a:buChar char="•"/>
              <a:tabLst>
                <a:tab pos="457200" algn="l"/>
              </a:tabLs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Machine learning algorithms are used in a wide variety of applications, such as email filtering and computer vision, where it is difficult or unfeasible to develop conventional algorithms to perform the needed tasks.</a:t>
            </a:r>
            <a:endParaRPr lang="en-IN" sz="2400" b="1"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48580928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
          </p:nvPr>
        </p:nvSpPr>
        <p:spPr/>
        <p:txBody>
          <a:bodyPr/>
          <a:lstStyle/>
          <a:p>
            <a:fld id="{40BFEAB2-FD83-41F2-9787-AD5D1A1760CD}" type="slidenum">
              <a:rPr lang="en-US" smtClean="0"/>
              <a:pPr/>
              <a:t>60</a:t>
            </a:fld>
            <a:endParaRPr lang="en-US" dirty="0"/>
          </a:p>
        </p:txBody>
      </p:sp>
      <p:sp>
        <p:nvSpPr>
          <p:cNvPr id="7" name="Footer Placeholder 4">
            <a:extLst>
              <a:ext uri="{FF2B5EF4-FFF2-40B4-BE49-F238E27FC236}">
                <a16:creationId xmlns:a16="http://schemas.microsoft.com/office/drawing/2014/main" id="{CBE507B5-C7FD-44CE-8A2A-A513808930E9}"/>
              </a:ext>
            </a:extLst>
          </p:cNvPr>
          <p:cNvSpPr txBox="1">
            <a:spLocks/>
          </p:cNvSpPr>
          <p:nvPr/>
        </p:nvSpPr>
        <p:spPr>
          <a:xfrm>
            <a:off x="2761201" y="6528816"/>
            <a:ext cx="5486400" cy="228600"/>
          </a:xfrm>
          <a:prstGeom prst="rect">
            <a:avLst/>
          </a:prstGeom>
        </p:spPr>
        <p:txBody>
          <a:bodyPr vert="horz" lIns="91440" tIns="45720" rIns="91440" bIns="45720" rtlCol="0" anchor="ctr"/>
          <a:lstStyle>
            <a:defPPr>
              <a:defRPr lang="en-US"/>
            </a:defPPr>
            <a:lvl1pPr marL="0" algn="l" defTabSz="914400" rtl="0" eaLnBrk="1" latinLnBrk="0" hangingPunct="1">
              <a:defRPr sz="9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2"/>
                </a:solidFill>
              </a:rPr>
              <a:t>Python Programming: Problem  Solving, Packages </a:t>
            </a:r>
            <a:r>
              <a:rPr lang="en-US">
                <a:solidFill>
                  <a:schemeClr val="tx2"/>
                </a:solidFill>
              </a:rPr>
              <a:t>and Libraries</a:t>
            </a:r>
            <a:endParaRPr lang="en-US" dirty="0">
              <a:solidFill>
                <a:schemeClr val="tx2"/>
              </a:solidFill>
            </a:endParaRPr>
          </a:p>
        </p:txBody>
      </p:sp>
      <p:sp>
        <p:nvSpPr>
          <p:cNvPr id="6" name="Title 5"/>
          <p:cNvSpPr>
            <a:spLocks noGrp="1"/>
          </p:cNvSpPr>
          <p:nvPr>
            <p:ph type="ctrTitle"/>
          </p:nvPr>
        </p:nvSpPr>
        <p:spPr>
          <a:xfrm>
            <a:off x="1648692" y="1"/>
            <a:ext cx="8811491" cy="746760"/>
          </a:xfrm>
          <a:solidFill>
            <a:srgbClr val="FFF0CC">
              <a:alpha val="80000"/>
            </a:srgbClr>
          </a:solidFill>
        </p:spPr>
        <p:txBody>
          <a:bodyPr/>
          <a:lstStyle/>
          <a:p>
            <a:pPr lvl="2" algn="ctr" rtl="0">
              <a:spcBef>
                <a:spcPct val="0"/>
              </a:spcBef>
            </a:pPr>
            <a:r>
              <a:rPr lang="en-US" sz="2800" b="1" dirty="0">
                <a:latin typeface="Calibri" pitchFamily="34" charset="0"/>
                <a:cs typeface="Calibri" pitchFamily="34" charset="0"/>
              </a:rPr>
              <a:t>Method </a:t>
            </a:r>
            <a:r>
              <a:rPr lang="en-US" sz="2800" b="1" dirty="0" err="1">
                <a:latin typeface="Calibri" pitchFamily="34" charset="0"/>
                <a:cs typeface="Calibri" pitchFamily="34" charset="0"/>
              </a:rPr>
              <a:t>numpy.ones</a:t>
            </a:r>
            <a:r>
              <a:rPr lang="en-US" sz="2800" b="1" dirty="0">
                <a:latin typeface="Calibri" pitchFamily="34" charset="0"/>
                <a:cs typeface="Calibri" pitchFamily="34" charset="0"/>
              </a:rPr>
              <a:t>()</a:t>
            </a:r>
          </a:p>
        </p:txBody>
      </p:sp>
      <p:pic>
        <p:nvPicPr>
          <p:cNvPr id="205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06644" y="1554116"/>
            <a:ext cx="8811491" cy="3008743"/>
          </a:xfrm>
          <a:prstGeom prst="rect">
            <a:avLst/>
          </a:prstGeom>
          <a:noFill/>
          <a:ln w="9525">
            <a:solidFill>
              <a:schemeClr val="accent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8583034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
          </p:nvPr>
        </p:nvSpPr>
        <p:spPr/>
        <p:txBody>
          <a:bodyPr/>
          <a:lstStyle/>
          <a:p>
            <a:fld id="{40BFEAB2-FD83-41F2-9787-AD5D1A1760CD}" type="slidenum">
              <a:rPr lang="en-US" smtClean="0"/>
              <a:pPr/>
              <a:t>61</a:t>
            </a:fld>
            <a:endParaRPr lang="en-US" dirty="0"/>
          </a:p>
        </p:txBody>
      </p:sp>
      <p:sp>
        <p:nvSpPr>
          <p:cNvPr id="7" name="Footer Placeholder 4">
            <a:extLst>
              <a:ext uri="{FF2B5EF4-FFF2-40B4-BE49-F238E27FC236}">
                <a16:creationId xmlns:a16="http://schemas.microsoft.com/office/drawing/2014/main" id="{CBE507B5-C7FD-44CE-8A2A-A513808930E9}"/>
              </a:ext>
            </a:extLst>
          </p:cNvPr>
          <p:cNvSpPr txBox="1">
            <a:spLocks/>
          </p:cNvSpPr>
          <p:nvPr/>
        </p:nvSpPr>
        <p:spPr>
          <a:xfrm>
            <a:off x="2761201" y="6528816"/>
            <a:ext cx="5486400" cy="228600"/>
          </a:xfrm>
          <a:prstGeom prst="rect">
            <a:avLst/>
          </a:prstGeom>
        </p:spPr>
        <p:txBody>
          <a:bodyPr vert="horz" lIns="91440" tIns="45720" rIns="91440" bIns="45720" rtlCol="0" anchor="ctr"/>
          <a:lstStyle>
            <a:defPPr>
              <a:defRPr lang="en-US"/>
            </a:defPPr>
            <a:lvl1pPr marL="0" algn="l" defTabSz="914400" rtl="0" eaLnBrk="1" latinLnBrk="0" hangingPunct="1">
              <a:defRPr sz="9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2"/>
                </a:solidFill>
              </a:rPr>
              <a:t>Python Programming: Problem  Solving, Packages </a:t>
            </a:r>
            <a:r>
              <a:rPr lang="en-US">
                <a:solidFill>
                  <a:schemeClr val="tx2"/>
                </a:solidFill>
              </a:rPr>
              <a:t>and Libraries</a:t>
            </a:r>
            <a:endParaRPr lang="en-US" dirty="0">
              <a:solidFill>
                <a:schemeClr val="tx2"/>
              </a:solidFill>
            </a:endParaRPr>
          </a:p>
        </p:txBody>
      </p:sp>
      <p:sp>
        <p:nvSpPr>
          <p:cNvPr id="6" name="Title 5"/>
          <p:cNvSpPr>
            <a:spLocks noGrp="1"/>
          </p:cNvSpPr>
          <p:nvPr>
            <p:ph type="ctrTitle"/>
          </p:nvPr>
        </p:nvSpPr>
        <p:spPr>
          <a:xfrm>
            <a:off x="1648692" y="1"/>
            <a:ext cx="8811491" cy="746760"/>
          </a:xfrm>
          <a:solidFill>
            <a:srgbClr val="FFF0CC">
              <a:alpha val="80000"/>
            </a:srgbClr>
          </a:solidFill>
        </p:spPr>
        <p:txBody>
          <a:bodyPr/>
          <a:lstStyle/>
          <a:p>
            <a:pPr lvl="2" algn="ctr" rtl="0">
              <a:spcBef>
                <a:spcPct val="0"/>
              </a:spcBef>
            </a:pPr>
            <a:r>
              <a:rPr lang="en-US" sz="2800" b="1" dirty="0">
                <a:latin typeface="Calibri" pitchFamily="34" charset="0"/>
                <a:cs typeface="Calibri" pitchFamily="34" charset="0"/>
              </a:rPr>
              <a:t>Method </a:t>
            </a:r>
            <a:r>
              <a:rPr lang="en-US" sz="2800" b="1" dirty="0" err="1">
                <a:latin typeface="Calibri" pitchFamily="34" charset="0"/>
                <a:cs typeface="Calibri" pitchFamily="34" charset="0"/>
              </a:rPr>
              <a:t>numpy.eye</a:t>
            </a:r>
            <a:r>
              <a:rPr lang="en-US" sz="2800" b="1" dirty="0">
                <a:latin typeface="Calibri" pitchFamily="34" charset="0"/>
                <a:cs typeface="Calibri" pitchFamily="34" charset="0"/>
              </a:rPr>
              <a:t>()</a:t>
            </a: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95120" y="1107441"/>
            <a:ext cx="8991170" cy="29008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9775865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
          </p:nvPr>
        </p:nvSpPr>
        <p:spPr/>
        <p:txBody>
          <a:bodyPr/>
          <a:lstStyle/>
          <a:p>
            <a:fld id="{40BFEAB2-FD83-41F2-9787-AD5D1A1760CD}" type="slidenum">
              <a:rPr lang="en-US" smtClean="0"/>
              <a:pPr/>
              <a:t>62</a:t>
            </a:fld>
            <a:endParaRPr lang="en-US" dirty="0"/>
          </a:p>
        </p:txBody>
      </p:sp>
      <p:sp>
        <p:nvSpPr>
          <p:cNvPr id="7" name="Footer Placeholder 4">
            <a:extLst>
              <a:ext uri="{FF2B5EF4-FFF2-40B4-BE49-F238E27FC236}">
                <a16:creationId xmlns:a16="http://schemas.microsoft.com/office/drawing/2014/main" id="{CBE507B5-C7FD-44CE-8A2A-A513808930E9}"/>
              </a:ext>
            </a:extLst>
          </p:cNvPr>
          <p:cNvSpPr txBox="1">
            <a:spLocks/>
          </p:cNvSpPr>
          <p:nvPr/>
        </p:nvSpPr>
        <p:spPr>
          <a:xfrm>
            <a:off x="2761201" y="6528816"/>
            <a:ext cx="5486400" cy="228600"/>
          </a:xfrm>
          <a:prstGeom prst="rect">
            <a:avLst/>
          </a:prstGeom>
        </p:spPr>
        <p:txBody>
          <a:bodyPr vert="horz" lIns="91440" tIns="45720" rIns="91440" bIns="45720" rtlCol="0" anchor="ctr"/>
          <a:lstStyle>
            <a:defPPr>
              <a:defRPr lang="en-US"/>
            </a:defPPr>
            <a:lvl1pPr marL="0" algn="l" defTabSz="914400" rtl="0" eaLnBrk="1" latinLnBrk="0" hangingPunct="1">
              <a:defRPr sz="9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2"/>
                </a:solidFill>
              </a:rPr>
              <a:t>Python Programming: Problem  Solving, Packages </a:t>
            </a:r>
            <a:r>
              <a:rPr lang="en-US">
                <a:solidFill>
                  <a:schemeClr val="tx2"/>
                </a:solidFill>
              </a:rPr>
              <a:t>and Libraries</a:t>
            </a:r>
            <a:endParaRPr lang="en-US" dirty="0">
              <a:solidFill>
                <a:schemeClr val="tx2"/>
              </a:solidFill>
            </a:endParaRPr>
          </a:p>
        </p:txBody>
      </p:sp>
      <p:sp>
        <p:nvSpPr>
          <p:cNvPr id="6" name="Title 5"/>
          <p:cNvSpPr>
            <a:spLocks noGrp="1"/>
          </p:cNvSpPr>
          <p:nvPr>
            <p:ph type="ctrTitle"/>
          </p:nvPr>
        </p:nvSpPr>
        <p:spPr>
          <a:xfrm>
            <a:off x="1648692" y="1"/>
            <a:ext cx="8811491" cy="746760"/>
          </a:xfrm>
          <a:solidFill>
            <a:srgbClr val="FFF0CC">
              <a:alpha val="80000"/>
            </a:srgbClr>
          </a:solidFill>
        </p:spPr>
        <p:txBody>
          <a:bodyPr/>
          <a:lstStyle/>
          <a:p>
            <a:pPr lvl="2" algn="ctr" rtl="0">
              <a:spcBef>
                <a:spcPct val="0"/>
              </a:spcBef>
            </a:pPr>
            <a:r>
              <a:rPr lang="en-US" sz="2800" b="1" dirty="0">
                <a:latin typeface="Calibri" pitchFamily="34" charset="0"/>
                <a:cs typeface="Calibri" pitchFamily="34" charset="0"/>
              </a:rPr>
              <a:t>Method </a:t>
            </a:r>
            <a:r>
              <a:rPr lang="en-US" sz="2800" b="1" dirty="0" err="1">
                <a:latin typeface="Calibri" pitchFamily="34" charset="0"/>
                <a:cs typeface="Calibri" pitchFamily="34" charset="0"/>
              </a:rPr>
              <a:t>numpy.transpose</a:t>
            </a:r>
            <a:r>
              <a:rPr lang="en-US" sz="2800" b="1" dirty="0">
                <a:latin typeface="Calibri" pitchFamily="34" charset="0"/>
                <a:cs typeface="Calibri" pitchFamily="34" charset="0"/>
              </a:rPr>
              <a:t>()</a:t>
            </a: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74608" y="934720"/>
            <a:ext cx="9093392" cy="417942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8337598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
          </p:nvPr>
        </p:nvSpPr>
        <p:spPr/>
        <p:txBody>
          <a:bodyPr/>
          <a:lstStyle/>
          <a:p>
            <a:fld id="{40BFEAB2-FD83-41F2-9787-AD5D1A1760CD}" type="slidenum">
              <a:rPr lang="en-US" smtClean="0"/>
              <a:pPr/>
              <a:t>63</a:t>
            </a:fld>
            <a:endParaRPr lang="en-US" dirty="0"/>
          </a:p>
        </p:txBody>
      </p:sp>
      <p:sp>
        <p:nvSpPr>
          <p:cNvPr id="7" name="Footer Placeholder 4">
            <a:extLst>
              <a:ext uri="{FF2B5EF4-FFF2-40B4-BE49-F238E27FC236}">
                <a16:creationId xmlns:a16="http://schemas.microsoft.com/office/drawing/2014/main" id="{CBE507B5-C7FD-44CE-8A2A-A513808930E9}"/>
              </a:ext>
            </a:extLst>
          </p:cNvPr>
          <p:cNvSpPr txBox="1">
            <a:spLocks/>
          </p:cNvSpPr>
          <p:nvPr/>
        </p:nvSpPr>
        <p:spPr>
          <a:xfrm>
            <a:off x="2761201" y="6528816"/>
            <a:ext cx="5486400" cy="228600"/>
          </a:xfrm>
          <a:prstGeom prst="rect">
            <a:avLst/>
          </a:prstGeom>
        </p:spPr>
        <p:txBody>
          <a:bodyPr vert="horz" lIns="91440" tIns="45720" rIns="91440" bIns="45720" rtlCol="0" anchor="ctr"/>
          <a:lstStyle>
            <a:defPPr>
              <a:defRPr lang="en-US"/>
            </a:defPPr>
            <a:lvl1pPr marL="0" algn="l" defTabSz="914400" rtl="0" eaLnBrk="1" latinLnBrk="0" hangingPunct="1">
              <a:defRPr sz="9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2"/>
                </a:solidFill>
              </a:rPr>
              <a:t>Python Programming: Problem  Solving, Packages </a:t>
            </a:r>
            <a:r>
              <a:rPr lang="en-US">
                <a:solidFill>
                  <a:schemeClr val="tx2"/>
                </a:solidFill>
              </a:rPr>
              <a:t>and Libraries</a:t>
            </a:r>
            <a:endParaRPr lang="en-US" dirty="0">
              <a:solidFill>
                <a:schemeClr val="tx2"/>
              </a:solidFill>
            </a:endParaRPr>
          </a:p>
        </p:txBody>
      </p:sp>
      <p:sp>
        <p:nvSpPr>
          <p:cNvPr id="6" name="Title 5"/>
          <p:cNvSpPr>
            <a:spLocks noGrp="1"/>
          </p:cNvSpPr>
          <p:nvPr>
            <p:ph type="ctrTitle"/>
          </p:nvPr>
        </p:nvSpPr>
        <p:spPr>
          <a:xfrm>
            <a:off x="1648692" y="1"/>
            <a:ext cx="8811491" cy="746760"/>
          </a:xfrm>
          <a:solidFill>
            <a:srgbClr val="FFF0CC">
              <a:alpha val="80000"/>
            </a:srgbClr>
          </a:solidFill>
        </p:spPr>
        <p:txBody>
          <a:bodyPr/>
          <a:lstStyle/>
          <a:p>
            <a:pPr lvl="2" algn="ctr" rtl="0">
              <a:spcBef>
                <a:spcPct val="0"/>
              </a:spcBef>
            </a:pPr>
            <a:r>
              <a:rPr lang="en-US" sz="2800" b="1" dirty="0">
                <a:latin typeface="Calibri" pitchFamily="34" charset="0"/>
                <a:cs typeface="Calibri" pitchFamily="34" charset="0"/>
              </a:rPr>
              <a:t>Method </a:t>
            </a:r>
            <a:r>
              <a:rPr lang="en-US" sz="2800" b="1" dirty="0" err="1">
                <a:latin typeface="Calibri" pitchFamily="34" charset="0"/>
                <a:cs typeface="Calibri" pitchFamily="34" charset="0"/>
              </a:rPr>
              <a:t>numpy.arrange</a:t>
            </a:r>
            <a:r>
              <a:rPr lang="en-US" sz="2800" b="1" dirty="0">
                <a:latin typeface="Calibri" pitchFamily="34" charset="0"/>
                <a:cs typeface="Calibri" pitchFamily="34" charset="0"/>
              </a:rPr>
              <a:t>()</a:t>
            </a: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3647" y="1205386"/>
            <a:ext cx="8937812" cy="249843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7548658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
          </p:nvPr>
        </p:nvSpPr>
        <p:spPr/>
        <p:txBody>
          <a:bodyPr/>
          <a:lstStyle/>
          <a:p>
            <a:fld id="{40BFEAB2-FD83-41F2-9787-AD5D1A1760CD}" type="slidenum">
              <a:rPr lang="en-US" smtClean="0"/>
              <a:pPr/>
              <a:t>64</a:t>
            </a:fld>
            <a:endParaRPr lang="en-US" dirty="0"/>
          </a:p>
        </p:txBody>
      </p:sp>
      <p:sp>
        <p:nvSpPr>
          <p:cNvPr id="7" name="Footer Placeholder 4">
            <a:extLst>
              <a:ext uri="{FF2B5EF4-FFF2-40B4-BE49-F238E27FC236}">
                <a16:creationId xmlns:a16="http://schemas.microsoft.com/office/drawing/2014/main" id="{CBE507B5-C7FD-44CE-8A2A-A513808930E9}"/>
              </a:ext>
            </a:extLst>
          </p:cNvPr>
          <p:cNvSpPr txBox="1">
            <a:spLocks/>
          </p:cNvSpPr>
          <p:nvPr/>
        </p:nvSpPr>
        <p:spPr>
          <a:xfrm>
            <a:off x="2761201" y="6528816"/>
            <a:ext cx="5486400" cy="228600"/>
          </a:xfrm>
          <a:prstGeom prst="rect">
            <a:avLst/>
          </a:prstGeom>
        </p:spPr>
        <p:txBody>
          <a:bodyPr vert="horz" lIns="91440" tIns="45720" rIns="91440" bIns="45720" rtlCol="0" anchor="ctr"/>
          <a:lstStyle>
            <a:defPPr>
              <a:defRPr lang="en-US"/>
            </a:defPPr>
            <a:lvl1pPr marL="0" algn="l" defTabSz="914400" rtl="0" eaLnBrk="1" latinLnBrk="0" hangingPunct="1">
              <a:defRPr sz="9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2"/>
                </a:solidFill>
              </a:rPr>
              <a:t>Python Programming: Problem  Solving, Packages </a:t>
            </a:r>
            <a:r>
              <a:rPr lang="en-US">
                <a:solidFill>
                  <a:schemeClr val="tx2"/>
                </a:solidFill>
              </a:rPr>
              <a:t>and Libraries</a:t>
            </a:r>
            <a:endParaRPr lang="en-US" dirty="0">
              <a:solidFill>
                <a:schemeClr val="tx2"/>
              </a:solidFill>
            </a:endParaRPr>
          </a:p>
        </p:txBody>
      </p:sp>
      <p:sp>
        <p:nvSpPr>
          <p:cNvPr id="6" name="Title 5"/>
          <p:cNvSpPr>
            <a:spLocks noGrp="1"/>
          </p:cNvSpPr>
          <p:nvPr>
            <p:ph type="ctrTitle"/>
          </p:nvPr>
        </p:nvSpPr>
        <p:spPr>
          <a:xfrm>
            <a:off x="1648692" y="1"/>
            <a:ext cx="8811491" cy="746760"/>
          </a:xfrm>
          <a:solidFill>
            <a:srgbClr val="FFF0CC">
              <a:alpha val="80000"/>
            </a:srgbClr>
          </a:solidFill>
        </p:spPr>
        <p:txBody>
          <a:bodyPr/>
          <a:lstStyle/>
          <a:p>
            <a:pPr lvl="2" algn="ctr" rtl="0">
              <a:spcBef>
                <a:spcPct val="0"/>
              </a:spcBef>
            </a:pPr>
            <a:r>
              <a:rPr lang="en-US" sz="2800" b="1" dirty="0">
                <a:latin typeface="Calibri" pitchFamily="34" charset="0"/>
                <a:cs typeface="Calibri" pitchFamily="34" charset="0"/>
              </a:rPr>
              <a:t>Method </a:t>
            </a:r>
            <a:r>
              <a:rPr lang="en-US" sz="2800" b="1" dirty="0" err="1">
                <a:latin typeface="Calibri" pitchFamily="34" charset="0"/>
                <a:cs typeface="Calibri" pitchFamily="34" charset="0"/>
              </a:rPr>
              <a:t>numpy.random.random</a:t>
            </a:r>
            <a:r>
              <a:rPr lang="en-US" sz="2800" b="1" dirty="0">
                <a:latin typeface="Calibri" pitchFamily="34" charset="0"/>
                <a:cs typeface="Calibri" pitchFamily="34" charset="0"/>
              </a:rPr>
              <a:t>()</a:t>
            </a: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20828" y="1021080"/>
            <a:ext cx="8875392" cy="263652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4807653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
          </p:nvPr>
        </p:nvSpPr>
        <p:spPr/>
        <p:txBody>
          <a:bodyPr/>
          <a:lstStyle/>
          <a:p>
            <a:fld id="{40BFEAB2-FD83-41F2-9787-AD5D1A1760CD}" type="slidenum">
              <a:rPr lang="en-US" smtClean="0"/>
              <a:pPr/>
              <a:t>65</a:t>
            </a:fld>
            <a:endParaRPr lang="en-US" dirty="0"/>
          </a:p>
        </p:txBody>
      </p:sp>
      <p:sp>
        <p:nvSpPr>
          <p:cNvPr id="7" name="Footer Placeholder 4">
            <a:extLst>
              <a:ext uri="{FF2B5EF4-FFF2-40B4-BE49-F238E27FC236}">
                <a16:creationId xmlns:a16="http://schemas.microsoft.com/office/drawing/2014/main" id="{CBE507B5-C7FD-44CE-8A2A-A513808930E9}"/>
              </a:ext>
            </a:extLst>
          </p:cNvPr>
          <p:cNvSpPr txBox="1">
            <a:spLocks/>
          </p:cNvSpPr>
          <p:nvPr/>
        </p:nvSpPr>
        <p:spPr>
          <a:xfrm>
            <a:off x="2761201" y="6528816"/>
            <a:ext cx="5486400" cy="228600"/>
          </a:xfrm>
          <a:prstGeom prst="rect">
            <a:avLst/>
          </a:prstGeom>
        </p:spPr>
        <p:txBody>
          <a:bodyPr vert="horz" lIns="91440" tIns="45720" rIns="91440" bIns="45720" rtlCol="0" anchor="ctr"/>
          <a:lstStyle>
            <a:defPPr>
              <a:defRPr lang="en-US"/>
            </a:defPPr>
            <a:lvl1pPr marL="0" algn="l" defTabSz="914400" rtl="0" eaLnBrk="1" latinLnBrk="0" hangingPunct="1">
              <a:defRPr sz="9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2"/>
                </a:solidFill>
              </a:rPr>
              <a:t>Python Programming: Problem  Solving, Packages </a:t>
            </a:r>
            <a:r>
              <a:rPr lang="en-US">
                <a:solidFill>
                  <a:schemeClr val="tx2"/>
                </a:solidFill>
              </a:rPr>
              <a:t>and Libraries</a:t>
            </a:r>
            <a:endParaRPr lang="en-US" dirty="0">
              <a:solidFill>
                <a:schemeClr val="tx2"/>
              </a:solidFill>
            </a:endParaRPr>
          </a:p>
        </p:txBody>
      </p:sp>
      <p:sp>
        <p:nvSpPr>
          <p:cNvPr id="6" name="Title 5"/>
          <p:cNvSpPr>
            <a:spLocks noGrp="1"/>
          </p:cNvSpPr>
          <p:nvPr>
            <p:ph type="ctrTitle"/>
          </p:nvPr>
        </p:nvSpPr>
        <p:spPr>
          <a:xfrm>
            <a:off x="1648692" y="1"/>
            <a:ext cx="8811491" cy="746760"/>
          </a:xfrm>
          <a:solidFill>
            <a:srgbClr val="FFF0CC">
              <a:alpha val="80000"/>
            </a:srgbClr>
          </a:solidFill>
        </p:spPr>
        <p:txBody>
          <a:bodyPr/>
          <a:lstStyle/>
          <a:p>
            <a:pPr lvl="2" algn="ctr" rtl="0">
              <a:spcBef>
                <a:spcPct val="0"/>
              </a:spcBef>
            </a:pPr>
            <a:r>
              <a:rPr lang="en-US" sz="2800" b="1" dirty="0">
                <a:latin typeface="Calibri" pitchFamily="34" charset="0"/>
                <a:cs typeface="Calibri" pitchFamily="34" charset="0"/>
              </a:rPr>
              <a:t>Method </a:t>
            </a:r>
            <a:r>
              <a:rPr lang="en-US" sz="2800" b="1" dirty="0" err="1">
                <a:latin typeface="Calibri" pitchFamily="34" charset="0"/>
                <a:cs typeface="Calibri" pitchFamily="34" charset="0"/>
              </a:rPr>
              <a:t>numpy.random.randint</a:t>
            </a:r>
            <a:r>
              <a:rPr lang="en-US" sz="2800" b="1" dirty="0">
                <a:latin typeface="Calibri" pitchFamily="34" charset="0"/>
                <a:cs typeface="Calibri" pitchFamily="34" charset="0"/>
              </a:rPr>
              <a:t>()</a:t>
            </a:r>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4792" y="1046481"/>
            <a:ext cx="8684855" cy="212629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3803995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
          </p:nvPr>
        </p:nvSpPr>
        <p:spPr/>
        <p:txBody>
          <a:bodyPr/>
          <a:lstStyle/>
          <a:p>
            <a:fld id="{40BFEAB2-FD83-41F2-9787-AD5D1A1760CD}" type="slidenum">
              <a:rPr lang="en-US" smtClean="0"/>
              <a:pPr/>
              <a:t>66</a:t>
            </a:fld>
            <a:endParaRPr lang="en-US" dirty="0"/>
          </a:p>
        </p:txBody>
      </p:sp>
      <p:sp>
        <p:nvSpPr>
          <p:cNvPr id="7" name="Footer Placeholder 4">
            <a:extLst>
              <a:ext uri="{FF2B5EF4-FFF2-40B4-BE49-F238E27FC236}">
                <a16:creationId xmlns:a16="http://schemas.microsoft.com/office/drawing/2014/main" id="{CBE507B5-C7FD-44CE-8A2A-A513808930E9}"/>
              </a:ext>
            </a:extLst>
          </p:cNvPr>
          <p:cNvSpPr txBox="1">
            <a:spLocks/>
          </p:cNvSpPr>
          <p:nvPr/>
        </p:nvSpPr>
        <p:spPr>
          <a:xfrm>
            <a:off x="2761201" y="6528816"/>
            <a:ext cx="5486400" cy="228600"/>
          </a:xfrm>
          <a:prstGeom prst="rect">
            <a:avLst/>
          </a:prstGeom>
        </p:spPr>
        <p:txBody>
          <a:bodyPr vert="horz" lIns="91440" tIns="45720" rIns="91440" bIns="45720" rtlCol="0" anchor="ctr"/>
          <a:lstStyle>
            <a:defPPr>
              <a:defRPr lang="en-US"/>
            </a:defPPr>
            <a:lvl1pPr marL="0" algn="l" defTabSz="914400" rtl="0" eaLnBrk="1" latinLnBrk="0" hangingPunct="1">
              <a:defRPr sz="9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2"/>
                </a:solidFill>
              </a:rPr>
              <a:t>Python Programming: Problem  Solving, Packages </a:t>
            </a:r>
            <a:r>
              <a:rPr lang="en-US">
                <a:solidFill>
                  <a:schemeClr val="tx2"/>
                </a:solidFill>
              </a:rPr>
              <a:t>and Libraries</a:t>
            </a:r>
            <a:endParaRPr lang="en-US" dirty="0">
              <a:solidFill>
                <a:schemeClr val="tx2"/>
              </a:solidFill>
            </a:endParaRPr>
          </a:p>
        </p:txBody>
      </p:sp>
      <p:sp>
        <p:nvSpPr>
          <p:cNvPr id="6" name="Title 5"/>
          <p:cNvSpPr>
            <a:spLocks noGrp="1"/>
          </p:cNvSpPr>
          <p:nvPr>
            <p:ph type="ctrTitle"/>
          </p:nvPr>
        </p:nvSpPr>
        <p:spPr>
          <a:xfrm>
            <a:off x="1648692" y="1"/>
            <a:ext cx="8811491" cy="746760"/>
          </a:xfrm>
          <a:solidFill>
            <a:srgbClr val="FFF0CC">
              <a:alpha val="80000"/>
            </a:srgbClr>
          </a:solidFill>
        </p:spPr>
        <p:txBody>
          <a:bodyPr/>
          <a:lstStyle/>
          <a:p>
            <a:pPr lvl="2" algn="ctr" rtl="0">
              <a:spcBef>
                <a:spcPct val="0"/>
              </a:spcBef>
            </a:pPr>
            <a:r>
              <a:rPr lang="en-US" sz="2800" b="1" dirty="0">
                <a:latin typeface="Calibri" pitchFamily="34" charset="0"/>
                <a:cs typeface="Calibri" pitchFamily="34" charset="0"/>
              </a:rPr>
              <a:t>Common </a:t>
            </a:r>
            <a:r>
              <a:rPr lang="en-US" sz="2800" b="1" dirty="0" err="1">
                <a:latin typeface="Calibri" pitchFamily="34" charset="0"/>
                <a:cs typeface="Calibri" pitchFamily="34" charset="0"/>
              </a:rPr>
              <a:t>numpy</a:t>
            </a:r>
            <a:r>
              <a:rPr lang="en-US" sz="2800" b="1" dirty="0">
                <a:latin typeface="Calibri" pitchFamily="34" charset="0"/>
                <a:cs typeface="Calibri" pitchFamily="34" charset="0"/>
              </a:rPr>
              <a:t> methods discussed above are given at one place in the script below</a:t>
            </a:r>
          </a:p>
        </p:txBody>
      </p:sp>
      <p:graphicFrame>
        <p:nvGraphicFramePr>
          <p:cNvPr id="3" name="Table 2"/>
          <p:cNvGraphicFramePr>
            <a:graphicFrameLocks noGrp="1"/>
          </p:cNvGraphicFramePr>
          <p:nvPr/>
        </p:nvGraphicFramePr>
        <p:xfrm>
          <a:off x="1581282" y="984885"/>
          <a:ext cx="8728364" cy="3840480"/>
        </p:xfrm>
        <a:graphic>
          <a:graphicData uri="http://schemas.openxmlformats.org/drawingml/2006/table">
            <a:tbl>
              <a:tblPr firstRow="1" firstCol="1" bandRow="1"/>
              <a:tblGrid>
                <a:gridCol w="568035">
                  <a:extLst>
                    <a:ext uri="{9D8B030D-6E8A-4147-A177-3AD203B41FA5}">
                      <a16:colId xmlns:a16="http://schemas.microsoft.com/office/drawing/2014/main" val="20000"/>
                    </a:ext>
                  </a:extLst>
                </a:gridCol>
                <a:gridCol w="8160329">
                  <a:extLst>
                    <a:ext uri="{9D8B030D-6E8A-4147-A177-3AD203B41FA5}">
                      <a16:colId xmlns:a16="http://schemas.microsoft.com/office/drawing/2014/main" val="20001"/>
                    </a:ext>
                  </a:extLst>
                </a:gridCol>
              </a:tblGrid>
              <a:tr h="2076775">
                <a:tc>
                  <a:txBody>
                    <a:bodyPr/>
                    <a:lstStyle/>
                    <a:p>
                      <a:pPr marL="0" marR="0">
                        <a:spcBef>
                          <a:spcPts val="0"/>
                        </a:spcBef>
                        <a:spcAft>
                          <a:spcPts val="0"/>
                        </a:spcAft>
                      </a:pPr>
                      <a:r>
                        <a:rPr lang="en-IN" sz="1200" dirty="0">
                          <a:solidFill>
                            <a:srgbClr val="548DD4"/>
                          </a:solidFill>
                          <a:effectLst/>
                          <a:latin typeface="Consolas" pitchFamily="49" charset="0"/>
                          <a:ea typeface="Times New Roman"/>
                          <a:cs typeface="Consolas" pitchFamily="49" charset="0"/>
                        </a:rPr>
                        <a:t>1</a:t>
                      </a:r>
                      <a:endParaRPr lang="en-US" sz="1200" dirty="0">
                        <a:effectLst/>
                        <a:latin typeface="Consolas" pitchFamily="49" charset="0"/>
                        <a:ea typeface="Times New Roman"/>
                        <a:cs typeface="Consolas" pitchFamily="49" charset="0"/>
                      </a:endParaRPr>
                    </a:p>
                    <a:p>
                      <a:pPr marL="0" marR="0">
                        <a:spcBef>
                          <a:spcPts val="0"/>
                        </a:spcBef>
                        <a:spcAft>
                          <a:spcPts val="0"/>
                        </a:spcAft>
                      </a:pPr>
                      <a:r>
                        <a:rPr lang="en-IN" sz="1200" dirty="0">
                          <a:solidFill>
                            <a:srgbClr val="548DD4"/>
                          </a:solidFill>
                          <a:effectLst/>
                          <a:latin typeface="Consolas" pitchFamily="49" charset="0"/>
                          <a:ea typeface="Times New Roman"/>
                          <a:cs typeface="Consolas" pitchFamily="49" charset="0"/>
                        </a:rPr>
                        <a:t>2</a:t>
                      </a:r>
                      <a:endParaRPr lang="en-US" sz="1200" dirty="0">
                        <a:effectLst/>
                        <a:latin typeface="Consolas" pitchFamily="49" charset="0"/>
                        <a:ea typeface="Times New Roman"/>
                        <a:cs typeface="Consolas" pitchFamily="49" charset="0"/>
                      </a:endParaRPr>
                    </a:p>
                    <a:p>
                      <a:pPr marL="0" marR="0">
                        <a:spcBef>
                          <a:spcPts val="0"/>
                        </a:spcBef>
                        <a:spcAft>
                          <a:spcPts val="0"/>
                        </a:spcAft>
                      </a:pPr>
                      <a:r>
                        <a:rPr lang="en-IN" sz="1200" dirty="0">
                          <a:solidFill>
                            <a:srgbClr val="548DD4"/>
                          </a:solidFill>
                          <a:effectLst/>
                          <a:latin typeface="Consolas" pitchFamily="49" charset="0"/>
                          <a:ea typeface="Times New Roman"/>
                          <a:cs typeface="Consolas" pitchFamily="49" charset="0"/>
                        </a:rPr>
                        <a:t>3</a:t>
                      </a:r>
                      <a:endParaRPr lang="en-US" sz="1200" dirty="0">
                        <a:effectLst/>
                        <a:latin typeface="Consolas" pitchFamily="49" charset="0"/>
                        <a:ea typeface="Times New Roman"/>
                        <a:cs typeface="Consolas" pitchFamily="49" charset="0"/>
                      </a:endParaRPr>
                    </a:p>
                    <a:p>
                      <a:pPr marL="0" marR="0">
                        <a:spcBef>
                          <a:spcPts val="0"/>
                        </a:spcBef>
                        <a:spcAft>
                          <a:spcPts val="0"/>
                        </a:spcAft>
                      </a:pPr>
                      <a:r>
                        <a:rPr lang="en-IN" sz="1200" dirty="0">
                          <a:solidFill>
                            <a:srgbClr val="548DD4"/>
                          </a:solidFill>
                          <a:effectLst/>
                          <a:latin typeface="Consolas" pitchFamily="49" charset="0"/>
                          <a:ea typeface="Times New Roman"/>
                          <a:cs typeface="Consolas" pitchFamily="49" charset="0"/>
                        </a:rPr>
                        <a:t>4</a:t>
                      </a:r>
                      <a:endParaRPr lang="en-US" sz="1200" dirty="0">
                        <a:effectLst/>
                        <a:latin typeface="Consolas" pitchFamily="49" charset="0"/>
                        <a:ea typeface="Times New Roman"/>
                        <a:cs typeface="Consolas" pitchFamily="49" charset="0"/>
                      </a:endParaRPr>
                    </a:p>
                    <a:p>
                      <a:pPr marL="0" marR="0">
                        <a:spcBef>
                          <a:spcPts val="0"/>
                        </a:spcBef>
                        <a:spcAft>
                          <a:spcPts val="0"/>
                        </a:spcAft>
                      </a:pPr>
                      <a:r>
                        <a:rPr lang="en-IN" sz="1200" dirty="0">
                          <a:solidFill>
                            <a:srgbClr val="548DD4"/>
                          </a:solidFill>
                          <a:effectLst/>
                          <a:latin typeface="Consolas" pitchFamily="49" charset="0"/>
                          <a:ea typeface="Times New Roman"/>
                          <a:cs typeface="Consolas" pitchFamily="49" charset="0"/>
                        </a:rPr>
                        <a:t>5</a:t>
                      </a:r>
                      <a:endParaRPr lang="en-US" sz="1200" dirty="0">
                        <a:effectLst/>
                        <a:latin typeface="Consolas" pitchFamily="49" charset="0"/>
                        <a:ea typeface="Times New Roman"/>
                        <a:cs typeface="Consolas" pitchFamily="49" charset="0"/>
                      </a:endParaRPr>
                    </a:p>
                    <a:p>
                      <a:pPr marL="0" marR="0">
                        <a:spcBef>
                          <a:spcPts val="0"/>
                        </a:spcBef>
                        <a:spcAft>
                          <a:spcPts val="0"/>
                        </a:spcAft>
                      </a:pPr>
                      <a:r>
                        <a:rPr lang="en-IN" sz="1200" dirty="0">
                          <a:solidFill>
                            <a:srgbClr val="548DD4"/>
                          </a:solidFill>
                          <a:effectLst/>
                          <a:latin typeface="Consolas" pitchFamily="49" charset="0"/>
                          <a:ea typeface="Times New Roman"/>
                          <a:cs typeface="Consolas" pitchFamily="49" charset="0"/>
                        </a:rPr>
                        <a:t>6</a:t>
                      </a:r>
                      <a:endParaRPr lang="en-US" sz="1200" dirty="0">
                        <a:effectLst/>
                        <a:latin typeface="Consolas" pitchFamily="49" charset="0"/>
                        <a:ea typeface="Times New Roman"/>
                        <a:cs typeface="Consolas" pitchFamily="49" charset="0"/>
                      </a:endParaRPr>
                    </a:p>
                    <a:p>
                      <a:pPr marL="0" marR="0">
                        <a:spcBef>
                          <a:spcPts val="0"/>
                        </a:spcBef>
                        <a:spcAft>
                          <a:spcPts val="0"/>
                        </a:spcAft>
                      </a:pPr>
                      <a:r>
                        <a:rPr lang="en-IN" sz="1200" dirty="0">
                          <a:solidFill>
                            <a:srgbClr val="548DD4"/>
                          </a:solidFill>
                          <a:effectLst/>
                          <a:latin typeface="Consolas" pitchFamily="49" charset="0"/>
                          <a:ea typeface="Times New Roman"/>
                          <a:cs typeface="Consolas" pitchFamily="49" charset="0"/>
                        </a:rPr>
                        <a:t>7</a:t>
                      </a:r>
                      <a:endParaRPr lang="en-US" sz="1200" dirty="0">
                        <a:effectLst/>
                        <a:latin typeface="Consolas" pitchFamily="49" charset="0"/>
                        <a:ea typeface="Times New Roman"/>
                        <a:cs typeface="Consolas" pitchFamily="49" charset="0"/>
                      </a:endParaRPr>
                    </a:p>
                    <a:p>
                      <a:pPr marL="0" marR="0">
                        <a:spcBef>
                          <a:spcPts val="0"/>
                        </a:spcBef>
                        <a:spcAft>
                          <a:spcPts val="0"/>
                        </a:spcAft>
                      </a:pPr>
                      <a:r>
                        <a:rPr lang="en-IN" sz="1200" dirty="0">
                          <a:solidFill>
                            <a:srgbClr val="548DD4"/>
                          </a:solidFill>
                          <a:effectLst/>
                          <a:latin typeface="Consolas" pitchFamily="49" charset="0"/>
                          <a:ea typeface="Times New Roman"/>
                          <a:cs typeface="Consolas" pitchFamily="49" charset="0"/>
                        </a:rPr>
                        <a:t>8</a:t>
                      </a:r>
                      <a:endParaRPr lang="en-US" sz="1200" dirty="0">
                        <a:effectLst/>
                        <a:latin typeface="Consolas" pitchFamily="49" charset="0"/>
                        <a:ea typeface="Times New Roman"/>
                        <a:cs typeface="Consolas" pitchFamily="49" charset="0"/>
                      </a:endParaRPr>
                    </a:p>
                    <a:p>
                      <a:pPr marL="0" marR="0">
                        <a:spcBef>
                          <a:spcPts val="0"/>
                        </a:spcBef>
                        <a:spcAft>
                          <a:spcPts val="0"/>
                        </a:spcAft>
                      </a:pPr>
                      <a:r>
                        <a:rPr lang="en-IN" sz="1200" dirty="0">
                          <a:solidFill>
                            <a:srgbClr val="548DD4"/>
                          </a:solidFill>
                          <a:effectLst/>
                          <a:latin typeface="Consolas" pitchFamily="49" charset="0"/>
                          <a:ea typeface="Times New Roman"/>
                          <a:cs typeface="Consolas" pitchFamily="49" charset="0"/>
                        </a:rPr>
                        <a:t>9</a:t>
                      </a:r>
                      <a:endParaRPr lang="en-US" sz="1200" dirty="0">
                        <a:effectLst/>
                        <a:latin typeface="Consolas" pitchFamily="49" charset="0"/>
                        <a:ea typeface="Times New Roman"/>
                        <a:cs typeface="Consolas" pitchFamily="49" charset="0"/>
                      </a:endParaRPr>
                    </a:p>
                    <a:p>
                      <a:pPr marL="0" marR="0">
                        <a:spcBef>
                          <a:spcPts val="0"/>
                        </a:spcBef>
                        <a:spcAft>
                          <a:spcPts val="0"/>
                        </a:spcAft>
                      </a:pPr>
                      <a:r>
                        <a:rPr lang="en-IN" sz="1200" dirty="0">
                          <a:solidFill>
                            <a:srgbClr val="548DD4"/>
                          </a:solidFill>
                          <a:effectLst/>
                          <a:latin typeface="Consolas" pitchFamily="49" charset="0"/>
                          <a:ea typeface="Times New Roman"/>
                          <a:cs typeface="Consolas" pitchFamily="49" charset="0"/>
                        </a:rPr>
                        <a:t>10</a:t>
                      </a:r>
                      <a:endParaRPr lang="en-US" sz="1200" dirty="0">
                        <a:effectLst/>
                        <a:latin typeface="Consolas" pitchFamily="49" charset="0"/>
                        <a:ea typeface="Times New Roman"/>
                        <a:cs typeface="Consolas" pitchFamily="49" charset="0"/>
                      </a:endParaRPr>
                    </a:p>
                    <a:p>
                      <a:pPr marL="0" marR="0">
                        <a:spcBef>
                          <a:spcPts val="0"/>
                        </a:spcBef>
                        <a:spcAft>
                          <a:spcPts val="0"/>
                        </a:spcAft>
                      </a:pPr>
                      <a:r>
                        <a:rPr lang="en-IN" sz="1200" dirty="0">
                          <a:solidFill>
                            <a:srgbClr val="548DD4"/>
                          </a:solidFill>
                          <a:effectLst/>
                          <a:latin typeface="Consolas" pitchFamily="49" charset="0"/>
                          <a:ea typeface="Times New Roman"/>
                          <a:cs typeface="Consolas" pitchFamily="49" charset="0"/>
                        </a:rPr>
                        <a:t>11</a:t>
                      </a:r>
                      <a:endParaRPr lang="en-US" sz="1200" dirty="0">
                        <a:effectLst/>
                        <a:latin typeface="Consolas" pitchFamily="49" charset="0"/>
                        <a:ea typeface="Times New Roman"/>
                        <a:cs typeface="Consolas" pitchFamily="49" charset="0"/>
                      </a:endParaRPr>
                    </a:p>
                    <a:p>
                      <a:pPr marL="0" marR="0">
                        <a:spcBef>
                          <a:spcPts val="0"/>
                        </a:spcBef>
                        <a:spcAft>
                          <a:spcPts val="0"/>
                        </a:spcAft>
                      </a:pPr>
                      <a:r>
                        <a:rPr lang="en-IN" sz="1200" dirty="0">
                          <a:solidFill>
                            <a:srgbClr val="548DD4"/>
                          </a:solidFill>
                          <a:effectLst/>
                          <a:latin typeface="Consolas" pitchFamily="49" charset="0"/>
                          <a:ea typeface="Times New Roman"/>
                          <a:cs typeface="Consolas" pitchFamily="49" charset="0"/>
                        </a:rPr>
                        <a:t>12</a:t>
                      </a:r>
                      <a:endParaRPr lang="en-US" sz="1200" dirty="0">
                        <a:effectLst/>
                        <a:latin typeface="Consolas" pitchFamily="49" charset="0"/>
                        <a:ea typeface="Times New Roman"/>
                        <a:cs typeface="Consolas" pitchFamily="49" charset="0"/>
                      </a:endParaRPr>
                    </a:p>
                    <a:p>
                      <a:pPr marL="0" marR="0">
                        <a:spcBef>
                          <a:spcPts val="0"/>
                        </a:spcBef>
                        <a:spcAft>
                          <a:spcPts val="0"/>
                        </a:spcAft>
                      </a:pPr>
                      <a:r>
                        <a:rPr lang="en-IN" sz="1200" dirty="0">
                          <a:solidFill>
                            <a:srgbClr val="548DD4"/>
                          </a:solidFill>
                          <a:effectLst/>
                          <a:latin typeface="Consolas" pitchFamily="49" charset="0"/>
                          <a:ea typeface="Times New Roman"/>
                          <a:cs typeface="Consolas" pitchFamily="49" charset="0"/>
                        </a:rPr>
                        <a:t>13</a:t>
                      </a:r>
                      <a:endParaRPr lang="en-US" sz="1200" dirty="0">
                        <a:effectLst/>
                        <a:latin typeface="Consolas" pitchFamily="49" charset="0"/>
                        <a:ea typeface="Times New Roman"/>
                        <a:cs typeface="Consolas" pitchFamily="49" charset="0"/>
                      </a:endParaRPr>
                    </a:p>
                    <a:p>
                      <a:pPr marL="0" marR="0">
                        <a:spcBef>
                          <a:spcPts val="0"/>
                        </a:spcBef>
                        <a:spcAft>
                          <a:spcPts val="0"/>
                        </a:spcAft>
                      </a:pPr>
                      <a:r>
                        <a:rPr lang="en-IN" sz="1200" dirty="0">
                          <a:solidFill>
                            <a:srgbClr val="548DD4"/>
                          </a:solidFill>
                          <a:effectLst/>
                          <a:latin typeface="Consolas" pitchFamily="49" charset="0"/>
                          <a:ea typeface="Times New Roman"/>
                          <a:cs typeface="Consolas" pitchFamily="49" charset="0"/>
                        </a:rPr>
                        <a:t>14</a:t>
                      </a:r>
                      <a:endParaRPr lang="en-US" sz="1200" dirty="0">
                        <a:effectLst/>
                        <a:latin typeface="Consolas" pitchFamily="49" charset="0"/>
                        <a:ea typeface="Times New Roman"/>
                        <a:cs typeface="Consolas" pitchFamily="49" charset="0"/>
                      </a:endParaRPr>
                    </a:p>
                    <a:p>
                      <a:pPr marL="0" marR="0">
                        <a:spcBef>
                          <a:spcPts val="0"/>
                        </a:spcBef>
                        <a:spcAft>
                          <a:spcPts val="0"/>
                        </a:spcAft>
                      </a:pPr>
                      <a:r>
                        <a:rPr lang="en-IN" sz="1200" dirty="0">
                          <a:solidFill>
                            <a:srgbClr val="548DD4"/>
                          </a:solidFill>
                          <a:effectLst/>
                          <a:latin typeface="Consolas" pitchFamily="49" charset="0"/>
                          <a:ea typeface="Times New Roman"/>
                          <a:cs typeface="Consolas" pitchFamily="49" charset="0"/>
                        </a:rPr>
                        <a:t>15</a:t>
                      </a:r>
                      <a:endParaRPr lang="en-US" sz="1200" dirty="0">
                        <a:effectLst/>
                        <a:latin typeface="Consolas" pitchFamily="49" charset="0"/>
                        <a:ea typeface="Times New Roman"/>
                        <a:cs typeface="Consolas" pitchFamily="49" charset="0"/>
                      </a:endParaRPr>
                    </a:p>
                    <a:p>
                      <a:pPr marL="0" marR="0">
                        <a:spcBef>
                          <a:spcPts val="0"/>
                        </a:spcBef>
                        <a:spcAft>
                          <a:spcPts val="0"/>
                        </a:spcAft>
                      </a:pPr>
                      <a:r>
                        <a:rPr lang="en-IN" sz="1200" dirty="0">
                          <a:solidFill>
                            <a:srgbClr val="548DD4"/>
                          </a:solidFill>
                          <a:effectLst/>
                          <a:latin typeface="Consolas" pitchFamily="49" charset="0"/>
                          <a:ea typeface="Times New Roman"/>
                          <a:cs typeface="Consolas" pitchFamily="49" charset="0"/>
                        </a:rPr>
                        <a:t>16</a:t>
                      </a:r>
                      <a:endParaRPr lang="en-US" sz="1200" dirty="0">
                        <a:effectLst/>
                        <a:latin typeface="Consolas" pitchFamily="49" charset="0"/>
                        <a:ea typeface="Times New Roman"/>
                        <a:cs typeface="Consolas" pitchFamily="49" charset="0"/>
                      </a:endParaRPr>
                    </a:p>
                    <a:p>
                      <a:pPr marL="0" marR="0">
                        <a:spcBef>
                          <a:spcPts val="0"/>
                        </a:spcBef>
                        <a:spcAft>
                          <a:spcPts val="0"/>
                        </a:spcAft>
                      </a:pPr>
                      <a:r>
                        <a:rPr lang="en-IN" sz="1200" dirty="0">
                          <a:solidFill>
                            <a:srgbClr val="548DD4"/>
                          </a:solidFill>
                          <a:effectLst/>
                          <a:latin typeface="Consolas" pitchFamily="49" charset="0"/>
                          <a:ea typeface="Times New Roman"/>
                          <a:cs typeface="Consolas" pitchFamily="49" charset="0"/>
                        </a:rPr>
                        <a:t>17</a:t>
                      </a:r>
                      <a:endParaRPr lang="en-US" sz="1200" dirty="0">
                        <a:effectLst/>
                        <a:latin typeface="Consolas" pitchFamily="49" charset="0"/>
                        <a:ea typeface="Times New Roman"/>
                        <a:cs typeface="Consolas" pitchFamily="49" charset="0"/>
                      </a:endParaRPr>
                    </a:p>
                    <a:p>
                      <a:pPr marL="0" marR="0">
                        <a:spcBef>
                          <a:spcPts val="0"/>
                        </a:spcBef>
                        <a:spcAft>
                          <a:spcPts val="0"/>
                        </a:spcAft>
                      </a:pPr>
                      <a:r>
                        <a:rPr lang="en-IN" sz="1200" dirty="0">
                          <a:solidFill>
                            <a:srgbClr val="548DD4"/>
                          </a:solidFill>
                          <a:effectLst/>
                          <a:latin typeface="Consolas" pitchFamily="49" charset="0"/>
                          <a:ea typeface="Times New Roman"/>
                          <a:cs typeface="Consolas" pitchFamily="49" charset="0"/>
                        </a:rPr>
                        <a:t>18</a:t>
                      </a:r>
                      <a:endParaRPr lang="en-US" sz="1200" dirty="0">
                        <a:effectLst/>
                        <a:latin typeface="Consolas" pitchFamily="49" charset="0"/>
                        <a:ea typeface="Times New Roman"/>
                        <a:cs typeface="Consolas" pitchFamily="49" charset="0"/>
                      </a:endParaRPr>
                    </a:p>
                    <a:p>
                      <a:pPr marL="0" marR="0">
                        <a:spcBef>
                          <a:spcPts val="0"/>
                        </a:spcBef>
                        <a:spcAft>
                          <a:spcPts val="0"/>
                        </a:spcAft>
                      </a:pPr>
                      <a:r>
                        <a:rPr lang="en-IN" sz="1200" dirty="0">
                          <a:solidFill>
                            <a:srgbClr val="548DD4"/>
                          </a:solidFill>
                          <a:effectLst/>
                          <a:latin typeface="Consolas" pitchFamily="49" charset="0"/>
                          <a:ea typeface="Times New Roman"/>
                          <a:cs typeface="Consolas" pitchFamily="49" charset="0"/>
                        </a:rPr>
                        <a:t>19</a:t>
                      </a:r>
                      <a:endParaRPr lang="en-US" sz="1200" dirty="0">
                        <a:effectLst/>
                        <a:latin typeface="Consolas" pitchFamily="49" charset="0"/>
                        <a:ea typeface="Times New Roman"/>
                        <a:cs typeface="Consolas" pitchFamily="49" charset="0"/>
                      </a:endParaRPr>
                    </a:p>
                    <a:p>
                      <a:pPr marL="0" marR="0">
                        <a:spcBef>
                          <a:spcPts val="0"/>
                        </a:spcBef>
                        <a:spcAft>
                          <a:spcPts val="0"/>
                        </a:spcAft>
                      </a:pPr>
                      <a:r>
                        <a:rPr lang="en-IN" sz="1200" dirty="0">
                          <a:solidFill>
                            <a:srgbClr val="548DD4"/>
                          </a:solidFill>
                          <a:effectLst/>
                          <a:latin typeface="Consolas" pitchFamily="49" charset="0"/>
                          <a:ea typeface="Times New Roman"/>
                          <a:cs typeface="Consolas" pitchFamily="49" charset="0"/>
                        </a:rPr>
                        <a:t>20</a:t>
                      </a:r>
                      <a:endParaRPr lang="en-US" sz="1200" dirty="0">
                        <a:effectLst/>
                        <a:latin typeface="Consolas" pitchFamily="49" charset="0"/>
                        <a:ea typeface="Times New Roman"/>
                        <a:cs typeface="Consolas" pitchFamily="49" charset="0"/>
                      </a:endParaRPr>
                    </a:p>
                    <a:p>
                      <a:pPr marL="0" marR="0">
                        <a:spcBef>
                          <a:spcPts val="0"/>
                        </a:spcBef>
                        <a:spcAft>
                          <a:spcPts val="0"/>
                        </a:spcAft>
                      </a:pPr>
                      <a:r>
                        <a:rPr lang="en-IN" sz="1200" dirty="0">
                          <a:solidFill>
                            <a:srgbClr val="548DD4"/>
                          </a:solidFill>
                          <a:effectLst/>
                          <a:latin typeface="Consolas" pitchFamily="49" charset="0"/>
                          <a:ea typeface="Times New Roman"/>
                          <a:cs typeface="Consolas" pitchFamily="49" charset="0"/>
                        </a:rPr>
                        <a:t>21</a:t>
                      </a:r>
                      <a:endParaRPr lang="en-US" sz="1200" dirty="0">
                        <a:effectLst/>
                        <a:latin typeface="Consolas" pitchFamily="49" charset="0"/>
                        <a:ea typeface="Times New Roman"/>
                        <a:cs typeface="Consolas" pitchFamily="49" charset="0"/>
                      </a:endParaRPr>
                    </a:p>
                  </a:txBody>
                  <a:tcPr marL="44502" marR="4450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spcBef>
                          <a:spcPts val="0"/>
                        </a:spcBef>
                        <a:spcAft>
                          <a:spcPts val="0"/>
                        </a:spcAft>
                      </a:pPr>
                      <a:r>
                        <a:rPr lang="en-US" sz="1200" dirty="0">
                          <a:solidFill>
                            <a:srgbClr val="0000FF"/>
                          </a:solidFill>
                          <a:effectLst/>
                          <a:latin typeface="Consolas" pitchFamily="49" charset="0"/>
                          <a:ea typeface="Times New Roman"/>
                          <a:cs typeface="Consolas" pitchFamily="49" charset="0"/>
                        </a:rPr>
                        <a:t>import</a:t>
                      </a:r>
                      <a:r>
                        <a:rPr lang="en-US" sz="1200" dirty="0">
                          <a:solidFill>
                            <a:srgbClr val="000000"/>
                          </a:solidFill>
                          <a:effectLst/>
                          <a:latin typeface="Consolas" pitchFamily="49" charset="0"/>
                          <a:ea typeface="Times New Roman"/>
                          <a:cs typeface="Consolas" pitchFamily="49" charset="0"/>
                        </a:rPr>
                        <a:t> </a:t>
                      </a:r>
                      <a:r>
                        <a:rPr lang="en-US" sz="1200" dirty="0" err="1">
                          <a:solidFill>
                            <a:srgbClr val="000000"/>
                          </a:solidFill>
                          <a:effectLst/>
                          <a:latin typeface="Consolas" pitchFamily="49" charset="0"/>
                          <a:ea typeface="Times New Roman"/>
                          <a:cs typeface="Consolas" pitchFamily="49" charset="0"/>
                        </a:rPr>
                        <a:t>numpy</a:t>
                      </a:r>
                      <a:r>
                        <a:rPr lang="en-US" sz="1200" dirty="0">
                          <a:solidFill>
                            <a:srgbClr val="000000"/>
                          </a:solidFill>
                          <a:effectLst/>
                          <a:latin typeface="Consolas" pitchFamily="49" charset="0"/>
                          <a:ea typeface="Times New Roman"/>
                          <a:cs typeface="Consolas" pitchFamily="49" charset="0"/>
                        </a:rPr>
                        <a:t> </a:t>
                      </a:r>
                      <a:r>
                        <a:rPr lang="en-US" sz="1200" dirty="0">
                          <a:solidFill>
                            <a:srgbClr val="0000FF"/>
                          </a:solidFill>
                          <a:effectLst/>
                          <a:latin typeface="Consolas" pitchFamily="49" charset="0"/>
                          <a:ea typeface="Times New Roman"/>
                          <a:cs typeface="Consolas" pitchFamily="49" charset="0"/>
                        </a:rPr>
                        <a:t>as</a:t>
                      </a:r>
                      <a:r>
                        <a:rPr lang="en-US" sz="1200" dirty="0">
                          <a:solidFill>
                            <a:srgbClr val="000000"/>
                          </a:solidFill>
                          <a:effectLst/>
                          <a:latin typeface="Consolas" pitchFamily="49" charset="0"/>
                          <a:ea typeface="Times New Roman"/>
                          <a:cs typeface="Consolas" pitchFamily="49" charset="0"/>
                        </a:rPr>
                        <a:t> np</a:t>
                      </a:r>
                      <a:endParaRPr lang="en-US" sz="1200" dirty="0">
                        <a:effectLst/>
                        <a:latin typeface="Consolas" pitchFamily="49" charset="0"/>
                        <a:ea typeface="Times New Roman"/>
                        <a:cs typeface="Consolas" pitchFamily="49" charset="0"/>
                      </a:endParaRPr>
                    </a:p>
                    <a:p>
                      <a:pPr marL="0" marR="0">
                        <a:spcBef>
                          <a:spcPts val="0"/>
                        </a:spcBef>
                        <a:spcAft>
                          <a:spcPts val="0"/>
                        </a:spcAft>
                      </a:pPr>
                      <a:r>
                        <a:rPr lang="en-US" sz="1200" dirty="0">
                          <a:solidFill>
                            <a:srgbClr val="000000"/>
                          </a:solidFill>
                          <a:effectLst/>
                          <a:latin typeface="Consolas" pitchFamily="49" charset="0"/>
                          <a:ea typeface="Times New Roman"/>
                          <a:cs typeface="Consolas" pitchFamily="49" charset="0"/>
                        </a:rPr>
                        <a:t>A = </a:t>
                      </a:r>
                      <a:r>
                        <a:rPr lang="en-US" sz="1200" dirty="0" err="1">
                          <a:solidFill>
                            <a:srgbClr val="000000"/>
                          </a:solidFill>
                          <a:effectLst/>
                          <a:latin typeface="Consolas" pitchFamily="49" charset="0"/>
                          <a:ea typeface="Times New Roman"/>
                          <a:cs typeface="Consolas" pitchFamily="49" charset="0"/>
                        </a:rPr>
                        <a:t>np.array</a:t>
                      </a:r>
                      <a:r>
                        <a:rPr lang="en-US" sz="1200" dirty="0">
                          <a:solidFill>
                            <a:srgbClr val="000000"/>
                          </a:solidFill>
                          <a:effectLst/>
                          <a:latin typeface="Consolas" pitchFamily="49" charset="0"/>
                          <a:ea typeface="Times New Roman"/>
                          <a:cs typeface="Consolas" pitchFamily="49" charset="0"/>
                        </a:rPr>
                        <a:t>([</a:t>
                      </a:r>
                      <a:r>
                        <a:rPr lang="en-US" sz="1200" dirty="0">
                          <a:solidFill>
                            <a:srgbClr val="800000"/>
                          </a:solidFill>
                          <a:effectLst/>
                          <a:latin typeface="Consolas" pitchFamily="49" charset="0"/>
                          <a:ea typeface="Times New Roman"/>
                          <a:cs typeface="Consolas" pitchFamily="49" charset="0"/>
                        </a:rPr>
                        <a:t>1</a:t>
                      </a:r>
                      <a:r>
                        <a:rPr lang="en-US" sz="1200" dirty="0">
                          <a:solidFill>
                            <a:srgbClr val="000000"/>
                          </a:solidFill>
                          <a:effectLst/>
                          <a:latin typeface="Consolas" pitchFamily="49" charset="0"/>
                          <a:ea typeface="Times New Roman"/>
                          <a:cs typeface="Consolas" pitchFamily="49" charset="0"/>
                        </a:rPr>
                        <a:t>, </a:t>
                      </a:r>
                      <a:r>
                        <a:rPr lang="en-US" sz="1200" dirty="0">
                          <a:solidFill>
                            <a:srgbClr val="800000"/>
                          </a:solidFill>
                          <a:effectLst/>
                          <a:latin typeface="Consolas" pitchFamily="49" charset="0"/>
                          <a:ea typeface="Times New Roman"/>
                          <a:cs typeface="Consolas" pitchFamily="49" charset="0"/>
                        </a:rPr>
                        <a:t>2</a:t>
                      </a:r>
                      <a:r>
                        <a:rPr lang="en-US" sz="1200" dirty="0">
                          <a:solidFill>
                            <a:srgbClr val="000000"/>
                          </a:solidFill>
                          <a:effectLst/>
                          <a:latin typeface="Consolas" pitchFamily="49" charset="0"/>
                          <a:ea typeface="Times New Roman"/>
                          <a:cs typeface="Consolas" pitchFamily="49" charset="0"/>
                        </a:rPr>
                        <a:t>, </a:t>
                      </a:r>
                      <a:r>
                        <a:rPr lang="en-US" sz="1200" dirty="0">
                          <a:solidFill>
                            <a:srgbClr val="800000"/>
                          </a:solidFill>
                          <a:effectLst/>
                          <a:latin typeface="Consolas" pitchFamily="49" charset="0"/>
                          <a:ea typeface="Times New Roman"/>
                          <a:cs typeface="Consolas" pitchFamily="49" charset="0"/>
                        </a:rPr>
                        <a:t>3</a:t>
                      </a:r>
                      <a:r>
                        <a:rPr lang="en-US" sz="1200" dirty="0">
                          <a:solidFill>
                            <a:srgbClr val="000000"/>
                          </a:solidFill>
                          <a:effectLst/>
                          <a:latin typeface="Consolas" pitchFamily="49" charset="0"/>
                          <a:ea typeface="Times New Roman"/>
                          <a:cs typeface="Consolas" pitchFamily="49" charset="0"/>
                        </a:rPr>
                        <a:t>, </a:t>
                      </a:r>
                      <a:r>
                        <a:rPr lang="en-US" sz="1200" dirty="0">
                          <a:solidFill>
                            <a:srgbClr val="800000"/>
                          </a:solidFill>
                          <a:effectLst/>
                          <a:latin typeface="Consolas" pitchFamily="49" charset="0"/>
                          <a:ea typeface="Times New Roman"/>
                          <a:cs typeface="Consolas" pitchFamily="49" charset="0"/>
                        </a:rPr>
                        <a:t>4</a:t>
                      </a:r>
                      <a:r>
                        <a:rPr lang="en-US" sz="1200" dirty="0">
                          <a:solidFill>
                            <a:srgbClr val="000000"/>
                          </a:solidFill>
                          <a:effectLst/>
                          <a:latin typeface="Consolas" pitchFamily="49" charset="0"/>
                          <a:ea typeface="Times New Roman"/>
                          <a:cs typeface="Consolas" pitchFamily="49" charset="0"/>
                        </a:rPr>
                        <a:t>]) </a:t>
                      </a:r>
                      <a:r>
                        <a:rPr lang="en-US" sz="1200" dirty="0">
                          <a:solidFill>
                            <a:srgbClr val="FF0000"/>
                          </a:solidFill>
                          <a:effectLst/>
                          <a:latin typeface="Consolas" pitchFamily="49" charset="0"/>
                          <a:ea typeface="Times New Roman"/>
                          <a:cs typeface="Consolas" pitchFamily="49" charset="0"/>
                        </a:rPr>
                        <a:t># Create </a:t>
                      </a:r>
                      <a:r>
                        <a:rPr lang="en-US" sz="1200" dirty="0" err="1">
                          <a:solidFill>
                            <a:srgbClr val="FF0000"/>
                          </a:solidFill>
                          <a:effectLst/>
                          <a:latin typeface="Consolas" pitchFamily="49" charset="0"/>
                          <a:ea typeface="Times New Roman"/>
                          <a:cs typeface="Consolas" pitchFamily="49" charset="0"/>
                        </a:rPr>
                        <a:t>numpy</a:t>
                      </a:r>
                      <a:r>
                        <a:rPr lang="en-US" sz="1200" dirty="0">
                          <a:solidFill>
                            <a:srgbClr val="FF0000"/>
                          </a:solidFill>
                          <a:effectLst/>
                          <a:latin typeface="Consolas" pitchFamily="49" charset="0"/>
                          <a:ea typeface="Times New Roman"/>
                          <a:cs typeface="Consolas" pitchFamily="49" charset="0"/>
                        </a:rPr>
                        <a:t> array from python list</a:t>
                      </a:r>
                      <a:endParaRPr lang="en-US" sz="1200" dirty="0">
                        <a:effectLst/>
                        <a:latin typeface="Consolas" pitchFamily="49" charset="0"/>
                        <a:ea typeface="Times New Roman"/>
                        <a:cs typeface="Consolas" pitchFamily="49" charset="0"/>
                      </a:endParaRPr>
                    </a:p>
                    <a:p>
                      <a:pPr marL="0" marR="0">
                        <a:spcBef>
                          <a:spcPts val="0"/>
                        </a:spcBef>
                        <a:spcAft>
                          <a:spcPts val="0"/>
                        </a:spcAft>
                      </a:pPr>
                      <a:r>
                        <a:rPr lang="en-US" sz="1200" dirty="0">
                          <a:solidFill>
                            <a:srgbClr val="0000FF"/>
                          </a:solidFill>
                          <a:effectLst/>
                          <a:latin typeface="Consolas" pitchFamily="49" charset="0"/>
                          <a:ea typeface="Times New Roman"/>
                          <a:cs typeface="Consolas" pitchFamily="49" charset="0"/>
                        </a:rPr>
                        <a:t>print</a:t>
                      </a:r>
                      <a:r>
                        <a:rPr lang="en-US" sz="1200" dirty="0">
                          <a:solidFill>
                            <a:srgbClr val="000000"/>
                          </a:solidFill>
                          <a:effectLst/>
                          <a:latin typeface="Consolas" pitchFamily="49" charset="0"/>
                          <a:ea typeface="Times New Roman"/>
                          <a:cs typeface="Consolas" pitchFamily="49" charset="0"/>
                        </a:rPr>
                        <a:t>(</a:t>
                      </a:r>
                      <a:r>
                        <a:rPr lang="en-US" sz="1200" i="1" dirty="0">
                          <a:solidFill>
                            <a:srgbClr val="35BF3D"/>
                          </a:solidFill>
                          <a:effectLst/>
                          <a:latin typeface="Consolas" pitchFamily="49" charset="0"/>
                          <a:ea typeface="Times New Roman"/>
                          <a:cs typeface="Consolas" pitchFamily="49" charset="0"/>
                        </a:rPr>
                        <a:t>'A -&gt;'</a:t>
                      </a:r>
                      <a:r>
                        <a:rPr lang="en-US" sz="1200" dirty="0">
                          <a:solidFill>
                            <a:srgbClr val="000000"/>
                          </a:solidFill>
                          <a:effectLst/>
                          <a:latin typeface="Consolas" pitchFamily="49" charset="0"/>
                          <a:ea typeface="Times New Roman"/>
                          <a:cs typeface="Consolas" pitchFamily="49" charset="0"/>
                        </a:rPr>
                        <a:t>, A)</a:t>
                      </a:r>
                      <a:endParaRPr lang="en-US" sz="1200" dirty="0">
                        <a:effectLst/>
                        <a:latin typeface="Consolas" pitchFamily="49" charset="0"/>
                        <a:ea typeface="Times New Roman"/>
                        <a:cs typeface="Consolas" pitchFamily="49" charset="0"/>
                      </a:endParaRPr>
                    </a:p>
                    <a:p>
                      <a:pPr marL="0" marR="0">
                        <a:spcBef>
                          <a:spcPts val="0"/>
                        </a:spcBef>
                        <a:spcAft>
                          <a:spcPts val="0"/>
                        </a:spcAft>
                      </a:pPr>
                      <a:r>
                        <a:rPr lang="en-US" sz="1200" dirty="0">
                          <a:solidFill>
                            <a:srgbClr val="000000"/>
                          </a:solidFill>
                          <a:effectLst/>
                          <a:latin typeface="Consolas" pitchFamily="49" charset="0"/>
                          <a:ea typeface="Times New Roman"/>
                          <a:cs typeface="Consolas" pitchFamily="49" charset="0"/>
                        </a:rPr>
                        <a:t>B = </a:t>
                      </a:r>
                      <a:r>
                        <a:rPr lang="en-US" sz="1200" dirty="0" err="1">
                          <a:solidFill>
                            <a:srgbClr val="000000"/>
                          </a:solidFill>
                          <a:effectLst/>
                          <a:latin typeface="Consolas" pitchFamily="49" charset="0"/>
                          <a:ea typeface="Times New Roman"/>
                          <a:cs typeface="Consolas" pitchFamily="49" charset="0"/>
                        </a:rPr>
                        <a:t>np.zeros</a:t>
                      </a:r>
                      <a:r>
                        <a:rPr lang="en-US" sz="1200" dirty="0">
                          <a:solidFill>
                            <a:srgbClr val="000000"/>
                          </a:solidFill>
                          <a:effectLst/>
                          <a:latin typeface="Consolas" pitchFamily="49" charset="0"/>
                          <a:ea typeface="Times New Roman"/>
                          <a:cs typeface="Consolas" pitchFamily="49" charset="0"/>
                        </a:rPr>
                        <a:t>((</a:t>
                      </a:r>
                      <a:r>
                        <a:rPr lang="en-US" sz="1200" dirty="0">
                          <a:solidFill>
                            <a:srgbClr val="800000"/>
                          </a:solidFill>
                          <a:effectLst/>
                          <a:latin typeface="Consolas" pitchFamily="49" charset="0"/>
                          <a:ea typeface="Times New Roman"/>
                          <a:cs typeface="Consolas" pitchFamily="49" charset="0"/>
                        </a:rPr>
                        <a:t>2</a:t>
                      </a:r>
                      <a:r>
                        <a:rPr lang="en-US" sz="1200" dirty="0">
                          <a:solidFill>
                            <a:srgbClr val="000000"/>
                          </a:solidFill>
                          <a:effectLst/>
                          <a:latin typeface="Consolas" pitchFamily="49" charset="0"/>
                          <a:ea typeface="Times New Roman"/>
                          <a:cs typeface="Consolas" pitchFamily="49" charset="0"/>
                        </a:rPr>
                        <a:t>, </a:t>
                      </a:r>
                      <a:r>
                        <a:rPr lang="en-US" sz="1200" dirty="0">
                          <a:solidFill>
                            <a:srgbClr val="800000"/>
                          </a:solidFill>
                          <a:effectLst/>
                          <a:latin typeface="Consolas" pitchFamily="49" charset="0"/>
                          <a:ea typeface="Times New Roman"/>
                          <a:cs typeface="Consolas" pitchFamily="49" charset="0"/>
                        </a:rPr>
                        <a:t>2</a:t>
                      </a:r>
                      <a:r>
                        <a:rPr lang="en-US" sz="1200" dirty="0">
                          <a:solidFill>
                            <a:srgbClr val="000000"/>
                          </a:solidFill>
                          <a:effectLst/>
                          <a:latin typeface="Consolas" pitchFamily="49" charset="0"/>
                          <a:ea typeface="Times New Roman"/>
                          <a:cs typeface="Consolas" pitchFamily="49" charset="0"/>
                        </a:rPr>
                        <a:t>)) </a:t>
                      </a:r>
                      <a:r>
                        <a:rPr lang="en-US" sz="1200" dirty="0">
                          <a:solidFill>
                            <a:srgbClr val="FF0000"/>
                          </a:solidFill>
                          <a:effectLst/>
                          <a:latin typeface="Consolas" pitchFamily="49" charset="0"/>
                          <a:ea typeface="Times New Roman"/>
                          <a:cs typeface="Consolas" pitchFamily="49" charset="0"/>
                        </a:rPr>
                        <a:t># Data type defaults to float</a:t>
                      </a:r>
                      <a:endParaRPr lang="en-US" sz="1200" dirty="0">
                        <a:effectLst/>
                        <a:latin typeface="Consolas" pitchFamily="49" charset="0"/>
                        <a:ea typeface="Times New Roman"/>
                        <a:cs typeface="Consolas" pitchFamily="49" charset="0"/>
                      </a:endParaRPr>
                    </a:p>
                    <a:p>
                      <a:pPr marL="0" marR="0">
                        <a:spcBef>
                          <a:spcPts val="0"/>
                        </a:spcBef>
                        <a:spcAft>
                          <a:spcPts val="0"/>
                        </a:spcAft>
                      </a:pPr>
                      <a:r>
                        <a:rPr lang="en-US" sz="1200" dirty="0">
                          <a:solidFill>
                            <a:srgbClr val="0000FF"/>
                          </a:solidFill>
                          <a:effectLst/>
                          <a:latin typeface="Consolas" pitchFamily="49" charset="0"/>
                          <a:ea typeface="Times New Roman"/>
                          <a:cs typeface="Consolas" pitchFamily="49" charset="0"/>
                        </a:rPr>
                        <a:t>print</a:t>
                      </a:r>
                      <a:r>
                        <a:rPr lang="en-US" sz="1200" dirty="0">
                          <a:solidFill>
                            <a:srgbClr val="000000"/>
                          </a:solidFill>
                          <a:effectLst/>
                          <a:latin typeface="Consolas" pitchFamily="49" charset="0"/>
                          <a:ea typeface="Times New Roman"/>
                          <a:cs typeface="Consolas" pitchFamily="49" charset="0"/>
                        </a:rPr>
                        <a:t>(</a:t>
                      </a:r>
                      <a:r>
                        <a:rPr lang="en-US" sz="1200" i="1" dirty="0">
                          <a:solidFill>
                            <a:srgbClr val="35BF3D"/>
                          </a:solidFill>
                          <a:effectLst/>
                          <a:latin typeface="Consolas" pitchFamily="49" charset="0"/>
                          <a:ea typeface="Times New Roman"/>
                          <a:cs typeface="Consolas" pitchFamily="49" charset="0"/>
                        </a:rPr>
                        <a:t>'B-&gt;'</a:t>
                      </a:r>
                      <a:r>
                        <a:rPr lang="en-US" sz="1200" dirty="0">
                          <a:solidFill>
                            <a:srgbClr val="000000"/>
                          </a:solidFill>
                          <a:effectLst/>
                          <a:latin typeface="Consolas" pitchFamily="49" charset="0"/>
                          <a:ea typeface="Times New Roman"/>
                          <a:cs typeface="Consolas" pitchFamily="49" charset="0"/>
                        </a:rPr>
                        <a:t>, B)</a:t>
                      </a:r>
                      <a:endParaRPr lang="en-US" sz="1200" dirty="0">
                        <a:effectLst/>
                        <a:latin typeface="Consolas" pitchFamily="49" charset="0"/>
                        <a:ea typeface="Times New Roman"/>
                        <a:cs typeface="Consolas" pitchFamily="49" charset="0"/>
                      </a:endParaRPr>
                    </a:p>
                    <a:p>
                      <a:pPr marL="0" marR="0">
                        <a:spcBef>
                          <a:spcPts val="0"/>
                        </a:spcBef>
                        <a:spcAft>
                          <a:spcPts val="0"/>
                        </a:spcAft>
                      </a:pPr>
                      <a:r>
                        <a:rPr lang="en-US" sz="1200" dirty="0">
                          <a:solidFill>
                            <a:srgbClr val="000000"/>
                          </a:solidFill>
                          <a:effectLst/>
                          <a:latin typeface="Consolas" pitchFamily="49" charset="0"/>
                          <a:ea typeface="Times New Roman"/>
                          <a:cs typeface="Consolas" pitchFamily="49" charset="0"/>
                        </a:rPr>
                        <a:t>C = </a:t>
                      </a:r>
                      <a:r>
                        <a:rPr lang="en-US" sz="1200" dirty="0" err="1">
                          <a:solidFill>
                            <a:srgbClr val="000000"/>
                          </a:solidFill>
                          <a:effectLst/>
                          <a:latin typeface="Consolas" pitchFamily="49" charset="0"/>
                          <a:ea typeface="Times New Roman"/>
                          <a:cs typeface="Consolas" pitchFamily="49" charset="0"/>
                        </a:rPr>
                        <a:t>np.zeros</a:t>
                      </a:r>
                      <a:r>
                        <a:rPr lang="en-US" sz="1200" dirty="0">
                          <a:solidFill>
                            <a:srgbClr val="000000"/>
                          </a:solidFill>
                          <a:effectLst/>
                          <a:latin typeface="Consolas" pitchFamily="49" charset="0"/>
                          <a:ea typeface="Times New Roman"/>
                          <a:cs typeface="Consolas" pitchFamily="49" charset="0"/>
                        </a:rPr>
                        <a:t>((</a:t>
                      </a:r>
                      <a:r>
                        <a:rPr lang="en-US" sz="1200" dirty="0">
                          <a:solidFill>
                            <a:srgbClr val="800000"/>
                          </a:solidFill>
                          <a:effectLst/>
                          <a:latin typeface="Consolas" pitchFamily="49" charset="0"/>
                          <a:ea typeface="Times New Roman"/>
                          <a:cs typeface="Consolas" pitchFamily="49" charset="0"/>
                        </a:rPr>
                        <a:t>2</a:t>
                      </a:r>
                      <a:r>
                        <a:rPr lang="en-US" sz="1200" dirty="0">
                          <a:solidFill>
                            <a:srgbClr val="000000"/>
                          </a:solidFill>
                          <a:effectLst/>
                          <a:latin typeface="Consolas" pitchFamily="49" charset="0"/>
                          <a:ea typeface="Times New Roman"/>
                          <a:cs typeface="Consolas" pitchFamily="49" charset="0"/>
                        </a:rPr>
                        <a:t>,</a:t>
                      </a:r>
                      <a:r>
                        <a:rPr lang="en-US" sz="1200" dirty="0">
                          <a:solidFill>
                            <a:srgbClr val="800000"/>
                          </a:solidFill>
                          <a:effectLst/>
                          <a:latin typeface="Consolas" pitchFamily="49" charset="0"/>
                          <a:ea typeface="Times New Roman"/>
                          <a:cs typeface="Consolas" pitchFamily="49" charset="0"/>
                        </a:rPr>
                        <a:t>2</a:t>
                      </a:r>
                      <a:r>
                        <a:rPr lang="en-US" sz="1200" dirty="0">
                          <a:solidFill>
                            <a:srgbClr val="000000"/>
                          </a:solidFill>
                          <a:effectLst/>
                          <a:latin typeface="Consolas" pitchFamily="49" charset="0"/>
                          <a:ea typeface="Times New Roman"/>
                          <a:cs typeface="Consolas" pitchFamily="49" charset="0"/>
                        </a:rPr>
                        <a:t>), </a:t>
                      </a:r>
                      <a:r>
                        <a:rPr lang="en-US" sz="1200" dirty="0" err="1">
                          <a:solidFill>
                            <a:srgbClr val="000000"/>
                          </a:solidFill>
                          <a:effectLst/>
                          <a:latin typeface="Consolas" pitchFamily="49" charset="0"/>
                          <a:ea typeface="Times New Roman"/>
                          <a:cs typeface="Consolas" pitchFamily="49" charset="0"/>
                        </a:rPr>
                        <a:t>dtype</a:t>
                      </a:r>
                      <a:r>
                        <a:rPr lang="en-US" sz="1200" dirty="0">
                          <a:solidFill>
                            <a:srgbClr val="000000"/>
                          </a:solidFill>
                          <a:effectLst/>
                          <a:latin typeface="Consolas" pitchFamily="49" charset="0"/>
                          <a:ea typeface="Times New Roman"/>
                          <a:cs typeface="Consolas" pitchFamily="49" charset="0"/>
                        </a:rPr>
                        <a:t> = int) </a:t>
                      </a:r>
                      <a:r>
                        <a:rPr lang="en-US" sz="1200" dirty="0">
                          <a:solidFill>
                            <a:srgbClr val="FF0000"/>
                          </a:solidFill>
                          <a:effectLst/>
                          <a:latin typeface="Consolas" pitchFamily="49" charset="0"/>
                          <a:ea typeface="Times New Roman"/>
                          <a:cs typeface="Consolas" pitchFamily="49" charset="0"/>
                        </a:rPr>
                        <a:t># Data type is int, so no decimal after 0</a:t>
                      </a:r>
                      <a:endParaRPr lang="en-US" sz="1200" dirty="0">
                        <a:effectLst/>
                        <a:latin typeface="Consolas" pitchFamily="49" charset="0"/>
                        <a:ea typeface="Times New Roman"/>
                        <a:cs typeface="Consolas" pitchFamily="49" charset="0"/>
                      </a:endParaRPr>
                    </a:p>
                    <a:p>
                      <a:pPr marL="0" marR="0">
                        <a:spcBef>
                          <a:spcPts val="0"/>
                        </a:spcBef>
                        <a:spcAft>
                          <a:spcPts val="0"/>
                        </a:spcAft>
                      </a:pPr>
                      <a:r>
                        <a:rPr lang="en-US" sz="1200" dirty="0">
                          <a:solidFill>
                            <a:srgbClr val="0000FF"/>
                          </a:solidFill>
                          <a:effectLst/>
                          <a:latin typeface="Consolas" pitchFamily="49" charset="0"/>
                          <a:ea typeface="Times New Roman"/>
                          <a:cs typeface="Consolas" pitchFamily="49" charset="0"/>
                        </a:rPr>
                        <a:t>print</a:t>
                      </a:r>
                      <a:r>
                        <a:rPr lang="en-US" sz="1200" dirty="0">
                          <a:solidFill>
                            <a:srgbClr val="000000"/>
                          </a:solidFill>
                          <a:effectLst/>
                          <a:latin typeface="Consolas" pitchFamily="49" charset="0"/>
                          <a:ea typeface="Times New Roman"/>
                          <a:cs typeface="Consolas" pitchFamily="49" charset="0"/>
                        </a:rPr>
                        <a:t>(</a:t>
                      </a:r>
                      <a:r>
                        <a:rPr lang="en-US" sz="1200" i="1" dirty="0">
                          <a:solidFill>
                            <a:srgbClr val="35BF3D"/>
                          </a:solidFill>
                          <a:effectLst/>
                          <a:latin typeface="Consolas" pitchFamily="49" charset="0"/>
                          <a:ea typeface="Times New Roman"/>
                          <a:cs typeface="Consolas" pitchFamily="49" charset="0"/>
                        </a:rPr>
                        <a:t>'C-&gt;'</a:t>
                      </a:r>
                      <a:r>
                        <a:rPr lang="en-US" sz="1200" dirty="0">
                          <a:solidFill>
                            <a:srgbClr val="000000"/>
                          </a:solidFill>
                          <a:effectLst/>
                          <a:latin typeface="Consolas" pitchFamily="49" charset="0"/>
                          <a:ea typeface="Times New Roman"/>
                          <a:cs typeface="Consolas" pitchFamily="49" charset="0"/>
                        </a:rPr>
                        <a:t>, C)</a:t>
                      </a:r>
                      <a:endParaRPr lang="en-US" sz="1200" dirty="0">
                        <a:effectLst/>
                        <a:latin typeface="Consolas" pitchFamily="49" charset="0"/>
                        <a:ea typeface="Times New Roman"/>
                        <a:cs typeface="Consolas" pitchFamily="49" charset="0"/>
                      </a:endParaRPr>
                    </a:p>
                    <a:p>
                      <a:pPr marL="0" marR="0">
                        <a:spcBef>
                          <a:spcPts val="0"/>
                        </a:spcBef>
                        <a:spcAft>
                          <a:spcPts val="0"/>
                        </a:spcAft>
                      </a:pPr>
                      <a:r>
                        <a:rPr lang="en-US" sz="1200" dirty="0">
                          <a:solidFill>
                            <a:srgbClr val="000000"/>
                          </a:solidFill>
                          <a:effectLst/>
                          <a:latin typeface="Consolas" pitchFamily="49" charset="0"/>
                          <a:ea typeface="Times New Roman"/>
                          <a:cs typeface="Consolas" pitchFamily="49" charset="0"/>
                        </a:rPr>
                        <a:t>D = </a:t>
                      </a:r>
                      <a:r>
                        <a:rPr lang="en-US" sz="1200" dirty="0" err="1">
                          <a:solidFill>
                            <a:srgbClr val="000000"/>
                          </a:solidFill>
                          <a:effectLst/>
                          <a:latin typeface="Consolas" pitchFamily="49" charset="0"/>
                          <a:ea typeface="Times New Roman"/>
                          <a:cs typeface="Consolas" pitchFamily="49" charset="0"/>
                        </a:rPr>
                        <a:t>np.ones</a:t>
                      </a:r>
                      <a:r>
                        <a:rPr lang="en-US" sz="1200" dirty="0">
                          <a:solidFill>
                            <a:srgbClr val="000000"/>
                          </a:solidFill>
                          <a:effectLst/>
                          <a:latin typeface="Consolas" pitchFamily="49" charset="0"/>
                          <a:ea typeface="Times New Roman"/>
                          <a:cs typeface="Consolas" pitchFamily="49" charset="0"/>
                        </a:rPr>
                        <a:t>((</a:t>
                      </a:r>
                      <a:r>
                        <a:rPr lang="en-US" sz="1200" dirty="0">
                          <a:solidFill>
                            <a:srgbClr val="800000"/>
                          </a:solidFill>
                          <a:effectLst/>
                          <a:latin typeface="Consolas" pitchFamily="49" charset="0"/>
                          <a:ea typeface="Times New Roman"/>
                          <a:cs typeface="Consolas" pitchFamily="49" charset="0"/>
                        </a:rPr>
                        <a:t>2</a:t>
                      </a:r>
                      <a:r>
                        <a:rPr lang="en-US" sz="1200" dirty="0">
                          <a:solidFill>
                            <a:srgbClr val="000000"/>
                          </a:solidFill>
                          <a:effectLst/>
                          <a:latin typeface="Consolas" pitchFamily="49" charset="0"/>
                          <a:ea typeface="Times New Roman"/>
                          <a:cs typeface="Consolas" pitchFamily="49" charset="0"/>
                        </a:rPr>
                        <a:t>, </a:t>
                      </a:r>
                      <a:r>
                        <a:rPr lang="en-US" sz="1200" dirty="0">
                          <a:solidFill>
                            <a:srgbClr val="800000"/>
                          </a:solidFill>
                          <a:effectLst/>
                          <a:latin typeface="Consolas" pitchFamily="49" charset="0"/>
                          <a:ea typeface="Times New Roman"/>
                          <a:cs typeface="Consolas" pitchFamily="49" charset="0"/>
                        </a:rPr>
                        <a:t>2</a:t>
                      </a:r>
                      <a:r>
                        <a:rPr lang="en-US" sz="1200" dirty="0">
                          <a:solidFill>
                            <a:srgbClr val="000000"/>
                          </a:solidFill>
                          <a:effectLst/>
                          <a:latin typeface="Consolas" pitchFamily="49" charset="0"/>
                          <a:ea typeface="Times New Roman"/>
                          <a:cs typeface="Consolas" pitchFamily="49" charset="0"/>
                        </a:rPr>
                        <a:t>), </a:t>
                      </a:r>
                      <a:r>
                        <a:rPr lang="en-US" sz="1200" dirty="0" err="1">
                          <a:solidFill>
                            <a:srgbClr val="000000"/>
                          </a:solidFill>
                          <a:effectLst/>
                          <a:latin typeface="Consolas" pitchFamily="49" charset="0"/>
                          <a:ea typeface="Times New Roman"/>
                          <a:cs typeface="Consolas" pitchFamily="49" charset="0"/>
                        </a:rPr>
                        <a:t>dtype</a:t>
                      </a:r>
                      <a:r>
                        <a:rPr lang="en-US" sz="1200" dirty="0">
                          <a:solidFill>
                            <a:srgbClr val="000000"/>
                          </a:solidFill>
                          <a:effectLst/>
                          <a:latin typeface="Consolas" pitchFamily="49" charset="0"/>
                          <a:ea typeface="Times New Roman"/>
                          <a:cs typeface="Consolas" pitchFamily="49" charset="0"/>
                        </a:rPr>
                        <a:t> = complex) </a:t>
                      </a:r>
                      <a:r>
                        <a:rPr lang="en-US" sz="1200" dirty="0">
                          <a:solidFill>
                            <a:srgbClr val="FF0000"/>
                          </a:solidFill>
                          <a:effectLst/>
                          <a:latin typeface="Consolas" pitchFamily="49" charset="0"/>
                          <a:ea typeface="Times New Roman"/>
                          <a:cs typeface="Consolas" pitchFamily="49" charset="0"/>
                        </a:rPr>
                        <a:t># </a:t>
                      </a:r>
                      <a:r>
                        <a:rPr lang="en-US" sz="1200" dirty="0" err="1">
                          <a:solidFill>
                            <a:srgbClr val="FF0000"/>
                          </a:solidFill>
                          <a:effectLst/>
                          <a:latin typeface="Consolas" pitchFamily="49" charset="0"/>
                          <a:ea typeface="Times New Roman"/>
                          <a:cs typeface="Consolas" pitchFamily="49" charset="0"/>
                        </a:rPr>
                        <a:t>dtype</a:t>
                      </a:r>
                      <a:r>
                        <a:rPr lang="en-US" sz="1200" dirty="0">
                          <a:solidFill>
                            <a:srgbClr val="FF0000"/>
                          </a:solidFill>
                          <a:effectLst/>
                          <a:latin typeface="Consolas" pitchFamily="49" charset="0"/>
                          <a:ea typeface="Times New Roman"/>
                          <a:cs typeface="Consolas" pitchFamily="49" charset="0"/>
                        </a:rPr>
                        <a:t> is complex</a:t>
                      </a:r>
                      <a:endParaRPr lang="en-US" sz="1200" dirty="0">
                        <a:effectLst/>
                        <a:latin typeface="Consolas" pitchFamily="49" charset="0"/>
                        <a:ea typeface="Times New Roman"/>
                        <a:cs typeface="Consolas" pitchFamily="49" charset="0"/>
                      </a:endParaRPr>
                    </a:p>
                    <a:p>
                      <a:pPr marL="0" marR="0">
                        <a:spcBef>
                          <a:spcPts val="0"/>
                        </a:spcBef>
                        <a:spcAft>
                          <a:spcPts val="0"/>
                        </a:spcAft>
                      </a:pPr>
                      <a:r>
                        <a:rPr lang="en-US" sz="1200" dirty="0">
                          <a:solidFill>
                            <a:srgbClr val="0000FF"/>
                          </a:solidFill>
                          <a:effectLst/>
                          <a:latin typeface="Consolas" pitchFamily="49" charset="0"/>
                          <a:ea typeface="Times New Roman"/>
                          <a:cs typeface="Consolas" pitchFamily="49" charset="0"/>
                        </a:rPr>
                        <a:t>print</a:t>
                      </a:r>
                      <a:r>
                        <a:rPr lang="en-US" sz="1200" dirty="0">
                          <a:solidFill>
                            <a:srgbClr val="000000"/>
                          </a:solidFill>
                          <a:effectLst/>
                          <a:latin typeface="Consolas" pitchFamily="49" charset="0"/>
                          <a:ea typeface="Times New Roman"/>
                          <a:cs typeface="Consolas" pitchFamily="49" charset="0"/>
                        </a:rPr>
                        <a:t>(</a:t>
                      </a:r>
                      <a:r>
                        <a:rPr lang="en-US" sz="1200" i="1" dirty="0">
                          <a:solidFill>
                            <a:srgbClr val="35BF3D"/>
                          </a:solidFill>
                          <a:effectLst/>
                          <a:latin typeface="Consolas" pitchFamily="49" charset="0"/>
                          <a:ea typeface="Times New Roman"/>
                          <a:cs typeface="Consolas" pitchFamily="49" charset="0"/>
                        </a:rPr>
                        <a:t>'D-&gt;'</a:t>
                      </a:r>
                      <a:r>
                        <a:rPr lang="en-US" sz="1200" dirty="0">
                          <a:solidFill>
                            <a:srgbClr val="000000"/>
                          </a:solidFill>
                          <a:effectLst/>
                          <a:latin typeface="Consolas" pitchFamily="49" charset="0"/>
                          <a:ea typeface="Times New Roman"/>
                          <a:cs typeface="Consolas" pitchFamily="49" charset="0"/>
                        </a:rPr>
                        <a:t>, D)</a:t>
                      </a:r>
                      <a:endParaRPr lang="en-US" sz="1200" dirty="0">
                        <a:effectLst/>
                        <a:latin typeface="Consolas" pitchFamily="49" charset="0"/>
                        <a:ea typeface="Times New Roman"/>
                        <a:cs typeface="Consolas" pitchFamily="49" charset="0"/>
                      </a:endParaRPr>
                    </a:p>
                    <a:p>
                      <a:pPr marL="0" marR="0">
                        <a:spcBef>
                          <a:spcPts val="0"/>
                        </a:spcBef>
                        <a:spcAft>
                          <a:spcPts val="0"/>
                        </a:spcAft>
                      </a:pPr>
                      <a:r>
                        <a:rPr lang="en-US" sz="1200" dirty="0">
                          <a:solidFill>
                            <a:srgbClr val="000000"/>
                          </a:solidFill>
                          <a:effectLst/>
                          <a:latin typeface="Consolas" pitchFamily="49" charset="0"/>
                          <a:ea typeface="Times New Roman"/>
                          <a:cs typeface="Consolas" pitchFamily="49" charset="0"/>
                        </a:rPr>
                        <a:t>E = </a:t>
                      </a:r>
                      <a:r>
                        <a:rPr lang="en-US" sz="1200" dirty="0" err="1">
                          <a:solidFill>
                            <a:srgbClr val="000000"/>
                          </a:solidFill>
                          <a:effectLst/>
                          <a:latin typeface="Consolas" pitchFamily="49" charset="0"/>
                          <a:ea typeface="Times New Roman"/>
                          <a:cs typeface="Consolas" pitchFamily="49" charset="0"/>
                        </a:rPr>
                        <a:t>np.eye</a:t>
                      </a:r>
                      <a:r>
                        <a:rPr lang="en-US" sz="1200" dirty="0">
                          <a:solidFill>
                            <a:srgbClr val="000000"/>
                          </a:solidFill>
                          <a:effectLst/>
                          <a:latin typeface="Consolas" pitchFamily="49" charset="0"/>
                          <a:ea typeface="Times New Roman"/>
                          <a:cs typeface="Consolas" pitchFamily="49" charset="0"/>
                        </a:rPr>
                        <a:t>(</a:t>
                      </a:r>
                      <a:r>
                        <a:rPr lang="en-US" sz="1200" dirty="0">
                          <a:solidFill>
                            <a:srgbClr val="800000"/>
                          </a:solidFill>
                          <a:effectLst/>
                          <a:latin typeface="Consolas" pitchFamily="49" charset="0"/>
                          <a:ea typeface="Times New Roman"/>
                          <a:cs typeface="Consolas" pitchFamily="49" charset="0"/>
                        </a:rPr>
                        <a:t>4</a:t>
                      </a:r>
                      <a:r>
                        <a:rPr lang="en-US" sz="1200" dirty="0">
                          <a:solidFill>
                            <a:srgbClr val="000000"/>
                          </a:solidFill>
                          <a:effectLst/>
                          <a:latin typeface="Consolas" pitchFamily="49" charset="0"/>
                          <a:ea typeface="Times New Roman"/>
                          <a:cs typeface="Consolas" pitchFamily="49" charset="0"/>
                        </a:rPr>
                        <a:t>, </a:t>
                      </a:r>
                      <a:r>
                        <a:rPr lang="en-US" sz="1200" dirty="0" err="1">
                          <a:solidFill>
                            <a:srgbClr val="000000"/>
                          </a:solidFill>
                          <a:effectLst/>
                          <a:latin typeface="Consolas" pitchFamily="49" charset="0"/>
                          <a:ea typeface="Times New Roman"/>
                          <a:cs typeface="Consolas" pitchFamily="49" charset="0"/>
                        </a:rPr>
                        <a:t>dtype</a:t>
                      </a:r>
                      <a:r>
                        <a:rPr lang="en-US" sz="1200" dirty="0">
                          <a:solidFill>
                            <a:srgbClr val="000000"/>
                          </a:solidFill>
                          <a:effectLst/>
                          <a:latin typeface="Consolas" pitchFamily="49" charset="0"/>
                          <a:ea typeface="Times New Roman"/>
                          <a:cs typeface="Consolas" pitchFamily="49" charset="0"/>
                        </a:rPr>
                        <a:t> = int)</a:t>
                      </a:r>
                      <a:endParaRPr lang="en-US" sz="1200" dirty="0">
                        <a:effectLst/>
                        <a:latin typeface="Consolas" pitchFamily="49" charset="0"/>
                        <a:ea typeface="Times New Roman"/>
                        <a:cs typeface="Consolas" pitchFamily="49" charset="0"/>
                      </a:endParaRPr>
                    </a:p>
                    <a:p>
                      <a:pPr marL="0" marR="0">
                        <a:spcBef>
                          <a:spcPts val="0"/>
                        </a:spcBef>
                        <a:spcAft>
                          <a:spcPts val="0"/>
                        </a:spcAft>
                      </a:pPr>
                      <a:r>
                        <a:rPr lang="en-US" sz="1200" dirty="0">
                          <a:solidFill>
                            <a:srgbClr val="0000FF"/>
                          </a:solidFill>
                          <a:effectLst/>
                          <a:latin typeface="Consolas" pitchFamily="49" charset="0"/>
                          <a:ea typeface="Times New Roman"/>
                          <a:cs typeface="Consolas" pitchFamily="49" charset="0"/>
                        </a:rPr>
                        <a:t>print</a:t>
                      </a:r>
                      <a:r>
                        <a:rPr lang="en-US" sz="1200" dirty="0">
                          <a:solidFill>
                            <a:srgbClr val="000000"/>
                          </a:solidFill>
                          <a:effectLst/>
                          <a:latin typeface="Consolas" pitchFamily="49" charset="0"/>
                          <a:ea typeface="Times New Roman"/>
                          <a:cs typeface="Consolas" pitchFamily="49" charset="0"/>
                        </a:rPr>
                        <a:t>(</a:t>
                      </a:r>
                      <a:r>
                        <a:rPr lang="en-US" sz="1200" i="1" dirty="0">
                          <a:solidFill>
                            <a:srgbClr val="35BF3D"/>
                          </a:solidFill>
                          <a:effectLst/>
                          <a:latin typeface="Consolas" pitchFamily="49" charset="0"/>
                          <a:ea typeface="Times New Roman"/>
                          <a:cs typeface="Consolas" pitchFamily="49" charset="0"/>
                        </a:rPr>
                        <a:t>'E-&gt;'</a:t>
                      </a:r>
                      <a:r>
                        <a:rPr lang="en-US" sz="1200" dirty="0">
                          <a:solidFill>
                            <a:srgbClr val="000000"/>
                          </a:solidFill>
                          <a:effectLst/>
                          <a:latin typeface="Consolas" pitchFamily="49" charset="0"/>
                          <a:ea typeface="Times New Roman"/>
                          <a:cs typeface="Consolas" pitchFamily="49" charset="0"/>
                        </a:rPr>
                        <a:t>,E)</a:t>
                      </a:r>
                      <a:endParaRPr lang="en-US" sz="1200" dirty="0">
                        <a:effectLst/>
                        <a:latin typeface="Consolas" pitchFamily="49" charset="0"/>
                        <a:ea typeface="Times New Roman"/>
                        <a:cs typeface="Consolas" pitchFamily="49" charset="0"/>
                      </a:endParaRPr>
                    </a:p>
                    <a:p>
                      <a:pPr marL="0" marR="0">
                        <a:spcBef>
                          <a:spcPts val="0"/>
                        </a:spcBef>
                        <a:spcAft>
                          <a:spcPts val="0"/>
                        </a:spcAft>
                      </a:pPr>
                      <a:r>
                        <a:rPr lang="en-US" sz="1200" dirty="0">
                          <a:solidFill>
                            <a:srgbClr val="000000"/>
                          </a:solidFill>
                          <a:effectLst/>
                          <a:latin typeface="Consolas" pitchFamily="49" charset="0"/>
                          <a:ea typeface="Times New Roman"/>
                          <a:cs typeface="Consolas" pitchFamily="49" charset="0"/>
                        </a:rPr>
                        <a:t>F = </a:t>
                      </a:r>
                      <a:r>
                        <a:rPr lang="en-US" sz="1200" dirty="0" err="1">
                          <a:solidFill>
                            <a:srgbClr val="000000"/>
                          </a:solidFill>
                          <a:effectLst/>
                          <a:latin typeface="Consolas" pitchFamily="49" charset="0"/>
                          <a:ea typeface="Times New Roman"/>
                          <a:cs typeface="Consolas" pitchFamily="49" charset="0"/>
                        </a:rPr>
                        <a:t>np.array</a:t>
                      </a:r>
                      <a:r>
                        <a:rPr lang="en-US" sz="1200" dirty="0">
                          <a:solidFill>
                            <a:srgbClr val="000000"/>
                          </a:solidFill>
                          <a:effectLst/>
                          <a:latin typeface="Consolas" pitchFamily="49" charset="0"/>
                          <a:ea typeface="Times New Roman"/>
                          <a:cs typeface="Consolas" pitchFamily="49" charset="0"/>
                        </a:rPr>
                        <a:t>([[</a:t>
                      </a:r>
                      <a:r>
                        <a:rPr lang="en-US" sz="1200" dirty="0">
                          <a:solidFill>
                            <a:srgbClr val="800000"/>
                          </a:solidFill>
                          <a:effectLst/>
                          <a:latin typeface="Consolas" pitchFamily="49" charset="0"/>
                          <a:ea typeface="Times New Roman"/>
                          <a:cs typeface="Consolas" pitchFamily="49" charset="0"/>
                        </a:rPr>
                        <a:t>1</a:t>
                      </a:r>
                      <a:r>
                        <a:rPr lang="en-US" sz="1200" dirty="0">
                          <a:solidFill>
                            <a:srgbClr val="000000"/>
                          </a:solidFill>
                          <a:effectLst/>
                          <a:latin typeface="Consolas" pitchFamily="49" charset="0"/>
                          <a:ea typeface="Times New Roman"/>
                          <a:cs typeface="Consolas" pitchFamily="49" charset="0"/>
                        </a:rPr>
                        <a:t>,</a:t>
                      </a:r>
                      <a:r>
                        <a:rPr lang="en-US" sz="1200" dirty="0">
                          <a:solidFill>
                            <a:srgbClr val="800000"/>
                          </a:solidFill>
                          <a:effectLst/>
                          <a:latin typeface="Consolas" pitchFamily="49" charset="0"/>
                          <a:ea typeface="Times New Roman"/>
                          <a:cs typeface="Consolas" pitchFamily="49" charset="0"/>
                        </a:rPr>
                        <a:t>2</a:t>
                      </a:r>
                      <a:r>
                        <a:rPr lang="en-US" sz="1200" dirty="0">
                          <a:solidFill>
                            <a:srgbClr val="000000"/>
                          </a:solidFill>
                          <a:effectLst/>
                          <a:latin typeface="Consolas" pitchFamily="49" charset="0"/>
                          <a:ea typeface="Times New Roman"/>
                          <a:cs typeface="Consolas" pitchFamily="49" charset="0"/>
                        </a:rPr>
                        <a:t>], [</a:t>
                      </a:r>
                      <a:r>
                        <a:rPr lang="en-US" sz="1200" dirty="0">
                          <a:solidFill>
                            <a:srgbClr val="800000"/>
                          </a:solidFill>
                          <a:effectLst/>
                          <a:latin typeface="Consolas" pitchFamily="49" charset="0"/>
                          <a:ea typeface="Times New Roman"/>
                          <a:cs typeface="Consolas" pitchFamily="49" charset="0"/>
                        </a:rPr>
                        <a:t>3</a:t>
                      </a:r>
                      <a:r>
                        <a:rPr lang="en-US" sz="1200" dirty="0">
                          <a:solidFill>
                            <a:srgbClr val="000000"/>
                          </a:solidFill>
                          <a:effectLst/>
                          <a:latin typeface="Consolas" pitchFamily="49" charset="0"/>
                          <a:ea typeface="Times New Roman"/>
                          <a:cs typeface="Consolas" pitchFamily="49" charset="0"/>
                        </a:rPr>
                        <a:t>,</a:t>
                      </a:r>
                      <a:r>
                        <a:rPr lang="en-US" sz="1200" dirty="0">
                          <a:solidFill>
                            <a:srgbClr val="800000"/>
                          </a:solidFill>
                          <a:effectLst/>
                          <a:latin typeface="Consolas" pitchFamily="49" charset="0"/>
                          <a:ea typeface="Times New Roman"/>
                          <a:cs typeface="Consolas" pitchFamily="49" charset="0"/>
                        </a:rPr>
                        <a:t>4</a:t>
                      </a:r>
                      <a:r>
                        <a:rPr lang="en-US" sz="1200" dirty="0">
                          <a:solidFill>
                            <a:srgbClr val="000000"/>
                          </a:solidFill>
                          <a:effectLst/>
                          <a:latin typeface="Consolas" pitchFamily="49" charset="0"/>
                          <a:ea typeface="Times New Roman"/>
                          <a:cs typeface="Consolas" pitchFamily="49" charset="0"/>
                        </a:rPr>
                        <a:t>], [</a:t>
                      </a:r>
                      <a:r>
                        <a:rPr lang="en-US" sz="1200" dirty="0">
                          <a:solidFill>
                            <a:srgbClr val="800000"/>
                          </a:solidFill>
                          <a:effectLst/>
                          <a:latin typeface="Consolas" pitchFamily="49" charset="0"/>
                          <a:ea typeface="Times New Roman"/>
                          <a:cs typeface="Consolas" pitchFamily="49" charset="0"/>
                        </a:rPr>
                        <a:t>5</a:t>
                      </a:r>
                      <a:r>
                        <a:rPr lang="en-US" sz="1200" dirty="0">
                          <a:solidFill>
                            <a:srgbClr val="000000"/>
                          </a:solidFill>
                          <a:effectLst/>
                          <a:latin typeface="Consolas" pitchFamily="49" charset="0"/>
                          <a:ea typeface="Times New Roman"/>
                          <a:cs typeface="Consolas" pitchFamily="49" charset="0"/>
                        </a:rPr>
                        <a:t>,</a:t>
                      </a:r>
                      <a:r>
                        <a:rPr lang="en-US" sz="1200" dirty="0">
                          <a:solidFill>
                            <a:srgbClr val="800000"/>
                          </a:solidFill>
                          <a:effectLst/>
                          <a:latin typeface="Consolas" pitchFamily="49" charset="0"/>
                          <a:ea typeface="Times New Roman"/>
                          <a:cs typeface="Consolas" pitchFamily="49" charset="0"/>
                        </a:rPr>
                        <a:t>6</a:t>
                      </a:r>
                      <a:r>
                        <a:rPr lang="en-US" sz="1200" dirty="0">
                          <a:solidFill>
                            <a:srgbClr val="000000"/>
                          </a:solidFill>
                          <a:effectLst/>
                          <a:latin typeface="Consolas" pitchFamily="49" charset="0"/>
                          <a:ea typeface="Times New Roman"/>
                          <a:cs typeface="Consolas" pitchFamily="49" charset="0"/>
                        </a:rPr>
                        <a:t>], [</a:t>
                      </a:r>
                      <a:r>
                        <a:rPr lang="en-US" sz="1200" dirty="0">
                          <a:solidFill>
                            <a:srgbClr val="800000"/>
                          </a:solidFill>
                          <a:effectLst/>
                          <a:latin typeface="Consolas" pitchFamily="49" charset="0"/>
                          <a:ea typeface="Times New Roman"/>
                          <a:cs typeface="Consolas" pitchFamily="49" charset="0"/>
                        </a:rPr>
                        <a:t>7</a:t>
                      </a:r>
                      <a:r>
                        <a:rPr lang="en-US" sz="1200" dirty="0">
                          <a:solidFill>
                            <a:srgbClr val="000000"/>
                          </a:solidFill>
                          <a:effectLst/>
                          <a:latin typeface="Consolas" pitchFamily="49" charset="0"/>
                          <a:ea typeface="Times New Roman"/>
                          <a:cs typeface="Consolas" pitchFamily="49" charset="0"/>
                        </a:rPr>
                        <a:t>,</a:t>
                      </a:r>
                      <a:r>
                        <a:rPr lang="en-US" sz="1200" dirty="0">
                          <a:solidFill>
                            <a:srgbClr val="800000"/>
                          </a:solidFill>
                          <a:effectLst/>
                          <a:latin typeface="Consolas" pitchFamily="49" charset="0"/>
                          <a:ea typeface="Times New Roman"/>
                          <a:cs typeface="Consolas" pitchFamily="49" charset="0"/>
                        </a:rPr>
                        <a:t>8</a:t>
                      </a:r>
                      <a:r>
                        <a:rPr lang="en-US" sz="1200" dirty="0">
                          <a:solidFill>
                            <a:srgbClr val="000000"/>
                          </a:solidFill>
                          <a:effectLst/>
                          <a:latin typeface="Consolas" pitchFamily="49" charset="0"/>
                          <a:ea typeface="Times New Roman"/>
                          <a:cs typeface="Consolas" pitchFamily="49" charset="0"/>
                        </a:rPr>
                        <a:t>]]) </a:t>
                      </a:r>
                      <a:r>
                        <a:rPr lang="en-US" sz="1200" dirty="0">
                          <a:solidFill>
                            <a:srgbClr val="FF0000"/>
                          </a:solidFill>
                          <a:effectLst/>
                          <a:latin typeface="Consolas" pitchFamily="49" charset="0"/>
                          <a:ea typeface="Times New Roman"/>
                          <a:cs typeface="Consolas" pitchFamily="49" charset="0"/>
                        </a:rPr>
                        <a:t># F is 4 x 2 array</a:t>
                      </a:r>
                      <a:endParaRPr lang="en-US" sz="1200" dirty="0">
                        <a:effectLst/>
                        <a:latin typeface="Consolas" pitchFamily="49" charset="0"/>
                        <a:ea typeface="Times New Roman"/>
                        <a:cs typeface="Consolas" pitchFamily="49" charset="0"/>
                      </a:endParaRPr>
                    </a:p>
                    <a:p>
                      <a:pPr marL="0" marR="0">
                        <a:spcBef>
                          <a:spcPts val="0"/>
                        </a:spcBef>
                        <a:spcAft>
                          <a:spcPts val="0"/>
                        </a:spcAft>
                      </a:pPr>
                      <a:r>
                        <a:rPr lang="en-US" sz="1200" dirty="0">
                          <a:solidFill>
                            <a:srgbClr val="0000FF"/>
                          </a:solidFill>
                          <a:effectLst/>
                          <a:latin typeface="Consolas" pitchFamily="49" charset="0"/>
                          <a:ea typeface="Times New Roman"/>
                          <a:cs typeface="Consolas" pitchFamily="49" charset="0"/>
                        </a:rPr>
                        <a:t>print</a:t>
                      </a:r>
                      <a:r>
                        <a:rPr lang="en-US" sz="1200" dirty="0">
                          <a:solidFill>
                            <a:srgbClr val="000000"/>
                          </a:solidFill>
                          <a:effectLst/>
                          <a:latin typeface="Consolas" pitchFamily="49" charset="0"/>
                          <a:ea typeface="Times New Roman"/>
                          <a:cs typeface="Consolas" pitchFamily="49" charset="0"/>
                        </a:rPr>
                        <a:t>(</a:t>
                      </a:r>
                      <a:r>
                        <a:rPr lang="en-US" sz="1200" i="1" dirty="0">
                          <a:solidFill>
                            <a:srgbClr val="35BF3D"/>
                          </a:solidFill>
                          <a:effectLst/>
                          <a:latin typeface="Consolas" pitchFamily="49" charset="0"/>
                          <a:ea typeface="Times New Roman"/>
                          <a:cs typeface="Consolas" pitchFamily="49" charset="0"/>
                        </a:rPr>
                        <a:t>'F-&gt;'</a:t>
                      </a:r>
                      <a:r>
                        <a:rPr lang="en-US" sz="1200" dirty="0">
                          <a:solidFill>
                            <a:srgbClr val="000000"/>
                          </a:solidFill>
                          <a:effectLst/>
                          <a:latin typeface="Consolas" pitchFamily="49" charset="0"/>
                          <a:ea typeface="Times New Roman"/>
                          <a:cs typeface="Consolas" pitchFamily="49" charset="0"/>
                        </a:rPr>
                        <a:t>, F)</a:t>
                      </a:r>
                      <a:endParaRPr lang="en-US" sz="1200" dirty="0">
                        <a:effectLst/>
                        <a:latin typeface="Consolas" pitchFamily="49" charset="0"/>
                        <a:ea typeface="Times New Roman"/>
                        <a:cs typeface="Consolas" pitchFamily="49" charset="0"/>
                      </a:endParaRPr>
                    </a:p>
                    <a:p>
                      <a:pPr marL="0" marR="0">
                        <a:spcBef>
                          <a:spcPts val="0"/>
                        </a:spcBef>
                        <a:spcAft>
                          <a:spcPts val="0"/>
                        </a:spcAft>
                      </a:pPr>
                      <a:r>
                        <a:rPr lang="en-US" sz="1200" dirty="0">
                          <a:solidFill>
                            <a:srgbClr val="000000"/>
                          </a:solidFill>
                          <a:effectLst/>
                          <a:latin typeface="Consolas" pitchFamily="49" charset="0"/>
                          <a:ea typeface="Times New Roman"/>
                          <a:cs typeface="Consolas" pitchFamily="49" charset="0"/>
                        </a:rPr>
                        <a:t>G = </a:t>
                      </a:r>
                      <a:r>
                        <a:rPr lang="en-US" sz="1200" dirty="0" err="1">
                          <a:solidFill>
                            <a:srgbClr val="000000"/>
                          </a:solidFill>
                          <a:effectLst/>
                          <a:latin typeface="Consolas" pitchFamily="49" charset="0"/>
                          <a:ea typeface="Times New Roman"/>
                          <a:cs typeface="Consolas" pitchFamily="49" charset="0"/>
                        </a:rPr>
                        <a:t>np.transpose</a:t>
                      </a:r>
                      <a:r>
                        <a:rPr lang="en-US" sz="1200" dirty="0">
                          <a:solidFill>
                            <a:srgbClr val="000000"/>
                          </a:solidFill>
                          <a:effectLst/>
                          <a:latin typeface="Consolas" pitchFamily="49" charset="0"/>
                          <a:ea typeface="Times New Roman"/>
                          <a:cs typeface="Consolas" pitchFamily="49" charset="0"/>
                        </a:rPr>
                        <a:t>(F) </a:t>
                      </a:r>
                      <a:r>
                        <a:rPr lang="en-US" sz="1200" dirty="0">
                          <a:solidFill>
                            <a:srgbClr val="FF0000"/>
                          </a:solidFill>
                          <a:effectLst/>
                          <a:latin typeface="Consolas" pitchFamily="49" charset="0"/>
                          <a:ea typeface="Times New Roman"/>
                          <a:cs typeface="Consolas" pitchFamily="49" charset="0"/>
                        </a:rPr>
                        <a:t># G is 2 x 4 array</a:t>
                      </a:r>
                      <a:endParaRPr lang="en-US" sz="1200" dirty="0">
                        <a:effectLst/>
                        <a:latin typeface="Consolas" pitchFamily="49" charset="0"/>
                        <a:ea typeface="Times New Roman"/>
                        <a:cs typeface="Consolas" pitchFamily="49" charset="0"/>
                      </a:endParaRPr>
                    </a:p>
                    <a:p>
                      <a:pPr marL="0" marR="0">
                        <a:spcBef>
                          <a:spcPts val="0"/>
                        </a:spcBef>
                        <a:spcAft>
                          <a:spcPts val="0"/>
                        </a:spcAft>
                      </a:pPr>
                      <a:r>
                        <a:rPr lang="en-US" sz="1200" dirty="0">
                          <a:solidFill>
                            <a:srgbClr val="0000FF"/>
                          </a:solidFill>
                          <a:effectLst/>
                          <a:latin typeface="Consolas" pitchFamily="49" charset="0"/>
                          <a:ea typeface="Times New Roman"/>
                          <a:cs typeface="Consolas" pitchFamily="49" charset="0"/>
                        </a:rPr>
                        <a:t>print</a:t>
                      </a:r>
                      <a:r>
                        <a:rPr lang="en-US" sz="1200" dirty="0">
                          <a:solidFill>
                            <a:srgbClr val="000000"/>
                          </a:solidFill>
                          <a:effectLst/>
                          <a:latin typeface="Consolas" pitchFamily="49" charset="0"/>
                          <a:ea typeface="Times New Roman"/>
                          <a:cs typeface="Consolas" pitchFamily="49" charset="0"/>
                        </a:rPr>
                        <a:t>(</a:t>
                      </a:r>
                      <a:r>
                        <a:rPr lang="en-US" sz="1200" i="1" dirty="0">
                          <a:solidFill>
                            <a:srgbClr val="35BF3D"/>
                          </a:solidFill>
                          <a:effectLst/>
                          <a:latin typeface="Consolas" pitchFamily="49" charset="0"/>
                          <a:ea typeface="Times New Roman"/>
                          <a:cs typeface="Consolas" pitchFamily="49" charset="0"/>
                        </a:rPr>
                        <a:t>'G-&gt;'</a:t>
                      </a:r>
                      <a:r>
                        <a:rPr lang="en-US" sz="1200" dirty="0">
                          <a:solidFill>
                            <a:srgbClr val="000000"/>
                          </a:solidFill>
                          <a:effectLst/>
                          <a:latin typeface="Consolas" pitchFamily="49" charset="0"/>
                          <a:ea typeface="Times New Roman"/>
                          <a:cs typeface="Consolas" pitchFamily="49" charset="0"/>
                        </a:rPr>
                        <a:t>, G)</a:t>
                      </a:r>
                      <a:endParaRPr lang="en-US" sz="1200" dirty="0">
                        <a:effectLst/>
                        <a:latin typeface="Consolas" pitchFamily="49" charset="0"/>
                        <a:ea typeface="Times New Roman"/>
                        <a:cs typeface="Consolas" pitchFamily="49" charset="0"/>
                      </a:endParaRPr>
                    </a:p>
                    <a:p>
                      <a:pPr marL="0" marR="0">
                        <a:spcBef>
                          <a:spcPts val="0"/>
                        </a:spcBef>
                        <a:spcAft>
                          <a:spcPts val="0"/>
                        </a:spcAft>
                      </a:pPr>
                      <a:r>
                        <a:rPr lang="en-US" sz="1200" dirty="0">
                          <a:solidFill>
                            <a:srgbClr val="000000"/>
                          </a:solidFill>
                          <a:effectLst/>
                          <a:latin typeface="Consolas" pitchFamily="49" charset="0"/>
                          <a:ea typeface="Times New Roman"/>
                          <a:cs typeface="Consolas" pitchFamily="49" charset="0"/>
                        </a:rPr>
                        <a:t>H = </a:t>
                      </a:r>
                      <a:r>
                        <a:rPr lang="en-US" sz="1200" dirty="0" err="1">
                          <a:solidFill>
                            <a:srgbClr val="000000"/>
                          </a:solidFill>
                          <a:effectLst/>
                          <a:latin typeface="Consolas" pitchFamily="49" charset="0"/>
                          <a:ea typeface="Times New Roman"/>
                          <a:cs typeface="Consolas" pitchFamily="49" charset="0"/>
                        </a:rPr>
                        <a:t>np.arange</a:t>
                      </a:r>
                      <a:r>
                        <a:rPr lang="en-US" sz="1200" dirty="0">
                          <a:solidFill>
                            <a:srgbClr val="000000"/>
                          </a:solidFill>
                          <a:effectLst/>
                          <a:latin typeface="Consolas" pitchFamily="49" charset="0"/>
                          <a:ea typeface="Times New Roman"/>
                          <a:cs typeface="Consolas" pitchFamily="49" charset="0"/>
                        </a:rPr>
                        <a:t>(</a:t>
                      </a:r>
                      <a:r>
                        <a:rPr lang="en-US" sz="1200" dirty="0">
                          <a:solidFill>
                            <a:srgbClr val="800000"/>
                          </a:solidFill>
                          <a:effectLst/>
                          <a:latin typeface="Consolas" pitchFamily="49" charset="0"/>
                          <a:ea typeface="Times New Roman"/>
                          <a:cs typeface="Consolas" pitchFamily="49" charset="0"/>
                        </a:rPr>
                        <a:t>2.4</a:t>
                      </a:r>
                      <a:r>
                        <a:rPr lang="en-US" sz="1200" dirty="0">
                          <a:solidFill>
                            <a:srgbClr val="000000"/>
                          </a:solidFill>
                          <a:effectLst/>
                          <a:latin typeface="Consolas" pitchFamily="49" charset="0"/>
                          <a:ea typeface="Times New Roman"/>
                          <a:cs typeface="Consolas" pitchFamily="49" charset="0"/>
                        </a:rPr>
                        <a:t>, </a:t>
                      </a:r>
                      <a:r>
                        <a:rPr lang="en-US" sz="1200" dirty="0">
                          <a:solidFill>
                            <a:srgbClr val="800000"/>
                          </a:solidFill>
                          <a:effectLst/>
                          <a:latin typeface="Consolas" pitchFamily="49" charset="0"/>
                          <a:ea typeface="Times New Roman"/>
                          <a:cs typeface="Consolas" pitchFamily="49" charset="0"/>
                        </a:rPr>
                        <a:t>3.4</a:t>
                      </a:r>
                      <a:r>
                        <a:rPr lang="en-US" sz="1200" dirty="0">
                          <a:solidFill>
                            <a:srgbClr val="000000"/>
                          </a:solidFill>
                          <a:effectLst/>
                          <a:latin typeface="Consolas" pitchFamily="49" charset="0"/>
                          <a:ea typeface="Times New Roman"/>
                          <a:cs typeface="Consolas" pitchFamily="49" charset="0"/>
                        </a:rPr>
                        <a:t>, </a:t>
                      </a:r>
                      <a:r>
                        <a:rPr lang="en-US" sz="1200" dirty="0">
                          <a:solidFill>
                            <a:srgbClr val="800000"/>
                          </a:solidFill>
                          <a:effectLst/>
                          <a:latin typeface="Consolas" pitchFamily="49" charset="0"/>
                          <a:ea typeface="Times New Roman"/>
                          <a:cs typeface="Consolas" pitchFamily="49" charset="0"/>
                        </a:rPr>
                        <a:t>0.2</a:t>
                      </a:r>
                      <a:r>
                        <a:rPr lang="en-US" sz="1200" dirty="0">
                          <a:solidFill>
                            <a:srgbClr val="000000"/>
                          </a:solidFill>
                          <a:effectLst/>
                          <a:latin typeface="Consolas" pitchFamily="49" charset="0"/>
                          <a:ea typeface="Times New Roman"/>
                          <a:cs typeface="Consolas" pitchFamily="49" charset="0"/>
                        </a:rPr>
                        <a:t>) </a:t>
                      </a:r>
                      <a:r>
                        <a:rPr lang="en-US" sz="1200" dirty="0">
                          <a:solidFill>
                            <a:srgbClr val="FF0000"/>
                          </a:solidFill>
                          <a:effectLst/>
                          <a:latin typeface="Consolas" pitchFamily="49" charset="0"/>
                          <a:ea typeface="Times New Roman"/>
                          <a:cs typeface="Consolas" pitchFamily="49" charset="0"/>
                        </a:rPr>
                        <a:t># start, stop and step are decimals.</a:t>
                      </a:r>
                      <a:endParaRPr lang="en-US" sz="1200" dirty="0">
                        <a:effectLst/>
                        <a:latin typeface="Consolas" pitchFamily="49" charset="0"/>
                        <a:ea typeface="Times New Roman"/>
                        <a:cs typeface="Consolas" pitchFamily="49" charset="0"/>
                      </a:endParaRPr>
                    </a:p>
                    <a:p>
                      <a:pPr marL="0" marR="0">
                        <a:spcBef>
                          <a:spcPts val="0"/>
                        </a:spcBef>
                        <a:spcAft>
                          <a:spcPts val="0"/>
                        </a:spcAft>
                      </a:pPr>
                      <a:r>
                        <a:rPr lang="en-US" sz="1200" dirty="0">
                          <a:solidFill>
                            <a:srgbClr val="0000FF"/>
                          </a:solidFill>
                          <a:effectLst/>
                          <a:latin typeface="Consolas" pitchFamily="49" charset="0"/>
                          <a:ea typeface="Times New Roman"/>
                          <a:cs typeface="Consolas" pitchFamily="49" charset="0"/>
                        </a:rPr>
                        <a:t>print</a:t>
                      </a:r>
                      <a:r>
                        <a:rPr lang="en-US" sz="1200" dirty="0">
                          <a:solidFill>
                            <a:srgbClr val="000000"/>
                          </a:solidFill>
                          <a:effectLst/>
                          <a:latin typeface="Consolas" pitchFamily="49" charset="0"/>
                          <a:ea typeface="Times New Roman"/>
                          <a:cs typeface="Consolas" pitchFamily="49" charset="0"/>
                        </a:rPr>
                        <a:t>(</a:t>
                      </a:r>
                      <a:r>
                        <a:rPr lang="en-US" sz="1200" i="1" dirty="0">
                          <a:solidFill>
                            <a:srgbClr val="35BF3D"/>
                          </a:solidFill>
                          <a:effectLst/>
                          <a:latin typeface="Consolas" pitchFamily="49" charset="0"/>
                          <a:ea typeface="Times New Roman"/>
                          <a:cs typeface="Consolas" pitchFamily="49" charset="0"/>
                        </a:rPr>
                        <a:t>'H-&gt;'</a:t>
                      </a:r>
                      <a:r>
                        <a:rPr lang="en-US" sz="1200" dirty="0">
                          <a:solidFill>
                            <a:srgbClr val="000000"/>
                          </a:solidFill>
                          <a:effectLst/>
                          <a:latin typeface="Consolas" pitchFamily="49" charset="0"/>
                          <a:ea typeface="Times New Roman"/>
                          <a:cs typeface="Consolas" pitchFamily="49" charset="0"/>
                        </a:rPr>
                        <a:t>, H)</a:t>
                      </a:r>
                      <a:endParaRPr lang="en-US" sz="1200" dirty="0">
                        <a:effectLst/>
                        <a:latin typeface="Consolas" pitchFamily="49" charset="0"/>
                        <a:ea typeface="Times New Roman"/>
                        <a:cs typeface="Consolas" pitchFamily="49" charset="0"/>
                      </a:endParaRPr>
                    </a:p>
                    <a:p>
                      <a:pPr marL="0" marR="0">
                        <a:spcBef>
                          <a:spcPts val="0"/>
                        </a:spcBef>
                        <a:spcAft>
                          <a:spcPts val="0"/>
                        </a:spcAft>
                      </a:pPr>
                      <a:r>
                        <a:rPr lang="en-US" sz="1200" dirty="0">
                          <a:solidFill>
                            <a:srgbClr val="000000"/>
                          </a:solidFill>
                          <a:effectLst/>
                          <a:latin typeface="Consolas" pitchFamily="49" charset="0"/>
                          <a:ea typeface="Times New Roman"/>
                          <a:cs typeface="Consolas" pitchFamily="49" charset="0"/>
                        </a:rPr>
                        <a:t>I = </a:t>
                      </a:r>
                      <a:r>
                        <a:rPr lang="en-US" sz="1200" dirty="0" err="1">
                          <a:solidFill>
                            <a:srgbClr val="000000"/>
                          </a:solidFill>
                          <a:effectLst/>
                          <a:latin typeface="Consolas" pitchFamily="49" charset="0"/>
                          <a:ea typeface="Times New Roman"/>
                          <a:cs typeface="Consolas" pitchFamily="49" charset="0"/>
                        </a:rPr>
                        <a:t>np.random.random</a:t>
                      </a:r>
                      <a:r>
                        <a:rPr lang="en-US" sz="1200" dirty="0">
                          <a:solidFill>
                            <a:srgbClr val="000000"/>
                          </a:solidFill>
                          <a:effectLst/>
                          <a:latin typeface="Consolas" pitchFamily="49" charset="0"/>
                          <a:ea typeface="Times New Roman"/>
                          <a:cs typeface="Consolas" pitchFamily="49" charset="0"/>
                        </a:rPr>
                        <a:t>((</a:t>
                      </a:r>
                      <a:r>
                        <a:rPr lang="en-US" sz="1200" dirty="0">
                          <a:solidFill>
                            <a:srgbClr val="800000"/>
                          </a:solidFill>
                          <a:effectLst/>
                          <a:latin typeface="Consolas" pitchFamily="49" charset="0"/>
                          <a:ea typeface="Times New Roman"/>
                          <a:cs typeface="Consolas" pitchFamily="49" charset="0"/>
                        </a:rPr>
                        <a:t>2</a:t>
                      </a:r>
                      <a:r>
                        <a:rPr lang="en-US" sz="1200" dirty="0">
                          <a:solidFill>
                            <a:srgbClr val="000000"/>
                          </a:solidFill>
                          <a:effectLst/>
                          <a:latin typeface="Consolas" pitchFamily="49" charset="0"/>
                          <a:ea typeface="Times New Roman"/>
                          <a:cs typeface="Consolas" pitchFamily="49" charset="0"/>
                        </a:rPr>
                        <a:t>, </a:t>
                      </a:r>
                      <a:r>
                        <a:rPr lang="en-US" sz="1200" dirty="0">
                          <a:solidFill>
                            <a:srgbClr val="800000"/>
                          </a:solidFill>
                          <a:effectLst/>
                          <a:latin typeface="Consolas" pitchFamily="49" charset="0"/>
                          <a:ea typeface="Times New Roman"/>
                          <a:cs typeface="Consolas" pitchFamily="49" charset="0"/>
                        </a:rPr>
                        <a:t>2</a:t>
                      </a:r>
                      <a:r>
                        <a:rPr lang="en-US" sz="1200" dirty="0">
                          <a:solidFill>
                            <a:srgbClr val="000000"/>
                          </a:solidFill>
                          <a:effectLst/>
                          <a:latin typeface="Consolas" pitchFamily="49" charset="0"/>
                          <a:ea typeface="Times New Roman"/>
                          <a:cs typeface="Consolas" pitchFamily="49" charset="0"/>
                        </a:rPr>
                        <a:t>)) </a:t>
                      </a:r>
                      <a:r>
                        <a:rPr lang="en-US" sz="1200" dirty="0">
                          <a:solidFill>
                            <a:srgbClr val="FF0000"/>
                          </a:solidFill>
                          <a:effectLst/>
                          <a:latin typeface="Consolas" pitchFamily="49" charset="0"/>
                          <a:ea typeface="Times New Roman"/>
                          <a:cs typeface="Consolas" pitchFamily="49" charset="0"/>
                        </a:rPr>
                        <a:t># Create 2 x 2 matrix of </a:t>
                      </a:r>
                      <a:r>
                        <a:rPr lang="en-US" sz="1200" dirty="0" err="1">
                          <a:solidFill>
                            <a:srgbClr val="FF0000"/>
                          </a:solidFill>
                          <a:effectLst/>
                          <a:latin typeface="Consolas" pitchFamily="49" charset="0"/>
                          <a:ea typeface="Times New Roman"/>
                          <a:cs typeface="Consolas" pitchFamily="49" charset="0"/>
                        </a:rPr>
                        <a:t>randoms</a:t>
                      </a:r>
                      <a:r>
                        <a:rPr lang="en-US" sz="1200" dirty="0">
                          <a:solidFill>
                            <a:srgbClr val="FF0000"/>
                          </a:solidFill>
                          <a:effectLst/>
                          <a:latin typeface="Consolas" pitchFamily="49" charset="0"/>
                          <a:ea typeface="Times New Roman"/>
                          <a:cs typeface="Consolas" pitchFamily="49" charset="0"/>
                        </a:rPr>
                        <a:t> in range [0,1)</a:t>
                      </a:r>
                      <a:endParaRPr lang="en-US" sz="1200" dirty="0">
                        <a:effectLst/>
                        <a:latin typeface="Consolas" pitchFamily="49" charset="0"/>
                        <a:ea typeface="Times New Roman"/>
                        <a:cs typeface="Consolas" pitchFamily="49" charset="0"/>
                      </a:endParaRPr>
                    </a:p>
                    <a:p>
                      <a:pPr marL="0" marR="0">
                        <a:spcBef>
                          <a:spcPts val="0"/>
                        </a:spcBef>
                        <a:spcAft>
                          <a:spcPts val="0"/>
                        </a:spcAft>
                      </a:pPr>
                      <a:r>
                        <a:rPr lang="en-US" sz="1200" dirty="0">
                          <a:solidFill>
                            <a:srgbClr val="0000FF"/>
                          </a:solidFill>
                          <a:effectLst/>
                          <a:latin typeface="Consolas" pitchFamily="49" charset="0"/>
                          <a:ea typeface="Times New Roman"/>
                          <a:cs typeface="Consolas" pitchFamily="49" charset="0"/>
                        </a:rPr>
                        <a:t>print</a:t>
                      </a:r>
                      <a:r>
                        <a:rPr lang="en-US" sz="1200" dirty="0">
                          <a:solidFill>
                            <a:srgbClr val="000000"/>
                          </a:solidFill>
                          <a:effectLst/>
                          <a:latin typeface="Consolas" pitchFamily="49" charset="0"/>
                          <a:ea typeface="Times New Roman"/>
                          <a:cs typeface="Consolas" pitchFamily="49" charset="0"/>
                        </a:rPr>
                        <a:t>(</a:t>
                      </a:r>
                      <a:r>
                        <a:rPr lang="en-US" sz="1200" i="1" dirty="0">
                          <a:solidFill>
                            <a:srgbClr val="35BF3D"/>
                          </a:solidFill>
                          <a:effectLst/>
                          <a:latin typeface="Consolas" pitchFamily="49" charset="0"/>
                          <a:ea typeface="Times New Roman"/>
                          <a:cs typeface="Consolas" pitchFamily="49" charset="0"/>
                        </a:rPr>
                        <a:t>'I-&gt;'</a:t>
                      </a:r>
                      <a:r>
                        <a:rPr lang="en-US" sz="1200" dirty="0">
                          <a:solidFill>
                            <a:srgbClr val="000000"/>
                          </a:solidFill>
                          <a:effectLst/>
                          <a:latin typeface="Consolas" pitchFamily="49" charset="0"/>
                          <a:ea typeface="Times New Roman"/>
                          <a:cs typeface="Consolas" pitchFamily="49" charset="0"/>
                        </a:rPr>
                        <a:t>, I)</a:t>
                      </a:r>
                      <a:endParaRPr lang="en-US" sz="1200" dirty="0">
                        <a:effectLst/>
                        <a:latin typeface="Consolas" pitchFamily="49" charset="0"/>
                        <a:ea typeface="Times New Roman"/>
                        <a:cs typeface="Consolas" pitchFamily="49" charset="0"/>
                      </a:endParaRPr>
                    </a:p>
                    <a:p>
                      <a:pPr marL="0" marR="0">
                        <a:spcBef>
                          <a:spcPts val="0"/>
                        </a:spcBef>
                        <a:spcAft>
                          <a:spcPts val="0"/>
                        </a:spcAft>
                      </a:pPr>
                      <a:r>
                        <a:rPr lang="en-US" sz="1200" dirty="0">
                          <a:solidFill>
                            <a:srgbClr val="000000"/>
                          </a:solidFill>
                          <a:effectLst/>
                          <a:latin typeface="Consolas" pitchFamily="49" charset="0"/>
                          <a:ea typeface="Times New Roman"/>
                          <a:cs typeface="Consolas" pitchFamily="49" charset="0"/>
                        </a:rPr>
                        <a:t>J = </a:t>
                      </a:r>
                      <a:r>
                        <a:rPr lang="en-US" sz="1200" dirty="0" err="1">
                          <a:solidFill>
                            <a:srgbClr val="000000"/>
                          </a:solidFill>
                          <a:effectLst/>
                          <a:latin typeface="Consolas" pitchFamily="49" charset="0"/>
                          <a:ea typeface="Times New Roman"/>
                          <a:cs typeface="Consolas" pitchFamily="49" charset="0"/>
                        </a:rPr>
                        <a:t>np.random.randint</a:t>
                      </a:r>
                      <a:r>
                        <a:rPr lang="en-US" sz="1200" dirty="0">
                          <a:solidFill>
                            <a:srgbClr val="000000"/>
                          </a:solidFill>
                          <a:effectLst/>
                          <a:latin typeface="Consolas" pitchFamily="49" charset="0"/>
                          <a:ea typeface="Times New Roman"/>
                          <a:cs typeface="Consolas" pitchFamily="49" charset="0"/>
                        </a:rPr>
                        <a:t>(</a:t>
                      </a:r>
                      <a:r>
                        <a:rPr lang="en-US" sz="1200" dirty="0">
                          <a:solidFill>
                            <a:srgbClr val="800000"/>
                          </a:solidFill>
                          <a:effectLst/>
                          <a:latin typeface="Consolas" pitchFamily="49" charset="0"/>
                          <a:ea typeface="Times New Roman"/>
                          <a:cs typeface="Consolas" pitchFamily="49" charset="0"/>
                        </a:rPr>
                        <a:t>2</a:t>
                      </a:r>
                      <a:r>
                        <a:rPr lang="en-US" sz="1200" dirty="0">
                          <a:solidFill>
                            <a:srgbClr val="000000"/>
                          </a:solidFill>
                          <a:effectLst/>
                          <a:latin typeface="Consolas" pitchFamily="49" charset="0"/>
                          <a:ea typeface="Times New Roman"/>
                          <a:cs typeface="Consolas" pitchFamily="49" charset="0"/>
                        </a:rPr>
                        <a:t>, </a:t>
                      </a:r>
                      <a:r>
                        <a:rPr lang="en-US" sz="1200" dirty="0">
                          <a:solidFill>
                            <a:srgbClr val="800000"/>
                          </a:solidFill>
                          <a:effectLst/>
                          <a:latin typeface="Consolas" pitchFamily="49" charset="0"/>
                          <a:ea typeface="Times New Roman"/>
                          <a:cs typeface="Consolas" pitchFamily="49" charset="0"/>
                        </a:rPr>
                        <a:t>4</a:t>
                      </a:r>
                      <a:r>
                        <a:rPr lang="en-US" sz="1200" dirty="0">
                          <a:solidFill>
                            <a:srgbClr val="000000"/>
                          </a:solidFill>
                          <a:effectLst/>
                          <a:latin typeface="Consolas" pitchFamily="49" charset="0"/>
                          <a:ea typeface="Times New Roman"/>
                          <a:cs typeface="Consolas" pitchFamily="49" charset="0"/>
                        </a:rPr>
                        <a:t>, (</a:t>
                      </a:r>
                      <a:r>
                        <a:rPr lang="en-US" sz="1200" dirty="0">
                          <a:solidFill>
                            <a:srgbClr val="800000"/>
                          </a:solidFill>
                          <a:effectLst/>
                          <a:latin typeface="Consolas" pitchFamily="49" charset="0"/>
                          <a:ea typeface="Times New Roman"/>
                          <a:cs typeface="Consolas" pitchFamily="49" charset="0"/>
                        </a:rPr>
                        <a:t>2</a:t>
                      </a:r>
                      <a:r>
                        <a:rPr lang="en-US" sz="1200" dirty="0">
                          <a:solidFill>
                            <a:srgbClr val="000000"/>
                          </a:solidFill>
                          <a:effectLst/>
                          <a:latin typeface="Consolas" pitchFamily="49" charset="0"/>
                          <a:ea typeface="Times New Roman"/>
                          <a:cs typeface="Consolas" pitchFamily="49" charset="0"/>
                        </a:rPr>
                        <a:t>, </a:t>
                      </a:r>
                      <a:r>
                        <a:rPr lang="en-US" sz="1200" dirty="0">
                          <a:solidFill>
                            <a:srgbClr val="800000"/>
                          </a:solidFill>
                          <a:effectLst/>
                          <a:latin typeface="Consolas" pitchFamily="49" charset="0"/>
                          <a:ea typeface="Times New Roman"/>
                          <a:cs typeface="Consolas" pitchFamily="49" charset="0"/>
                        </a:rPr>
                        <a:t>3</a:t>
                      </a:r>
                      <a:r>
                        <a:rPr lang="en-US" sz="1200" dirty="0">
                          <a:solidFill>
                            <a:srgbClr val="000000"/>
                          </a:solidFill>
                          <a:effectLst/>
                          <a:latin typeface="Consolas" pitchFamily="49" charset="0"/>
                          <a:ea typeface="Times New Roman"/>
                          <a:cs typeface="Consolas" pitchFamily="49" charset="0"/>
                        </a:rPr>
                        <a:t>)) </a:t>
                      </a:r>
                      <a:r>
                        <a:rPr lang="en-US" sz="1200" dirty="0">
                          <a:solidFill>
                            <a:srgbClr val="FF0000"/>
                          </a:solidFill>
                          <a:effectLst/>
                          <a:latin typeface="Consolas" pitchFamily="49" charset="0"/>
                          <a:ea typeface="Times New Roman"/>
                          <a:cs typeface="Consolas" pitchFamily="49" charset="0"/>
                        </a:rPr>
                        <a:t># Will generate random number 2,3 but not 4</a:t>
                      </a:r>
                      <a:endParaRPr lang="en-US" sz="1200" dirty="0">
                        <a:effectLst/>
                        <a:latin typeface="Consolas" pitchFamily="49" charset="0"/>
                        <a:ea typeface="Times New Roman"/>
                        <a:cs typeface="Consolas" pitchFamily="49" charset="0"/>
                      </a:endParaRPr>
                    </a:p>
                    <a:p>
                      <a:pPr marL="0" marR="0">
                        <a:spcBef>
                          <a:spcPts val="0"/>
                        </a:spcBef>
                        <a:spcAft>
                          <a:spcPts val="0"/>
                        </a:spcAft>
                      </a:pPr>
                      <a:r>
                        <a:rPr lang="en-US" sz="1200" dirty="0">
                          <a:solidFill>
                            <a:srgbClr val="0000FF"/>
                          </a:solidFill>
                          <a:effectLst/>
                          <a:latin typeface="Consolas" pitchFamily="49" charset="0"/>
                          <a:ea typeface="Times New Roman"/>
                          <a:cs typeface="Consolas" pitchFamily="49" charset="0"/>
                        </a:rPr>
                        <a:t>print</a:t>
                      </a:r>
                      <a:r>
                        <a:rPr lang="en-US" sz="1200" dirty="0">
                          <a:solidFill>
                            <a:srgbClr val="000000"/>
                          </a:solidFill>
                          <a:effectLst/>
                          <a:latin typeface="Consolas" pitchFamily="49" charset="0"/>
                          <a:ea typeface="Times New Roman"/>
                          <a:cs typeface="Consolas" pitchFamily="49" charset="0"/>
                        </a:rPr>
                        <a:t>(</a:t>
                      </a:r>
                      <a:r>
                        <a:rPr lang="en-US" sz="1200" i="1" dirty="0">
                          <a:solidFill>
                            <a:srgbClr val="35BF3D"/>
                          </a:solidFill>
                          <a:effectLst/>
                          <a:latin typeface="Consolas" pitchFamily="49" charset="0"/>
                          <a:ea typeface="Times New Roman"/>
                          <a:cs typeface="Consolas" pitchFamily="49" charset="0"/>
                        </a:rPr>
                        <a:t>'J-&gt;'</a:t>
                      </a:r>
                      <a:r>
                        <a:rPr lang="en-US" sz="1200" dirty="0">
                          <a:solidFill>
                            <a:srgbClr val="000000"/>
                          </a:solidFill>
                          <a:effectLst/>
                          <a:latin typeface="Consolas" pitchFamily="49" charset="0"/>
                          <a:ea typeface="Times New Roman"/>
                          <a:cs typeface="Consolas" pitchFamily="49" charset="0"/>
                        </a:rPr>
                        <a:t>, J)</a:t>
                      </a:r>
                      <a:endParaRPr lang="en-US" sz="1200" dirty="0">
                        <a:effectLst/>
                        <a:latin typeface="Consolas" pitchFamily="49" charset="0"/>
                        <a:ea typeface="Times New Roman"/>
                        <a:cs typeface="Consolas" pitchFamily="49" charset="0"/>
                      </a:endParaRPr>
                    </a:p>
                  </a:txBody>
                  <a:tcPr marL="44502" marR="4450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bl>
          </a:graphicData>
        </a:graphic>
      </p:graphicFrame>
      <p:sp>
        <p:nvSpPr>
          <p:cNvPr id="8" name="Subtitle 3">
            <a:extLst>
              <a:ext uri="{FF2B5EF4-FFF2-40B4-BE49-F238E27FC236}">
                <a16:creationId xmlns:a16="http://schemas.microsoft.com/office/drawing/2014/main" id="{0005BD79-C2C6-4F94-BF28-BAE36FAEA3DE}"/>
              </a:ext>
            </a:extLst>
          </p:cNvPr>
          <p:cNvSpPr>
            <a:spLocks noGrp="1"/>
          </p:cNvSpPr>
          <p:nvPr>
            <p:ph type="subTitle" idx="1"/>
          </p:nvPr>
        </p:nvSpPr>
        <p:spPr>
          <a:xfrm>
            <a:off x="1648692" y="5063490"/>
            <a:ext cx="7820429" cy="585471"/>
          </a:xfrm>
          <a:solidFill>
            <a:srgbClr val="FAD1D3">
              <a:alpha val="70980"/>
            </a:srgbClr>
          </a:solidFill>
          <a:ln>
            <a:solidFill>
              <a:schemeClr val="accent1"/>
            </a:solidFill>
          </a:ln>
        </p:spPr>
        <p:txBody>
          <a:bodyPr/>
          <a:lstStyle/>
          <a:p>
            <a:r>
              <a:rPr lang="en-US" dirty="0">
                <a:latin typeface="Calibri" pitchFamily="34" charset="0"/>
                <a:cs typeface="Calibri" pitchFamily="34" charset="0"/>
              </a:rPr>
              <a:t>The output from this script is shown on next slide</a:t>
            </a:r>
          </a:p>
        </p:txBody>
      </p:sp>
    </p:spTree>
    <p:extLst>
      <p:ext uri="{BB962C8B-B14F-4D97-AF65-F5344CB8AC3E}">
        <p14:creationId xmlns:p14="http://schemas.microsoft.com/office/powerpoint/2010/main" val="272232562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
          </p:nvPr>
        </p:nvSpPr>
        <p:spPr/>
        <p:txBody>
          <a:bodyPr/>
          <a:lstStyle/>
          <a:p>
            <a:fld id="{40BFEAB2-FD83-41F2-9787-AD5D1A1760CD}" type="slidenum">
              <a:rPr lang="en-US" smtClean="0"/>
              <a:pPr/>
              <a:t>67</a:t>
            </a:fld>
            <a:endParaRPr lang="en-US" dirty="0"/>
          </a:p>
        </p:txBody>
      </p:sp>
      <p:sp>
        <p:nvSpPr>
          <p:cNvPr id="7" name="Footer Placeholder 4">
            <a:extLst>
              <a:ext uri="{FF2B5EF4-FFF2-40B4-BE49-F238E27FC236}">
                <a16:creationId xmlns:a16="http://schemas.microsoft.com/office/drawing/2014/main" id="{CBE507B5-C7FD-44CE-8A2A-A513808930E9}"/>
              </a:ext>
            </a:extLst>
          </p:cNvPr>
          <p:cNvSpPr txBox="1">
            <a:spLocks/>
          </p:cNvSpPr>
          <p:nvPr/>
        </p:nvSpPr>
        <p:spPr>
          <a:xfrm>
            <a:off x="2761201" y="6528816"/>
            <a:ext cx="5486400" cy="228600"/>
          </a:xfrm>
          <a:prstGeom prst="rect">
            <a:avLst/>
          </a:prstGeom>
        </p:spPr>
        <p:txBody>
          <a:bodyPr vert="horz" lIns="91440" tIns="45720" rIns="91440" bIns="45720" rtlCol="0" anchor="ctr"/>
          <a:lstStyle>
            <a:defPPr>
              <a:defRPr lang="en-US"/>
            </a:defPPr>
            <a:lvl1pPr marL="0" algn="l" defTabSz="914400" rtl="0" eaLnBrk="1" latinLnBrk="0" hangingPunct="1">
              <a:defRPr sz="9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2"/>
                </a:solidFill>
              </a:rPr>
              <a:t>Python Programming: Problem  Solving, Packages </a:t>
            </a:r>
            <a:r>
              <a:rPr lang="en-US">
                <a:solidFill>
                  <a:schemeClr val="tx2"/>
                </a:solidFill>
              </a:rPr>
              <a:t>and Libraries</a:t>
            </a:r>
            <a:endParaRPr lang="en-US" dirty="0">
              <a:solidFill>
                <a:schemeClr val="tx2"/>
              </a:solidFill>
            </a:endParaRPr>
          </a:p>
        </p:txBody>
      </p:sp>
      <p:sp>
        <p:nvSpPr>
          <p:cNvPr id="6" name="Title 5"/>
          <p:cNvSpPr>
            <a:spLocks noGrp="1"/>
          </p:cNvSpPr>
          <p:nvPr>
            <p:ph type="ctrTitle"/>
          </p:nvPr>
        </p:nvSpPr>
        <p:spPr>
          <a:xfrm>
            <a:off x="1648692" y="66042"/>
            <a:ext cx="8811491" cy="543559"/>
          </a:xfrm>
          <a:solidFill>
            <a:srgbClr val="FFF0CC">
              <a:alpha val="80000"/>
            </a:srgbClr>
          </a:solidFill>
        </p:spPr>
        <p:txBody>
          <a:bodyPr/>
          <a:lstStyle/>
          <a:p>
            <a:pPr lvl="2" algn="ctr" rtl="0">
              <a:spcBef>
                <a:spcPct val="0"/>
              </a:spcBef>
            </a:pPr>
            <a:r>
              <a:rPr lang="en-US" sz="2800" b="1" dirty="0">
                <a:latin typeface="Calibri" pitchFamily="34" charset="0"/>
                <a:cs typeface="Calibri" pitchFamily="34" charset="0"/>
              </a:rPr>
              <a:t>Output of script from previous page</a:t>
            </a:r>
          </a:p>
        </p:txBody>
      </p:sp>
      <p:graphicFrame>
        <p:nvGraphicFramePr>
          <p:cNvPr id="3" name="Table 2">
            <a:extLst>
              <a:ext uri="{FF2B5EF4-FFF2-40B4-BE49-F238E27FC236}">
                <a16:creationId xmlns:a16="http://schemas.microsoft.com/office/drawing/2014/main" id="{1E83A69E-0EDA-4D87-B520-B9AEAE2764C2}"/>
              </a:ext>
            </a:extLst>
          </p:cNvPr>
          <p:cNvGraphicFramePr>
            <a:graphicFrameLocks noGrp="1"/>
          </p:cNvGraphicFramePr>
          <p:nvPr/>
        </p:nvGraphicFramePr>
        <p:xfrm>
          <a:off x="2027776" y="651034"/>
          <a:ext cx="7512464" cy="5608320"/>
        </p:xfrm>
        <a:graphic>
          <a:graphicData uri="http://schemas.openxmlformats.org/drawingml/2006/table">
            <a:tbl>
              <a:tblPr firstRow="1" firstCol="1" bandRow="1"/>
              <a:tblGrid>
                <a:gridCol w="543259">
                  <a:extLst>
                    <a:ext uri="{9D8B030D-6E8A-4147-A177-3AD203B41FA5}">
                      <a16:colId xmlns:a16="http://schemas.microsoft.com/office/drawing/2014/main" val="385872823"/>
                    </a:ext>
                  </a:extLst>
                </a:gridCol>
                <a:gridCol w="6969205">
                  <a:extLst>
                    <a:ext uri="{9D8B030D-6E8A-4147-A177-3AD203B41FA5}">
                      <a16:colId xmlns:a16="http://schemas.microsoft.com/office/drawing/2014/main" val="1680217400"/>
                    </a:ext>
                  </a:extLst>
                </a:gridCol>
              </a:tblGrid>
              <a:tr h="0">
                <a:tc>
                  <a:txBody>
                    <a:bodyPr/>
                    <a:lstStyle/>
                    <a:p>
                      <a:pPr algn="ctr">
                        <a:spcAft>
                          <a:spcPts val="0"/>
                        </a:spcAft>
                      </a:pPr>
                      <a:r>
                        <a:rPr lang="en-IN" sz="1600" b="1" dirty="0">
                          <a:solidFill>
                            <a:srgbClr val="548DD4"/>
                          </a:solidFill>
                          <a:effectLst/>
                          <a:latin typeface="Consolas" panose="020B0609020204030204" pitchFamily="49" charset="0"/>
                          <a:ea typeface="Times New Roman" panose="02020603050405020304" pitchFamily="18" charset="0"/>
                          <a:cs typeface="Consolas" panose="020B0609020204030204" pitchFamily="49" charset="0"/>
                        </a:rPr>
                        <a:t>22</a:t>
                      </a:r>
                      <a:endParaRPr lang="en-IN" sz="1600" b="1" dirty="0">
                        <a:effectLst/>
                        <a:latin typeface="Consolas" panose="020B0609020204030204" pitchFamily="49" charset="0"/>
                        <a:ea typeface="Times New Roman" panose="02020603050405020304" pitchFamily="18" charset="0"/>
                        <a:cs typeface="Mangal" panose="02040503050203030202" pitchFamily="18" charset="0"/>
                      </a:endParaRPr>
                    </a:p>
                    <a:p>
                      <a:pPr algn="ctr">
                        <a:spcAft>
                          <a:spcPts val="0"/>
                        </a:spcAft>
                      </a:pPr>
                      <a:r>
                        <a:rPr lang="en-IN" sz="1600" b="1" dirty="0">
                          <a:solidFill>
                            <a:srgbClr val="548DD4"/>
                          </a:solidFill>
                          <a:effectLst/>
                          <a:latin typeface="Consolas" panose="020B0609020204030204" pitchFamily="49" charset="0"/>
                          <a:ea typeface="Times New Roman" panose="02020603050405020304" pitchFamily="18" charset="0"/>
                          <a:cs typeface="Consolas" panose="020B0609020204030204" pitchFamily="49" charset="0"/>
                        </a:rPr>
                        <a:t>23</a:t>
                      </a:r>
                      <a:endParaRPr lang="en-IN" sz="1600" b="1" dirty="0">
                        <a:effectLst/>
                        <a:latin typeface="Consolas" panose="020B0609020204030204" pitchFamily="49" charset="0"/>
                        <a:ea typeface="Times New Roman" panose="02020603050405020304" pitchFamily="18" charset="0"/>
                        <a:cs typeface="Mangal" panose="02040503050203030202" pitchFamily="18" charset="0"/>
                      </a:endParaRPr>
                    </a:p>
                    <a:p>
                      <a:pPr algn="ctr">
                        <a:spcAft>
                          <a:spcPts val="0"/>
                        </a:spcAft>
                      </a:pPr>
                      <a:r>
                        <a:rPr lang="en-IN" sz="1600" b="1" dirty="0">
                          <a:solidFill>
                            <a:srgbClr val="548DD4"/>
                          </a:solidFill>
                          <a:effectLst/>
                          <a:latin typeface="Consolas" panose="020B0609020204030204" pitchFamily="49" charset="0"/>
                          <a:ea typeface="Times New Roman" panose="02020603050405020304" pitchFamily="18" charset="0"/>
                          <a:cs typeface="Consolas" panose="020B0609020204030204" pitchFamily="49" charset="0"/>
                        </a:rPr>
                        <a:t>24</a:t>
                      </a:r>
                      <a:endParaRPr lang="en-IN" sz="1600" b="1" dirty="0">
                        <a:effectLst/>
                        <a:latin typeface="Consolas" panose="020B0609020204030204" pitchFamily="49" charset="0"/>
                        <a:ea typeface="Times New Roman" panose="02020603050405020304" pitchFamily="18" charset="0"/>
                        <a:cs typeface="Mangal" panose="02040503050203030202" pitchFamily="18" charset="0"/>
                      </a:endParaRPr>
                    </a:p>
                    <a:p>
                      <a:pPr algn="ctr">
                        <a:spcAft>
                          <a:spcPts val="0"/>
                        </a:spcAft>
                      </a:pPr>
                      <a:r>
                        <a:rPr lang="en-IN" sz="1600" b="1" dirty="0">
                          <a:solidFill>
                            <a:srgbClr val="548DD4"/>
                          </a:solidFill>
                          <a:effectLst/>
                          <a:latin typeface="Consolas" panose="020B0609020204030204" pitchFamily="49" charset="0"/>
                          <a:ea typeface="Times New Roman" panose="02020603050405020304" pitchFamily="18" charset="0"/>
                          <a:cs typeface="Consolas" panose="020B0609020204030204" pitchFamily="49" charset="0"/>
                        </a:rPr>
                        <a:t>25</a:t>
                      </a:r>
                      <a:endParaRPr lang="en-IN" sz="1600" b="1" dirty="0">
                        <a:effectLst/>
                        <a:latin typeface="Consolas" panose="020B0609020204030204" pitchFamily="49" charset="0"/>
                        <a:ea typeface="Times New Roman" panose="02020603050405020304" pitchFamily="18" charset="0"/>
                        <a:cs typeface="Mangal" panose="02040503050203030202" pitchFamily="18" charset="0"/>
                      </a:endParaRPr>
                    </a:p>
                    <a:p>
                      <a:pPr algn="ctr">
                        <a:spcAft>
                          <a:spcPts val="0"/>
                        </a:spcAft>
                      </a:pPr>
                      <a:r>
                        <a:rPr lang="en-IN" sz="1600" b="1" dirty="0">
                          <a:solidFill>
                            <a:srgbClr val="548DD4"/>
                          </a:solidFill>
                          <a:effectLst/>
                          <a:latin typeface="Consolas" panose="020B0609020204030204" pitchFamily="49" charset="0"/>
                          <a:ea typeface="Times New Roman" panose="02020603050405020304" pitchFamily="18" charset="0"/>
                          <a:cs typeface="Consolas" panose="020B0609020204030204" pitchFamily="49" charset="0"/>
                        </a:rPr>
                        <a:t>26</a:t>
                      </a:r>
                      <a:endParaRPr lang="en-IN" sz="1600" b="1" dirty="0">
                        <a:effectLst/>
                        <a:latin typeface="Consolas" panose="020B0609020204030204" pitchFamily="49" charset="0"/>
                        <a:ea typeface="Times New Roman" panose="02020603050405020304" pitchFamily="18" charset="0"/>
                        <a:cs typeface="Mangal" panose="02040503050203030202" pitchFamily="18" charset="0"/>
                      </a:endParaRPr>
                    </a:p>
                    <a:p>
                      <a:pPr algn="ctr">
                        <a:spcAft>
                          <a:spcPts val="0"/>
                        </a:spcAft>
                      </a:pPr>
                      <a:r>
                        <a:rPr lang="en-IN" sz="1600" b="1" dirty="0">
                          <a:solidFill>
                            <a:srgbClr val="548DD4"/>
                          </a:solidFill>
                          <a:effectLst/>
                          <a:latin typeface="Consolas" panose="020B0609020204030204" pitchFamily="49" charset="0"/>
                          <a:ea typeface="Times New Roman" panose="02020603050405020304" pitchFamily="18" charset="0"/>
                          <a:cs typeface="Consolas" panose="020B0609020204030204" pitchFamily="49" charset="0"/>
                        </a:rPr>
                        <a:t>27</a:t>
                      </a:r>
                      <a:endParaRPr lang="en-IN" sz="1600" b="1" dirty="0">
                        <a:effectLst/>
                        <a:latin typeface="Consolas" panose="020B0609020204030204" pitchFamily="49" charset="0"/>
                        <a:ea typeface="Times New Roman" panose="02020603050405020304" pitchFamily="18" charset="0"/>
                        <a:cs typeface="Mangal" panose="02040503050203030202" pitchFamily="18" charset="0"/>
                      </a:endParaRPr>
                    </a:p>
                    <a:p>
                      <a:pPr algn="ctr">
                        <a:spcAft>
                          <a:spcPts val="0"/>
                        </a:spcAft>
                      </a:pPr>
                      <a:r>
                        <a:rPr lang="en-IN" sz="1600" b="1" dirty="0">
                          <a:solidFill>
                            <a:srgbClr val="548DD4"/>
                          </a:solidFill>
                          <a:effectLst/>
                          <a:latin typeface="Consolas" panose="020B0609020204030204" pitchFamily="49" charset="0"/>
                          <a:ea typeface="Times New Roman" panose="02020603050405020304" pitchFamily="18" charset="0"/>
                          <a:cs typeface="Consolas" panose="020B0609020204030204" pitchFamily="49" charset="0"/>
                        </a:rPr>
                        <a:t>28</a:t>
                      </a:r>
                      <a:endParaRPr lang="en-IN" sz="1600" b="1" dirty="0">
                        <a:effectLst/>
                        <a:latin typeface="Consolas" panose="020B0609020204030204" pitchFamily="49" charset="0"/>
                        <a:ea typeface="Times New Roman" panose="02020603050405020304" pitchFamily="18" charset="0"/>
                        <a:cs typeface="Mangal" panose="02040503050203030202" pitchFamily="18" charset="0"/>
                      </a:endParaRPr>
                    </a:p>
                    <a:p>
                      <a:pPr algn="ctr">
                        <a:spcAft>
                          <a:spcPts val="0"/>
                        </a:spcAft>
                      </a:pPr>
                      <a:r>
                        <a:rPr lang="en-IN" sz="1600" b="1" dirty="0">
                          <a:solidFill>
                            <a:srgbClr val="548DD4"/>
                          </a:solidFill>
                          <a:effectLst/>
                          <a:latin typeface="Consolas" panose="020B0609020204030204" pitchFamily="49" charset="0"/>
                          <a:ea typeface="Times New Roman" panose="02020603050405020304" pitchFamily="18" charset="0"/>
                          <a:cs typeface="Consolas" panose="020B0609020204030204" pitchFamily="49" charset="0"/>
                        </a:rPr>
                        <a:t>29</a:t>
                      </a:r>
                      <a:endParaRPr lang="en-IN" sz="1600" b="1" dirty="0">
                        <a:effectLst/>
                        <a:latin typeface="Consolas" panose="020B0609020204030204" pitchFamily="49" charset="0"/>
                        <a:ea typeface="Times New Roman" panose="02020603050405020304" pitchFamily="18" charset="0"/>
                        <a:cs typeface="Mangal" panose="02040503050203030202" pitchFamily="18" charset="0"/>
                      </a:endParaRPr>
                    </a:p>
                    <a:p>
                      <a:pPr algn="ctr">
                        <a:spcAft>
                          <a:spcPts val="0"/>
                        </a:spcAft>
                      </a:pPr>
                      <a:r>
                        <a:rPr lang="en-IN" sz="1600" b="1" dirty="0">
                          <a:solidFill>
                            <a:srgbClr val="548DD4"/>
                          </a:solidFill>
                          <a:effectLst/>
                          <a:latin typeface="Consolas" panose="020B0609020204030204" pitchFamily="49" charset="0"/>
                          <a:ea typeface="Times New Roman" panose="02020603050405020304" pitchFamily="18" charset="0"/>
                          <a:cs typeface="Consolas" panose="020B0609020204030204" pitchFamily="49" charset="0"/>
                        </a:rPr>
                        <a:t>30</a:t>
                      </a:r>
                      <a:endParaRPr lang="en-IN" sz="1600" b="1" dirty="0">
                        <a:effectLst/>
                        <a:latin typeface="Consolas" panose="020B0609020204030204" pitchFamily="49" charset="0"/>
                        <a:ea typeface="Times New Roman" panose="02020603050405020304" pitchFamily="18" charset="0"/>
                        <a:cs typeface="Mangal" panose="02040503050203030202" pitchFamily="18" charset="0"/>
                      </a:endParaRPr>
                    </a:p>
                    <a:p>
                      <a:pPr algn="ctr">
                        <a:spcAft>
                          <a:spcPts val="0"/>
                        </a:spcAft>
                      </a:pPr>
                      <a:r>
                        <a:rPr lang="en-IN" sz="1600" b="1" dirty="0">
                          <a:solidFill>
                            <a:srgbClr val="548DD4"/>
                          </a:solidFill>
                          <a:effectLst/>
                          <a:latin typeface="Consolas" panose="020B0609020204030204" pitchFamily="49" charset="0"/>
                          <a:ea typeface="Times New Roman" panose="02020603050405020304" pitchFamily="18" charset="0"/>
                          <a:cs typeface="Consolas" panose="020B0609020204030204" pitchFamily="49" charset="0"/>
                        </a:rPr>
                        <a:t>31</a:t>
                      </a:r>
                      <a:endParaRPr lang="en-IN" sz="1600" b="1" dirty="0">
                        <a:effectLst/>
                        <a:latin typeface="Consolas" panose="020B0609020204030204" pitchFamily="49" charset="0"/>
                        <a:ea typeface="Times New Roman" panose="02020603050405020304" pitchFamily="18" charset="0"/>
                        <a:cs typeface="Mangal" panose="02040503050203030202" pitchFamily="18" charset="0"/>
                      </a:endParaRPr>
                    </a:p>
                    <a:p>
                      <a:pPr algn="ctr">
                        <a:spcAft>
                          <a:spcPts val="0"/>
                        </a:spcAft>
                      </a:pPr>
                      <a:r>
                        <a:rPr lang="en-IN" sz="1600" b="1" dirty="0">
                          <a:solidFill>
                            <a:srgbClr val="548DD4"/>
                          </a:solidFill>
                          <a:effectLst/>
                          <a:latin typeface="Consolas" panose="020B0609020204030204" pitchFamily="49" charset="0"/>
                          <a:ea typeface="Times New Roman" panose="02020603050405020304" pitchFamily="18" charset="0"/>
                          <a:cs typeface="Consolas" panose="020B0609020204030204" pitchFamily="49" charset="0"/>
                        </a:rPr>
                        <a:t>32</a:t>
                      </a:r>
                      <a:endParaRPr lang="en-IN" sz="1600" b="1" dirty="0">
                        <a:effectLst/>
                        <a:latin typeface="Consolas" panose="020B0609020204030204" pitchFamily="49" charset="0"/>
                        <a:ea typeface="Times New Roman" panose="02020603050405020304" pitchFamily="18" charset="0"/>
                        <a:cs typeface="Mangal" panose="02040503050203030202" pitchFamily="18" charset="0"/>
                      </a:endParaRPr>
                    </a:p>
                    <a:p>
                      <a:pPr algn="ctr">
                        <a:spcAft>
                          <a:spcPts val="0"/>
                        </a:spcAft>
                      </a:pPr>
                      <a:r>
                        <a:rPr lang="en-IN" sz="1600" b="1" dirty="0">
                          <a:solidFill>
                            <a:srgbClr val="548DD4"/>
                          </a:solidFill>
                          <a:effectLst/>
                          <a:latin typeface="Consolas" panose="020B0609020204030204" pitchFamily="49" charset="0"/>
                          <a:ea typeface="Times New Roman" panose="02020603050405020304" pitchFamily="18" charset="0"/>
                          <a:cs typeface="Consolas" panose="020B0609020204030204" pitchFamily="49" charset="0"/>
                        </a:rPr>
                        <a:t>33</a:t>
                      </a:r>
                      <a:endParaRPr lang="en-IN" sz="1600" b="1" dirty="0">
                        <a:effectLst/>
                        <a:latin typeface="Consolas" panose="020B0609020204030204" pitchFamily="49" charset="0"/>
                        <a:ea typeface="Times New Roman" panose="02020603050405020304" pitchFamily="18" charset="0"/>
                        <a:cs typeface="Mangal" panose="02040503050203030202" pitchFamily="18" charset="0"/>
                      </a:endParaRPr>
                    </a:p>
                    <a:p>
                      <a:pPr algn="ctr">
                        <a:spcAft>
                          <a:spcPts val="0"/>
                        </a:spcAft>
                      </a:pPr>
                      <a:r>
                        <a:rPr lang="en-IN" sz="1600" b="1" dirty="0">
                          <a:solidFill>
                            <a:srgbClr val="548DD4"/>
                          </a:solidFill>
                          <a:effectLst/>
                          <a:latin typeface="Consolas" panose="020B0609020204030204" pitchFamily="49" charset="0"/>
                          <a:ea typeface="Times New Roman" panose="02020603050405020304" pitchFamily="18" charset="0"/>
                          <a:cs typeface="Consolas" panose="020B0609020204030204" pitchFamily="49" charset="0"/>
                        </a:rPr>
                        <a:t>34</a:t>
                      </a:r>
                      <a:endParaRPr lang="en-IN" sz="1600" b="1" dirty="0">
                        <a:effectLst/>
                        <a:latin typeface="Consolas" panose="020B0609020204030204" pitchFamily="49" charset="0"/>
                        <a:ea typeface="Times New Roman" panose="02020603050405020304" pitchFamily="18" charset="0"/>
                        <a:cs typeface="Mangal" panose="02040503050203030202" pitchFamily="18" charset="0"/>
                      </a:endParaRPr>
                    </a:p>
                    <a:p>
                      <a:pPr algn="ctr">
                        <a:spcAft>
                          <a:spcPts val="0"/>
                        </a:spcAft>
                      </a:pPr>
                      <a:r>
                        <a:rPr lang="en-IN" sz="1600" b="1" dirty="0">
                          <a:solidFill>
                            <a:srgbClr val="548DD4"/>
                          </a:solidFill>
                          <a:effectLst/>
                          <a:latin typeface="Consolas" panose="020B0609020204030204" pitchFamily="49" charset="0"/>
                          <a:ea typeface="Times New Roman" panose="02020603050405020304" pitchFamily="18" charset="0"/>
                          <a:cs typeface="Consolas" panose="020B0609020204030204" pitchFamily="49" charset="0"/>
                        </a:rPr>
                        <a:t>35</a:t>
                      </a:r>
                      <a:endParaRPr lang="en-IN" sz="1600" b="1" dirty="0">
                        <a:effectLst/>
                        <a:latin typeface="Consolas" panose="020B0609020204030204" pitchFamily="49" charset="0"/>
                        <a:ea typeface="Times New Roman" panose="02020603050405020304" pitchFamily="18" charset="0"/>
                        <a:cs typeface="Mangal" panose="02040503050203030202" pitchFamily="18" charset="0"/>
                      </a:endParaRPr>
                    </a:p>
                    <a:p>
                      <a:pPr algn="ctr">
                        <a:spcAft>
                          <a:spcPts val="0"/>
                        </a:spcAft>
                      </a:pPr>
                      <a:r>
                        <a:rPr lang="en-IN" sz="1600" b="1" dirty="0">
                          <a:solidFill>
                            <a:srgbClr val="548DD4"/>
                          </a:solidFill>
                          <a:effectLst/>
                          <a:latin typeface="Consolas" panose="020B0609020204030204" pitchFamily="49" charset="0"/>
                          <a:ea typeface="Times New Roman" panose="02020603050405020304" pitchFamily="18" charset="0"/>
                          <a:cs typeface="Consolas" panose="020B0609020204030204" pitchFamily="49" charset="0"/>
                        </a:rPr>
                        <a:t>36</a:t>
                      </a:r>
                      <a:endParaRPr lang="en-IN" sz="1600" b="1" dirty="0">
                        <a:effectLst/>
                        <a:latin typeface="Consolas" panose="020B0609020204030204" pitchFamily="49" charset="0"/>
                        <a:ea typeface="Times New Roman" panose="02020603050405020304" pitchFamily="18" charset="0"/>
                        <a:cs typeface="Mangal" panose="02040503050203030202" pitchFamily="18" charset="0"/>
                      </a:endParaRPr>
                    </a:p>
                    <a:p>
                      <a:pPr algn="ctr">
                        <a:spcAft>
                          <a:spcPts val="0"/>
                        </a:spcAft>
                      </a:pPr>
                      <a:r>
                        <a:rPr lang="en-IN" sz="1600" b="1" dirty="0">
                          <a:solidFill>
                            <a:srgbClr val="548DD4"/>
                          </a:solidFill>
                          <a:effectLst/>
                          <a:latin typeface="Consolas" panose="020B0609020204030204" pitchFamily="49" charset="0"/>
                          <a:ea typeface="Times New Roman" panose="02020603050405020304" pitchFamily="18" charset="0"/>
                          <a:cs typeface="Consolas" panose="020B0609020204030204" pitchFamily="49" charset="0"/>
                        </a:rPr>
                        <a:t>37</a:t>
                      </a:r>
                      <a:endParaRPr lang="en-IN" sz="1600" b="1" dirty="0">
                        <a:effectLst/>
                        <a:latin typeface="Consolas" panose="020B0609020204030204" pitchFamily="49" charset="0"/>
                        <a:ea typeface="Times New Roman" panose="02020603050405020304" pitchFamily="18" charset="0"/>
                        <a:cs typeface="Mangal" panose="02040503050203030202" pitchFamily="18" charset="0"/>
                      </a:endParaRPr>
                    </a:p>
                    <a:p>
                      <a:pPr algn="ctr">
                        <a:spcAft>
                          <a:spcPts val="0"/>
                        </a:spcAft>
                      </a:pPr>
                      <a:r>
                        <a:rPr lang="en-IN" sz="1600" b="1" dirty="0">
                          <a:solidFill>
                            <a:srgbClr val="548DD4"/>
                          </a:solidFill>
                          <a:effectLst/>
                          <a:latin typeface="Consolas" panose="020B0609020204030204" pitchFamily="49" charset="0"/>
                          <a:ea typeface="Times New Roman" panose="02020603050405020304" pitchFamily="18" charset="0"/>
                          <a:cs typeface="Consolas" panose="020B0609020204030204" pitchFamily="49" charset="0"/>
                        </a:rPr>
                        <a:t>38</a:t>
                      </a:r>
                      <a:endParaRPr lang="en-IN" sz="1600" b="1" dirty="0">
                        <a:effectLst/>
                        <a:latin typeface="Consolas" panose="020B0609020204030204" pitchFamily="49" charset="0"/>
                        <a:ea typeface="Times New Roman" panose="02020603050405020304" pitchFamily="18" charset="0"/>
                        <a:cs typeface="Mangal" panose="02040503050203030202" pitchFamily="18" charset="0"/>
                      </a:endParaRPr>
                    </a:p>
                    <a:p>
                      <a:pPr algn="ctr">
                        <a:spcAft>
                          <a:spcPts val="0"/>
                        </a:spcAft>
                      </a:pPr>
                      <a:r>
                        <a:rPr lang="en-IN" sz="1600" b="1" dirty="0">
                          <a:solidFill>
                            <a:srgbClr val="548DD4"/>
                          </a:solidFill>
                          <a:effectLst/>
                          <a:latin typeface="Consolas" panose="020B0609020204030204" pitchFamily="49" charset="0"/>
                          <a:ea typeface="Times New Roman" panose="02020603050405020304" pitchFamily="18" charset="0"/>
                          <a:cs typeface="Consolas" panose="020B0609020204030204" pitchFamily="49" charset="0"/>
                        </a:rPr>
                        <a:t>39</a:t>
                      </a:r>
                      <a:endParaRPr lang="en-IN" sz="1600" b="1" dirty="0">
                        <a:effectLst/>
                        <a:latin typeface="Consolas" panose="020B0609020204030204" pitchFamily="49" charset="0"/>
                        <a:ea typeface="Times New Roman" panose="02020603050405020304" pitchFamily="18" charset="0"/>
                        <a:cs typeface="Mangal" panose="02040503050203030202" pitchFamily="18" charset="0"/>
                      </a:endParaRPr>
                    </a:p>
                    <a:p>
                      <a:pPr algn="ctr">
                        <a:spcAft>
                          <a:spcPts val="0"/>
                        </a:spcAft>
                      </a:pPr>
                      <a:r>
                        <a:rPr lang="en-IN" sz="1600" b="1" dirty="0">
                          <a:solidFill>
                            <a:srgbClr val="548DD4"/>
                          </a:solidFill>
                          <a:effectLst/>
                          <a:latin typeface="Consolas" panose="020B0609020204030204" pitchFamily="49" charset="0"/>
                          <a:ea typeface="Times New Roman" panose="02020603050405020304" pitchFamily="18" charset="0"/>
                          <a:cs typeface="Consolas" panose="020B0609020204030204" pitchFamily="49" charset="0"/>
                        </a:rPr>
                        <a:t>40</a:t>
                      </a:r>
                      <a:endParaRPr lang="en-IN" sz="1600" b="1" dirty="0">
                        <a:effectLst/>
                        <a:latin typeface="Consolas" panose="020B0609020204030204" pitchFamily="49" charset="0"/>
                        <a:ea typeface="Times New Roman" panose="02020603050405020304" pitchFamily="18" charset="0"/>
                        <a:cs typeface="Mangal" panose="02040503050203030202" pitchFamily="18" charset="0"/>
                      </a:endParaRPr>
                    </a:p>
                    <a:p>
                      <a:pPr algn="ctr">
                        <a:spcAft>
                          <a:spcPts val="0"/>
                        </a:spcAft>
                      </a:pPr>
                      <a:r>
                        <a:rPr lang="en-IN" sz="1600" b="1" dirty="0">
                          <a:solidFill>
                            <a:srgbClr val="548DD4"/>
                          </a:solidFill>
                          <a:effectLst/>
                          <a:latin typeface="Consolas" panose="020B0609020204030204" pitchFamily="49" charset="0"/>
                          <a:ea typeface="Times New Roman" panose="02020603050405020304" pitchFamily="18" charset="0"/>
                          <a:cs typeface="Consolas" panose="020B0609020204030204" pitchFamily="49" charset="0"/>
                        </a:rPr>
                        <a:t>41</a:t>
                      </a:r>
                      <a:endParaRPr lang="en-IN" sz="1600" b="1" dirty="0">
                        <a:effectLst/>
                        <a:latin typeface="Consolas" panose="020B0609020204030204" pitchFamily="49" charset="0"/>
                        <a:ea typeface="Times New Roman" panose="02020603050405020304" pitchFamily="18" charset="0"/>
                        <a:cs typeface="Mangal" panose="02040503050203030202" pitchFamily="18" charset="0"/>
                      </a:endParaRPr>
                    </a:p>
                    <a:p>
                      <a:pPr algn="ctr">
                        <a:spcAft>
                          <a:spcPts val="0"/>
                        </a:spcAft>
                      </a:pPr>
                      <a:r>
                        <a:rPr lang="en-IN" sz="1600" b="1" dirty="0">
                          <a:solidFill>
                            <a:srgbClr val="548DD4"/>
                          </a:solidFill>
                          <a:effectLst/>
                          <a:latin typeface="Consolas" panose="020B0609020204030204" pitchFamily="49" charset="0"/>
                          <a:ea typeface="Times New Roman" panose="02020603050405020304" pitchFamily="18" charset="0"/>
                          <a:cs typeface="Consolas" panose="020B0609020204030204" pitchFamily="49" charset="0"/>
                        </a:rPr>
                        <a:t>42</a:t>
                      </a:r>
                      <a:endParaRPr lang="en-IN" sz="1600" b="1" dirty="0">
                        <a:effectLst/>
                        <a:latin typeface="Consolas" panose="020B0609020204030204" pitchFamily="49" charset="0"/>
                        <a:ea typeface="Times New Roman" panose="02020603050405020304" pitchFamily="18" charset="0"/>
                        <a:cs typeface="Mangal" panose="02040503050203030202" pitchFamily="18" charset="0"/>
                      </a:endParaRPr>
                    </a:p>
                    <a:p>
                      <a:pPr algn="ctr">
                        <a:spcAft>
                          <a:spcPts val="0"/>
                        </a:spcAft>
                      </a:pPr>
                      <a:r>
                        <a:rPr lang="en-IN" sz="1600" b="1" dirty="0">
                          <a:solidFill>
                            <a:srgbClr val="548DD4"/>
                          </a:solidFill>
                          <a:effectLst/>
                          <a:latin typeface="Consolas" panose="020B0609020204030204" pitchFamily="49" charset="0"/>
                          <a:ea typeface="Times New Roman" panose="02020603050405020304" pitchFamily="18" charset="0"/>
                          <a:cs typeface="Consolas" panose="020B0609020204030204" pitchFamily="49" charset="0"/>
                        </a:rPr>
                        <a:t>43</a:t>
                      </a:r>
                      <a:endParaRPr lang="en-IN" sz="1600" b="1" dirty="0">
                        <a:effectLst/>
                        <a:latin typeface="Consolas" panose="020B0609020204030204" pitchFamily="49" charset="0"/>
                        <a:ea typeface="Times New Roman" panose="02020603050405020304" pitchFamily="18" charset="0"/>
                        <a:cs typeface="Mangal" panose="02040503050203030202" pitchFamily="18" charset="0"/>
                      </a:endParaRPr>
                    </a:p>
                    <a:p>
                      <a:pPr algn="ctr">
                        <a:spcAft>
                          <a:spcPts val="0"/>
                        </a:spcAft>
                      </a:pPr>
                      <a:r>
                        <a:rPr lang="en-IN" sz="1600" b="1" dirty="0">
                          <a:solidFill>
                            <a:srgbClr val="548DD4"/>
                          </a:solidFill>
                          <a:effectLst/>
                          <a:latin typeface="Consolas" panose="020B0609020204030204" pitchFamily="49" charset="0"/>
                          <a:ea typeface="Times New Roman" panose="02020603050405020304" pitchFamily="18" charset="0"/>
                          <a:cs typeface="Consolas" panose="020B0609020204030204" pitchFamily="49" charset="0"/>
                        </a:rPr>
                        <a:t>44</a:t>
                      </a:r>
                      <a:endParaRPr lang="en-IN" sz="1600" b="1" dirty="0">
                        <a:effectLst/>
                        <a:latin typeface="Consolas" panose="020B0609020204030204" pitchFamily="49" charset="0"/>
                        <a:ea typeface="Times New Roman" panose="02020603050405020304" pitchFamily="18" charset="0"/>
                        <a:cs typeface="Mangal" panose="02040503050203030202"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spcAft>
                          <a:spcPts val="0"/>
                        </a:spcAft>
                      </a:pPr>
                      <a:r>
                        <a:rPr lang="en-US" sz="1600" dirty="0">
                          <a:solidFill>
                            <a:srgbClr val="FF0000"/>
                          </a:solidFill>
                          <a:effectLst/>
                          <a:latin typeface="Consolas" panose="020B0609020204030204" pitchFamily="49" charset="0"/>
                          <a:ea typeface="Times New Roman" panose="02020603050405020304" pitchFamily="18" charset="0"/>
                          <a:cs typeface="Consolas" panose="020B0609020204030204" pitchFamily="49" charset="0"/>
                        </a:rPr>
                        <a:t># Output is</a:t>
                      </a:r>
                      <a:endParaRPr lang="en-IN" sz="1600" dirty="0">
                        <a:solidFill>
                          <a:srgbClr val="FF0000"/>
                        </a:solidFill>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US" sz="16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A -&gt; [</a:t>
                      </a:r>
                      <a:r>
                        <a:rPr lang="en-US" sz="1600" dirty="0">
                          <a:solidFill>
                            <a:srgbClr val="800000"/>
                          </a:solidFill>
                          <a:effectLst/>
                          <a:latin typeface="Consolas" panose="020B0609020204030204" pitchFamily="49" charset="0"/>
                          <a:ea typeface="Times New Roman" panose="02020603050405020304" pitchFamily="18" charset="0"/>
                          <a:cs typeface="Consolas" panose="020B0609020204030204" pitchFamily="49" charset="0"/>
                        </a:rPr>
                        <a:t>1234</a:t>
                      </a:r>
                      <a:r>
                        <a:rPr lang="en-US" sz="16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a:t>
                      </a:r>
                      <a:endParaRPr lang="en-IN" sz="1600" dirty="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US" sz="16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B-&gt; [[ </a:t>
                      </a:r>
                      <a:r>
                        <a:rPr lang="en-US" sz="1600" dirty="0">
                          <a:solidFill>
                            <a:srgbClr val="800000"/>
                          </a:solidFill>
                          <a:effectLst/>
                          <a:latin typeface="Consolas" panose="020B0609020204030204" pitchFamily="49" charset="0"/>
                          <a:ea typeface="Times New Roman" panose="02020603050405020304" pitchFamily="18" charset="0"/>
                          <a:cs typeface="Consolas" panose="020B0609020204030204" pitchFamily="49" charset="0"/>
                        </a:rPr>
                        <a:t>0.0.</a:t>
                      </a:r>
                      <a:r>
                        <a:rPr lang="en-US" sz="16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a:t>
                      </a:r>
                      <a:endParaRPr lang="en-IN" sz="1600" dirty="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US" sz="16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 </a:t>
                      </a:r>
                      <a:r>
                        <a:rPr lang="en-US" sz="1600" dirty="0">
                          <a:solidFill>
                            <a:srgbClr val="800000"/>
                          </a:solidFill>
                          <a:effectLst/>
                          <a:latin typeface="Consolas" panose="020B0609020204030204" pitchFamily="49" charset="0"/>
                          <a:ea typeface="Times New Roman" panose="02020603050405020304" pitchFamily="18" charset="0"/>
                          <a:cs typeface="Consolas" panose="020B0609020204030204" pitchFamily="49" charset="0"/>
                        </a:rPr>
                        <a:t>0.0.</a:t>
                      </a:r>
                      <a:r>
                        <a:rPr lang="en-US" sz="16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a:t>
                      </a:r>
                      <a:endParaRPr lang="en-IN" sz="1600" dirty="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US" sz="16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C-&gt; [[</a:t>
                      </a:r>
                      <a:r>
                        <a:rPr lang="en-US" sz="1600" dirty="0">
                          <a:solidFill>
                            <a:srgbClr val="800000"/>
                          </a:solidFill>
                          <a:effectLst/>
                          <a:latin typeface="Consolas" panose="020B0609020204030204" pitchFamily="49" charset="0"/>
                          <a:ea typeface="Times New Roman" panose="02020603050405020304" pitchFamily="18" charset="0"/>
                          <a:cs typeface="Consolas" panose="020B0609020204030204" pitchFamily="49" charset="0"/>
                        </a:rPr>
                        <a:t>00</a:t>
                      </a:r>
                      <a:r>
                        <a:rPr lang="en-US" sz="16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a:t>
                      </a:r>
                      <a:endParaRPr lang="en-IN" sz="1600" dirty="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US" sz="16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600" dirty="0">
                          <a:solidFill>
                            <a:srgbClr val="800000"/>
                          </a:solidFill>
                          <a:effectLst/>
                          <a:latin typeface="Consolas" panose="020B0609020204030204" pitchFamily="49" charset="0"/>
                          <a:ea typeface="Times New Roman" panose="02020603050405020304" pitchFamily="18" charset="0"/>
                          <a:cs typeface="Consolas" panose="020B0609020204030204" pitchFamily="49" charset="0"/>
                        </a:rPr>
                        <a:t>00</a:t>
                      </a:r>
                      <a:r>
                        <a:rPr lang="en-US" sz="16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a:t>
                      </a:r>
                      <a:endParaRPr lang="en-IN" sz="1600" dirty="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US" sz="16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D-&gt; [[ </a:t>
                      </a:r>
                      <a:r>
                        <a:rPr lang="en-US" sz="1600" dirty="0">
                          <a:solidFill>
                            <a:srgbClr val="800000"/>
                          </a:solidFill>
                          <a:effectLst/>
                          <a:latin typeface="Consolas" panose="020B0609020204030204" pitchFamily="49" charset="0"/>
                          <a:ea typeface="Times New Roman" panose="02020603050405020304" pitchFamily="18" charset="0"/>
                          <a:cs typeface="Consolas" panose="020B0609020204030204" pitchFamily="49" charset="0"/>
                        </a:rPr>
                        <a:t>1.</a:t>
                      </a:r>
                      <a:r>
                        <a:rPr lang="en-US" sz="16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a:t>
                      </a:r>
                      <a:r>
                        <a:rPr lang="en-US" sz="1600" dirty="0">
                          <a:solidFill>
                            <a:srgbClr val="800000"/>
                          </a:solidFill>
                          <a:effectLst/>
                          <a:latin typeface="Consolas" panose="020B0609020204030204" pitchFamily="49" charset="0"/>
                          <a:ea typeface="Times New Roman" panose="02020603050405020304" pitchFamily="18" charset="0"/>
                          <a:cs typeface="Consolas" panose="020B0609020204030204" pitchFamily="49" charset="0"/>
                        </a:rPr>
                        <a:t>0.</a:t>
                      </a:r>
                      <a:r>
                        <a:rPr lang="en-US" sz="16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j  </a:t>
                      </a:r>
                      <a:r>
                        <a:rPr lang="en-US" sz="1600" dirty="0">
                          <a:solidFill>
                            <a:srgbClr val="800000"/>
                          </a:solidFill>
                          <a:effectLst/>
                          <a:latin typeface="Consolas" panose="020B0609020204030204" pitchFamily="49" charset="0"/>
                          <a:ea typeface="Times New Roman" panose="02020603050405020304" pitchFamily="18" charset="0"/>
                          <a:cs typeface="Consolas" panose="020B0609020204030204" pitchFamily="49" charset="0"/>
                        </a:rPr>
                        <a:t>1.</a:t>
                      </a:r>
                      <a:r>
                        <a:rPr lang="en-US" sz="16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a:t>
                      </a:r>
                      <a:r>
                        <a:rPr lang="en-US" sz="1600" dirty="0">
                          <a:solidFill>
                            <a:srgbClr val="800000"/>
                          </a:solidFill>
                          <a:effectLst/>
                          <a:latin typeface="Consolas" panose="020B0609020204030204" pitchFamily="49" charset="0"/>
                          <a:ea typeface="Times New Roman" panose="02020603050405020304" pitchFamily="18" charset="0"/>
                          <a:cs typeface="Consolas" panose="020B0609020204030204" pitchFamily="49" charset="0"/>
                        </a:rPr>
                        <a:t>0.</a:t>
                      </a:r>
                      <a:r>
                        <a:rPr lang="en-US" sz="16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j]</a:t>
                      </a:r>
                      <a:endParaRPr lang="en-IN" sz="1600" dirty="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US" sz="16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 </a:t>
                      </a:r>
                      <a:r>
                        <a:rPr lang="en-US" sz="1600" dirty="0">
                          <a:solidFill>
                            <a:srgbClr val="800000"/>
                          </a:solidFill>
                          <a:effectLst/>
                          <a:latin typeface="Consolas" panose="020B0609020204030204" pitchFamily="49" charset="0"/>
                          <a:ea typeface="Times New Roman" panose="02020603050405020304" pitchFamily="18" charset="0"/>
                          <a:cs typeface="Consolas" panose="020B0609020204030204" pitchFamily="49" charset="0"/>
                        </a:rPr>
                        <a:t>1.</a:t>
                      </a:r>
                      <a:r>
                        <a:rPr lang="en-US" sz="16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a:t>
                      </a:r>
                      <a:r>
                        <a:rPr lang="en-US" sz="1600" dirty="0">
                          <a:solidFill>
                            <a:srgbClr val="800000"/>
                          </a:solidFill>
                          <a:effectLst/>
                          <a:latin typeface="Consolas" panose="020B0609020204030204" pitchFamily="49" charset="0"/>
                          <a:ea typeface="Times New Roman" panose="02020603050405020304" pitchFamily="18" charset="0"/>
                          <a:cs typeface="Consolas" panose="020B0609020204030204" pitchFamily="49" charset="0"/>
                        </a:rPr>
                        <a:t>0.</a:t>
                      </a:r>
                      <a:r>
                        <a:rPr lang="en-US" sz="16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j  </a:t>
                      </a:r>
                      <a:r>
                        <a:rPr lang="en-US" sz="1600" dirty="0">
                          <a:solidFill>
                            <a:srgbClr val="800000"/>
                          </a:solidFill>
                          <a:effectLst/>
                          <a:latin typeface="Consolas" panose="020B0609020204030204" pitchFamily="49" charset="0"/>
                          <a:ea typeface="Times New Roman" panose="02020603050405020304" pitchFamily="18" charset="0"/>
                          <a:cs typeface="Consolas" panose="020B0609020204030204" pitchFamily="49" charset="0"/>
                        </a:rPr>
                        <a:t>1.</a:t>
                      </a:r>
                      <a:r>
                        <a:rPr lang="en-US" sz="16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a:t>
                      </a:r>
                      <a:r>
                        <a:rPr lang="en-US" sz="1600" dirty="0">
                          <a:solidFill>
                            <a:srgbClr val="800000"/>
                          </a:solidFill>
                          <a:effectLst/>
                          <a:latin typeface="Consolas" panose="020B0609020204030204" pitchFamily="49" charset="0"/>
                          <a:ea typeface="Times New Roman" panose="02020603050405020304" pitchFamily="18" charset="0"/>
                          <a:cs typeface="Consolas" panose="020B0609020204030204" pitchFamily="49" charset="0"/>
                        </a:rPr>
                        <a:t>0.</a:t>
                      </a:r>
                      <a:r>
                        <a:rPr lang="en-US" sz="16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j]]</a:t>
                      </a:r>
                      <a:endParaRPr lang="en-IN" sz="1600" dirty="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US" sz="16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E-&gt; [[</a:t>
                      </a:r>
                      <a:r>
                        <a:rPr lang="en-US" sz="1600" dirty="0">
                          <a:solidFill>
                            <a:srgbClr val="800000"/>
                          </a:solidFill>
                          <a:effectLst/>
                          <a:latin typeface="Consolas" panose="020B0609020204030204" pitchFamily="49" charset="0"/>
                          <a:ea typeface="Times New Roman" panose="02020603050405020304" pitchFamily="18" charset="0"/>
                          <a:cs typeface="Consolas" panose="020B0609020204030204" pitchFamily="49" charset="0"/>
                        </a:rPr>
                        <a:t>1000</a:t>
                      </a:r>
                      <a:r>
                        <a:rPr lang="en-US" sz="16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a:t>
                      </a:r>
                      <a:endParaRPr lang="en-IN" sz="1600" dirty="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US" sz="16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600" dirty="0">
                          <a:solidFill>
                            <a:srgbClr val="800000"/>
                          </a:solidFill>
                          <a:effectLst/>
                          <a:latin typeface="Consolas" panose="020B0609020204030204" pitchFamily="49" charset="0"/>
                          <a:ea typeface="Times New Roman" panose="02020603050405020304" pitchFamily="18" charset="0"/>
                          <a:cs typeface="Consolas" panose="020B0609020204030204" pitchFamily="49" charset="0"/>
                        </a:rPr>
                        <a:t>0100</a:t>
                      </a:r>
                      <a:r>
                        <a:rPr lang="en-US" sz="16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a:t>
                      </a:r>
                      <a:endParaRPr lang="en-IN" sz="1600" dirty="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US" sz="16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600" dirty="0">
                          <a:solidFill>
                            <a:srgbClr val="800000"/>
                          </a:solidFill>
                          <a:effectLst/>
                          <a:latin typeface="Consolas" panose="020B0609020204030204" pitchFamily="49" charset="0"/>
                          <a:ea typeface="Times New Roman" panose="02020603050405020304" pitchFamily="18" charset="0"/>
                          <a:cs typeface="Consolas" panose="020B0609020204030204" pitchFamily="49" charset="0"/>
                        </a:rPr>
                        <a:t>0010</a:t>
                      </a:r>
                      <a:r>
                        <a:rPr lang="en-US" sz="16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a:t>
                      </a:r>
                      <a:endParaRPr lang="en-IN" sz="1600" dirty="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US" sz="16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600" dirty="0">
                          <a:solidFill>
                            <a:srgbClr val="800000"/>
                          </a:solidFill>
                          <a:effectLst/>
                          <a:latin typeface="Consolas" panose="020B0609020204030204" pitchFamily="49" charset="0"/>
                          <a:ea typeface="Times New Roman" panose="02020603050405020304" pitchFamily="18" charset="0"/>
                          <a:cs typeface="Consolas" panose="020B0609020204030204" pitchFamily="49" charset="0"/>
                        </a:rPr>
                        <a:t>0001</a:t>
                      </a:r>
                      <a:r>
                        <a:rPr lang="en-US" sz="16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a:t>
                      </a:r>
                      <a:endParaRPr lang="en-IN" sz="1600" dirty="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US" sz="16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F-&gt; [[</a:t>
                      </a:r>
                      <a:r>
                        <a:rPr lang="en-US" sz="1600" dirty="0">
                          <a:solidFill>
                            <a:srgbClr val="800000"/>
                          </a:solidFill>
                          <a:effectLst/>
                          <a:latin typeface="Consolas" panose="020B0609020204030204" pitchFamily="49" charset="0"/>
                          <a:ea typeface="Times New Roman" panose="02020603050405020304" pitchFamily="18" charset="0"/>
                          <a:cs typeface="Consolas" panose="020B0609020204030204" pitchFamily="49" charset="0"/>
                        </a:rPr>
                        <a:t>12</a:t>
                      </a:r>
                      <a:r>
                        <a:rPr lang="en-US" sz="16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a:t>
                      </a:r>
                      <a:endParaRPr lang="en-IN" sz="1600" dirty="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US" sz="16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600" dirty="0">
                          <a:solidFill>
                            <a:srgbClr val="800000"/>
                          </a:solidFill>
                          <a:effectLst/>
                          <a:latin typeface="Consolas" panose="020B0609020204030204" pitchFamily="49" charset="0"/>
                          <a:ea typeface="Times New Roman" panose="02020603050405020304" pitchFamily="18" charset="0"/>
                          <a:cs typeface="Consolas" panose="020B0609020204030204" pitchFamily="49" charset="0"/>
                        </a:rPr>
                        <a:t>34</a:t>
                      </a:r>
                      <a:r>
                        <a:rPr lang="en-US" sz="16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a:t>
                      </a:r>
                      <a:endParaRPr lang="en-IN" sz="1600" dirty="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US" sz="16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600" dirty="0">
                          <a:solidFill>
                            <a:srgbClr val="800000"/>
                          </a:solidFill>
                          <a:effectLst/>
                          <a:latin typeface="Consolas" panose="020B0609020204030204" pitchFamily="49" charset="0"/>
                          <a:ea typeface="Times New Roman" panose="02020603050405020304" pitchFamily="18" charset="0"/>
                          <a:cs typeface="Consolas" panose="020B0609020204030204" pitchFamily="49" charset="0"/>
                        </a:rPr>
                        <a:t>56</a:t>
                      </a:r>
                      <a:r>
                        <a:rPr lang="en-US" sz="16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a:t>
                      </a:r>
                      <a:endParaRPr lang="en-IN" sz="1600" dirty="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US" sz="16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600" dirty="0">
                          <a:solidFill>
                            <a:srgbClr val="800000"/>
                          </a:solidFill>
                          <a:effectLst/>
                          <a:latin typeface="Consolas" panose="020B0609020204030204" pitchFamily="49" charset="0"/>
                          <a:ea typeface="Times New Roman" panose="02020603050405020304" pitchFamily="18" charset="0"/>
                          <a:cs typeface="Consolas" panose="020B0609020204030204" pitchFamily="49" charset="0"/>
                        </a:rPr>
                        <a:t>78</a:t>
                      </a:r>
                      <a:r>
                        <a:rPr lang="en-US" sz="16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a:t>
                      </a:r>
                      <a:endParaRPr lang="en-IN" sz="1600" dirty="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US" sz="16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G-&gt; [[</a:t>
                      </a:r>
                      <a:r>
                        <a:rPr lang="en-US" sz="1600" dirty="0">
                          <a:solidFill>
                            <a:srgbClr val="800000"/>
                          </a:solidFill>
                          <a:effectLst/>
                          <a:latin typeface="Consolas" panose="020B0609020204030204" pitchFamily="49" charset="0"/>
                          <a:ea typeface="Times New Roman" panose="02020603050405020304" pitchFamily="18" charset="0"/>
                          <a:cs typeface="Consolas" panose="020B0609020204030204" pitchFamily="49" charset="0"/>
                        </a:rPr>
                        <a:t>1357</a:t>
                      </a:r>
                      <a:r>
                        <a:rPr lang="en-US" sz="16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a:t>
                      </a:r>
                      <a:endParaRPr lang="en-IN" sz="1600" dirty="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US" sz="16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600" dirty="0">
                          <a:solidFill>
                            <a:srgbClr val="800000"/>
                          </a:solidFill>
                          <a:effectLst/>
                          <a:latin typeface="Consolas" panose="020B0609020204030204" pitchFamily="49" charset="0"/>
                          <a:ea typeface="Times New Roman" panose="02020603050405020304" pitchFamily="18" charset="0"/>
                          <a:cs typeface="Consolas" panose="020B0609020204030204" pitchFamily="49" charset="0"/>
                        </a:rPr>
                        <a:t>2468</a:t>
                      </a:r>
                      <a:r>
                        <a:rPr lang="en-US" sz="16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a:t>
                      </a:r>
                      <a:endParaRPr lang="en-IN" sz="1600" dirty="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US" sz="16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H-&gt; [ </a:t>
                      </a:r>
                      <a:r>
                        <a:rPr lang="en-US" sz="1600" dirty="0">
                          <a:solidFill>
                            <a:srgbClr val="800000"/>
                          </a:solidFill>
                          <a:effectLst/>
                          <a:latin typeface="Consolas" panose="020B0609020204030204" pitchFamily="49" charset="0"/>
                          <a:ea typeface="Times New Roman" panose="02020603050405020304" pitchFamily="18" charset="0"/>
                          <a:cs typeface="Consolas" panose="020B0609020204030204" pitchFamily="49" charset="0"/>
                        </a:rPr>
                        <a:t>2.42.62.83.3.2</a:t>
                      </a:r>
                      <a:r>
                        <a:rPr lang="en-US" sz="16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a:t>
                      </a:r>
                      <a:endParaRPr lang="en-IN" sz="1600" dirty="0">
                        <a:effectLst/>
                        <a:latin typeface="Consolas" panose="020B0609020204030204" pitchFamily="49" charset="0"/>
                        <a:ea typeface="Times New Roman" panose="02020603050405020304" pitchFamily="18" charset="0"/>
                        <a:cs typeface="Mangal" panose="02040503050203030202" pitchFamily="18" charset="0"/>
                      </a:endParaRPr>
                    </a:p>
                    <a:p>
                      <a:pPr fontAlgn="base" latinLnBrk="1">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600" dirty="0">
                          <a:solidFill>
                            <a:srgbClr val="000000"/>
                          </a:solidFill>
                          <a:effectLst/>
                          <a:latin typeface="Consolas" panose="020B0609020204030204" pitchFamily="49" charset="0"/>
                          <a:cs typeface="Consolas" panose="020B0609020204030204" pitchFamily="49" charset="0"/>
                        </a:rPr>
                        <a:t>I-&gt;</a:t>
                      </a:r>
                      <a:r>
                        <a:rPr lang="en-US" sz="1600" dirty="0">
                          <a:solidFill>
                            <a:srgbClr val="000000"/>
                          </a:solidFill>
                          <a:effectLst/>
                          <a:latin typeface="Consolas" panose="020B0609020204030204" pitchFamily="49" charset="0"/>
                          <a:cs typeface="Mangal" panose="02040503050203030202" pitchFamily="18" charset="0"/>
                        </a:rPr>
                        <a:t>[[ 0.30554412  0.98019027]</a:t>
                      </a:r>
                      <a:r>
                        <a:rPr lang="en-IN" sz="1600" dirty="0">
                          <a:effectLst/>
                          <a:latin typeface="Consolas" panose="020B0609020204030204" pitchFamily="49" charset="0"/>
                          <a:cs typeface="Mangal" panose="02040503050203030202" pitchFamily="18" charset="0"/>
                        </a:rPr>
                        <a:t> </a:t>
                      </a:r>
                      <a:r>
                        <a:rPr lang="en-US" sz="1600" dirty="0">
                          <a:solidFill>
                            <a:srgbClr val="000000"/>
                          </a:solidFill>
                          <a:effectLst/>
                          <a:latin typeface="Consolas" panose="020B0609020204030204" pitchFamily="49" charset="0"/>
                          <a:ea typeface="Times New Roman" panose="02020603050405020304" pitchFamily="18" charset="0"/>
                          <a:cs typeface="Mangal" panose="02040503050203030202" pitchFamily="18" charset="0"/>
                        </a:rPr>
                        <a:t> </a:t>
                      </a:r>
                    </a:p>
                    <a:p>
                      <a:pPr fontAlgn="base" latinLnBrk="1">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600" dirty="0">
                          <a:solidFill>
                            <a:srgbClr val="000000"/>
                          </a:solidFill>
                          <a:effectLst/>
                          <a:latin typeface="Consolas" panose="020B0609020204030204" pitchFamily="49" charset="0"/>
                          <a:ea typeface="Times New Roman" panose="02020603050405020304" pitchFamily="18" charset="0"/>
                          <a:cs typeface="Mangal" panose="02040503050203030202" pitchFamily="18" charset="0"/>
                        </a:rPr>
                        <a:t>	[ 0.11167242  0.96397391]]</a:t>
                      </a:r>
                      <a:endParaRPr lang="en-IN" sz="1600" dirty="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6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J-&gt; [[</a:t>
                      </a:r>
                      <a:r>
                        <a:rPr lang="en-US" sz="1600" dirty="0">
                          <a:solidFill>
                            <a:srgbClr val="800000"/>
                          </a:solidFill>
                          <a:effectLst/>
                          <a:latin typeface="Consolas" panose="020B0609020204030204" pitchFamily="49" charset="0"/>
                          <a:ea typeface="Times New Roman" panose="02020603050405020304" pitchFamily="18" charset="0"/>
                          <a:cs typeface="Consolas" panose="020B0609020204030204" pitchFamily="49" charset="0"/>
                        </a:rPr>
                        <a:t>232</a:t>
                      </a:r>
                      <a:r>
                        <a:rPr lang="en-US" sz="16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a:t>
                      </a:r>
                      <a:endParaRPr lang="en-IN" sz="1600" dirty="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6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600" dirty="0">
                          <a:solidFill>
                            <a:srgbClr val="800000"/>
                          </a:solidFill>
                          <a:effectLst/>
                          <a:latin typeface="Consolas" panose="020B0609020204030204" pitchFamily="49" charset="0"/>
                          <a:ea typeface="Times New Roman" panose="02020603050405020304" pitchFamily="18" charset="0"/>
                          <a:cs typeface="Consolas" panose="020B0609020204030204" pitchFamily="49" charset="0"/>
                        </a:rPr>
                        <a:t>232</a:t>
                      </a:r>
                      <a:r>
                        <a:rPr lang="en-US" sz="16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a:t>
                      </a:r>
                      <a:endParaRPr lang="en-IN" sz="1600" dirty="0">
                        <a:effectLst/>
                        <a:latin typeface="Consolas" panose="020B0609020204030204" pitchFamily="49" charset="0"/>
                        <a:ea typeface="Times New Roman" panose="02020603050405020304" pitchFamily="18" charset="0"/>
                        <a:cs typeface="Mangal" panose="02040503050203030202"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2626421751"/>
                  </a:ext>
                </a:extLst>
              </a:tr>
            </a:tbl>
          </a:graphicData>
        </a:graphic>
      </p:graphicFrame>
    </p:spTree>
    <p:extLst>
      <p:ext uri="{BB962C8B-B14F-4D97-AF65-F5344CB8AC3E}">
        <p14:creationId xmlns:p14="http://schemas.microsoft.com/office/powerpoint/2010/main" val="177913812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
          </p:nvPr>
        </p:nvSpPr>
        <p:spPr/>
        <p:txBody>
          <a:bodyPr/>
          <a:lstStyle/>
          <a:p>
            <a:fld id="{40BFEAB2-FD83-41F2-9787-AD5D1A1760CD}" type="slidenum">
              <a:rPr lang="en-US" smtClean="0"/>
              <a:pPr/>
              <a:t>68</a:t>
            </a:fld>
            <a:endParaRPr lang="en-US" dirty="0"/>
          </a:p>
        </p:txBody>
      </p:sp>
      <p:sp>
        <p:nvSpPr>
          <p:cNvPr id="7" name="Footer Placeholder 4">
            <a:extLst>
              <a:ext uri="{FF2B5EF4-FFF2-40B4-BE49-F238E27FC236}">
                <a16:creationId xmlns:a16="http://schemas.microsoft.com/office/drawing/2014/main" id="{CBE507B5-C7FD-44CE-8A2A-A513808930E9}"/>
              </a:ext>
            </a:extLst>
          </p:cNvPr>
          <p:cNvSpPr txBox="1">
            <a:spLocks/>
          </p:cNvSpPr>
          <p:nvPr/>
        </p:nvSpPr>
        <p:spPr>
          <a:xfrm>
            <a:off x="2761201" y="6528816"/>
            <a:ext cx="5486400" cy="228600"/>
          </a:xfrm>
          <a:prstGeom prst="rect">
            <a:avLst/>
          </a:prstGeom>
        </p:spPr>
        <p:txBody>
          <a:bodyPr vert="horz" lIns="91440" tIns="45720" rIns="91440" bIns="45720" rtlCol="0" anchor="ctr"/>
          <a:lstStyle>
            <a:defPPr>
              <a:defRPr lang="en-US"/>
            </a:defPPr>
            <a:lvl1pPr marL="0" algn="l" defTabSz="914400" rtl="0" eaLnBrk="1" latinLnBrk="0" hangingPunct="1">
              <a:defRPr sz="9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2"/>
                </a:solidFill>
              </a:rPr>
              <a:t>Python Programming: Problem  Solving, Packages </a:t>
            </a:r>
            <a:r>
              <a:rPr lang="en-US">
                <a:solidFill>
                  <a:schemeClr val="tx2"/>
                </a:solidFill>
              </a:rPr>
              <a:t>and Libraries</a:t>
            </a:r>
            <a:endParaRPr lang="en-US" dirty="0">
              <a:solidFill>
                <a:schemeClr val="tx2"/>
              </a:solidFill>
            </a:endParaRPr>
          </a:p>
        </p:txBody>
      </p:sp>
      <p:sp>
        <p:nvSpPr>
          <p:cNvPr id="4" name="Subtitle 3"/>
          <p:cNvSpPr>
            <a:spLocks noGrp="1"/>
          </p:cNvSpPr>
          <p:nvPr>
            <p:ph type="subTitle" idx="1"/>
          </p:nvPr>
        </p:nvSpPr>
        <p:spPr>
          <a:xfrm>
            <a:off x="1648692" y="762002"/>
            <a:ext cx="8811491" cy="1381759"/>
          </a:xfrm>
          <a:solidFill>
            <a:srgbClr val="FAD1D3">
              <a:alpha val="70980"/>
            </a:srgbClr>
          </a:solidFill>
        </p:spPr>
        <p:txBody>
          <a:bodyPr/>
          <a:lstStyle/>
          <a:p>
            <a:r>
              <a:rPr lang="en-IN" dirty="0"/>
              <a:t>The concept of dimensions of an array in NumPy will become clear from the following example. As an example, take a 2 </a:t>
            </a:r>
            <a:r>
              <a:rPr lang="en-IN" dirty="0">
                <a:sym typeface="Symbol" panose="05050102010706020507" pitchFamily="18" charset="2"/>
              </a:rPr>
              <a:t></a:t>
            </a:r>
            <a:r>
              <a:rPr lang="en-IN" dirty="0"/>
              <a:t> 3 </a:t>
            </a:r>
            <a:r>
              <a:rPr lang="en-IN" dirty="0">
                <a:sym typeface="Symbol" panose="05050102010706020507" pitchFamily="18" charset="2"/>
              </a:rPr>
              <a:t></a:t>
            </a:r>
            <a:r>
              <a:rPr lang="en-IN" dirty="0"/>
              <a:t> 4 array. It will have a total of 24 items in it. Fill it up with integers from 0 to 23. The code is as follows:</a:t>
            </a:r>
          </a:p>
          <a:p>
            <a:endParaRPr lang="en-US" dirty="0">
              <a:latin typeface="Calibri" pitchFamily="34" charset="0"/>
              <a:cs typeface="Calibri" pitchFamily="34" charset="0"/>
            </a:endParaRPr>
          </a:p>
        </p:txBody>
      </p:sp>
      <p:sp>
        <p:nvSpPr>
          <p:cNvPr id="6" name="Title 5"/>
          <p:cNvSpPr>
            <a:spLocks noGrp="1"/>
          </p:cNvSpPr>
          <p:nvPr>
            <p:ph type="ctrTitle"/>
          </p:nvPr>
        </p:nvSpPr>
        <p:spPr>
          <a:xfrm>
            <a:off x="1648692" y="1"/>
            <a:ext cx="8811491" cy="746760"/>
          </a:xfrm>
          <a:solidFill>
            <a:srgbClr val="FFF0CC">
              <a:alpha val="80000"/>
            </a:srgbClr>
          </a:solidFill>
        </p:spPr>
        <p:txBody>
          <a:bodyPr/>
          <a:lstStyle/>
          <a:p>
            <a:pPr lvl="2" algn="ctr" rtl="0">
              <a:spcBef>
                <a:spcPct val="0"/>
              </a:spcBef>
            </a:pPr>
            <a:r>
              <a:rPr lang="en-US" sz="2800" b="1" dirty="0">
                <a:latin typeface="Calibri" pitchFamily="34" charset="0"/>
                <a:cs typeface="Calibri" pitchFamily="34" charset="0"/>
              </a:rPr>
              <a:t>Concept of dimensions in a </a:t>
            </a:r>
            <a:r>
              <a:rPr lang="en-US" sz="2800" b="1" dirty="0" err="1">
                <a:latin typeface="Calibri" pitchFamily="34" charset="0"/>
                <a:cs typeface="Calibri" pitchFamily="34" charset="0"/>
              </a:rPr>
              <a:t>Numpy</a:t>
            </a:r>
            <a:r>
              <a:rPr lang="en-US" sz="2800" b="1" dirty="0">
                <a:latin typeface="Calibri" pitchFamily="34" charset="0"/>
                <a:cs typeface="Calibri" pitchFamily="34" charset="0"/>
              </a:rPr>
              <a:t> array</a:t>
            </a:r>
          </a:p>
        </p:txBody>
      </p:sp>
      <p:graphicFrame>
        <p:nvGraphicFramePr>
          <p:cNvPr id="3" name="Table 2">
            <a:extLst>
              <a:ext uri="{FF2B5EF4-FFF2-40B4-BE49-F238E27FC236}">
                <a16:creationId xmlns:a16="http://schemas.microsoft.com/office/drawing/2014/main" id="{3C8A12B9-02FC-4A28-83EF-2F1C45E0C1B0}"/>
              </a:ext>
            </a:extLst>
          </p:cNvPr>
          <p:cNvGraphicFramePr>
            <a:graphicFrameLocks noGrp="1"/>
          </p:cNvGraphicFramePr>
          <p:nvPr/>
        </p:nvGraphicFramePr>
        <p:xfrm>
          <a:off x="2260283" y="2190274"/>
          <a:ext cx="7483157" cy="3017520"/>
        </p:xfrm>
        <a:graphic>
          <a:graphicData uri="http://schemas.openxmlformats.org/drawingml/2006/table">
            <a:tbl>
              <a:tblPr firstRow="1" firstCol="1" bandRow="1"/>
              <a:tblGrid>
                <a:gridCol w="592435">
                  <a:extLst>
                    <a:ext uri="{9D8B030D-6E8A-4147-A177-3AD203B41FA5}">
                      <a16:colId xmlns:a16="http://schemas.microsoft.com/office/drawing/2014/main" val="1374314914"/>
                    </a:ext>
                  </a:extLst>
                </a:gridCol>
                <a:gridCol w="6890722">
                  <a:extLst>
                    <a:ext uri="{9D8B030D-6E8A-4147-A177-3AD203B41FA5}">
                      <a16:colId xmlns:a16="http://schemas.microsoft.com/office/drawing/2014/main" val="3627369079"/>
                    </a:ext>
                  </a:extLst>
                </a:gridCol>
              </a:tblGrid>
              <a:tr h="434340">
                <a:tc>
                  <a:txBody>
                    <a:bodyPr/>
                    <a:lstStyle/>
                    <a:p>
                      <a:pPr>
                        <a:spcAft>
                          <a:spcPts val="0"/>
                        </a:spcAft>
                      </a:pPr>
                      <a:r>
                        <a:rPr lang="en-IN" sz="1800">
                          <a:solidFill>
                            <a:srgbClr val="548DD4"/>
                          </a:solidFill>
                          <a:effectLst/>
                          <a:latin typeface="Consolas" panose="020B0609020204030204" pitchFamily="49" charset="0"/>
                          <a:ea typeface="Times New Roman" panose="02020603050405020304" pitchFamily="18" charset="0"/>
                          <a:cs typeface="Consolas" panose="020B0609020204030204" pitchFamily="49" charset="0"/>
                        </a:rPr>
                        <a:t>1</a:t>
                      </a:r>
                      <a:endParaRPr lang="en-IN" sz="180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IN" sz="1800">
                          <a:solidFill>
                            <a:srgbClr val="548DD4"/>
                          </a:solidFill>
                          <a:effectLst/>
                          <a:latin typeface="Consolas" panose="020B0609020204030204" pitchFamily="49" charset="0"/>
                          <a:ea typeface="Times New Roman" panose="02020603050405020304" pitchFamily="18" charset="0"/>
                          <a:cs typeface="Consolas" panose="020B0609020204030204" pitchFamily="49" charset="0"/>
                        </a:rPr>
                        <a:t>2</a:t>
                      </a:r>
                      <a:endParaRPr lang="en-IN" sz="180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IN" sz="1800">
                          <a:solidFill>
                            <a:srgbClr val="548DD4"/>
                          </a:solidFill>
                          <a:effectLst/>
                          <a:latin typeface="Consolas" panose="020B0609020204030204" pitchFamily="49" charset="0"/>
                          <a:ea typeface="Times New Roman" panose="02020603050405020304" pitchFamily="18" charset="0"/>
                          <a:cs typeface="Consolas" panose="020B0609020204030204" pitchFamily="49" charset="0"/>
                        </a:rPr>
                        <a:t>3</a:t>
                      </a:r>
                      <a:endParaRPr lang="en-IN" sz="1800">
                        <a:effectLst/>
                        <a:latin typeface="Consolas" panose="020B0609020204030204" pitchFamily="49" charset="0"/>
                        <a:ea typeface="Times New Roman" panose="02020603050405020304" pitchFamily="18" charset="0"/>
                        <a:cs typeface="Mangal" panose="02040503050203030202"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spcAft>
                          <a:spcPts val="0"/>
                        </a:spcAft>
                      </a:pPr>
                      <a:r>
                        <a:rPr lang="en-US" sz="1800">
                          <a:solidFill>
                            <a:srgbClr val="0000FF"/>
                          </a:solidFill>
                          <a:effectLst/>
                          <a:latin typeface="Consolas" panose="020B0609020204030204" pitchFamily="49" charset="0"/>
                          <a:ea typeface="Times New Roman" panose="02020603050405020304" pitchFamily="18" charset="0"/>
                          <a:cs typeface="Consolas" panose="020B0609020204030204" pitchFamily="49" charset="0"/>
                        </a:rPr>
                        <a:t>import</a:t>
                      </a:r>
                      <a:r>
                        <a:rPr lang="en-US" sz="180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numpy </a:t>
                      </a:r>
                      <a:r>
                        <a:rPr lang="en-US" sz="1800">
                          <a:solidFill>
                            <a:srgbClr val="0000FF"/>
                          </a:solidFill>
                          <a:effectLst/>
                          <a:latin typeface="Consolas" panose="020B0609020204030204" pitchFamily="49" charset="0"/>
                          <a:ea typeface="Times New Roman" panose="02020603050405020304" pitchFamily="18" charset="0"/>
                          <a:cs typeface="Consolas" panose="020B0609020204030204" pitchFamily="49" charset="0"/>
                        </a:rPr>
                        <a:t>as</a:t>
                      </a:r>
                      <a:r>
                        <a:rPr lang="en-US" sz="180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np</a:t>
                      </a:r>
                      <a:endParaRPr lang="en-IN" sz="180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US" sz="180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A = np.arange(</a:t>
                      </a:r>
                      <a:r>
                        <a:rPr lang="en-US" sz="1800">
                          <a:solidFill>
                            <a:srgbClr val="800000"/>
                          </a:solidFill>
                          <a:effectLst/>
                          <a:latin typeface="Consolas" panose="020B0609020204030204" pitchFamily="49" charset="0"/>
                          <a:ea typeface="Times New Roman" panose="02020603050405020304" pitchFamily="18" charset="0"/>
                          <a:cs typeface="Consolas" panose="020B0609020204030204" pitchFamily="49" charset="0"/>
                        </a:rPr>
                        <a:t>24</a:t>
                      </a:r>
                      <a:r>
                        <a:rPr lang="en-US" sz="180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).reshape(</a:t>
                      </a:r>
                      <a:r>
                        <a:rPr lang="en-US" sz="1800">
                          <a:solidFill>
                            <a:srgbClr val="800000"/>
                          </a:solidFill>
                          <a:effectLst/>
                          <a:latin typeface="Consolas" panose="020B0609020204030204" pitchFamily="49" charset="0"/>
                          <a:ea typeface="Times New Roman" panose="02020603050405020304" pitchFamily="18" charset="0"/>
                          <a:cs typeface="Consolas" panose="020B0609020204030204" pitchFamily="49" charset="0"/>
                        </a:rPr>
                        <a:t>2</a:t>
                      </a:r>
                      <a:r>
                        <a:rPr lang="en-US" sz="180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a:t>
                      </a:r>
                      <a:r>
                        <a:rPr lang="en-US" sz="1800">
                          <a:solidFill>
                            <a:srgbClr val="800000"/>
                          </a:solidFill>
                          <a:effectLst/>
                          <a:latin typeface="Consolas" panose="020B0609020204030204" pitchFamily="49" charset="0"/>
                          <a:ea typeface="Times New Roman" panose="02020603050405020304" pitchFamily="18" charset="0"/>
                          <a:cs typeface="Consolas" panose="020B0609020204030204" pitchFamily="49" charset="0"/>
                        </a:rPr>
                        <a:t>3</a:t>
                      </a:r>
                      <a:r>
                        <a:rPr lang="en-US" sz="180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a:t>
                      </a:r>
                      <a:r>
                        <a:rPr lang="en-US" sz="1800">
                          <a:solidFill>
                            <a:srgbClr val="800000"/>
                          </a:solidFill>
                          <a:effectLst/>
                          <a:latin typeface="Consolas" panose="020B0609020204030204" pitchFamily="49" charset="0"/>
                          <a:ea typeface="Times New Roman" panose="02020603050405020304" pitchFamily="18" charset="0"/>
                          <a:cs typeface="Consolas" panose="020B0609020204030204" pitchFamily="49" charset="0"/>
                        </a:rPr>
                        <a:t>4</a:t>
                      </a:r>
                      <a:r>
                        <a:rPr lang="en-US" sz="180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a:t>
                      </a:r>
                      <a:endParaRPr lang="en-IN" sz="1800">
                        <a:effectLst/>
                        <a:latin typeface="Consolas" panose="020B0609020204030204" pitchFamily="49" charset="0"/>
                        <a:ea typeface="Times New Roman" panose="02020603050405020304" pitchFamily="18" charset="0"/>
                        <a:cs typeface="Mangal" panose="02040503050203030202" pitchFamily="18" charset="0"/>
                      </a:endParaRPr>
                    </a:p>
                    <a:p>
                      <a:pPr fontAlgn="base">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800">
                          <a:solidFill>
                            <a:srgbClr val="0000FF"/>
                          </a:solidFill>
                          <a:effectLst/>
                          <a:latin typeface="Consolas" panose="020B0609020204030204" pitchFamily="49" charset="0"/>
                          <a:ea typeface="Times New Roman" panose="02020603050405020304" pitchFamily="18" charset="0"/>
                          <a:cs typeface="Consolas" panose="020B0609020204030204" pitchFamily="49" charset="0"/>
                        </a:rPr>
                        <a:t>print</a:t>
                      </a:r>
                      <a:r>
                        <a:rPr lang="en-US" sz="180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(A)</a:t>
                      </a:r>
                      <a:endParaRPr lang="en-IN" sz="1800">
                        <a:effectLst/>
                        <a:latin typeface="Consolas" panose="020B0609020204030204" pitchFamily="49" charset="0"/>
                        <a:ea typeface="Times New Roman" panose="02020603050405020304" pitchFamily="18" charset="0"/>
                        <a:cs typeface="Mangal" panose="02040503050203030202"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880217607"/>
                  </a:ext>
                </a:extLst>
              </a:tr>
              <a:tr h="893445">
                <a:tc>
                  <a:txBody>
                    <a:bodyPr/>
                    <a:lstStyle/>
                    <a:p>
                      <a:pPr>
                        <a:spcAft>
                          <a:spcPts val="0"/>
                        </a:spcAft>
                      </a:pPr>
                      <a:r>
                        <a:rPr lang="en-IN" sz="1800">
                          <a:solidFill>
                            <a:srgbClr val="548DD4"/>
                          </a:solidFill>
                          <a:effectLst/>
                          <a:latin typeface="Consolas" panose="020B0609020204030204" pitchFamily="49" charset="0"/>
                          <a:ea typeface="Times New Roman" panose="02020603050405020304" pitchFamily="18" charset="0"/>
                          <a:cs typeface="Consolas" panose="020B0609020204030204" pitchFamily="49" charset="0"/>
                        </a:rPr>
                        <a:t>4</a:t>
                      </a:r>
                      <a:endParaRPr lang="en-IN" sz="180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IN" sz="1800">
                          <a:solidFill>
                            <a:srgbClr val="548DD4"/>
                          </a:solidFill>
                          <a:effectLst/>
                          <a:latin typeface="Consolas" panose="020B0609020204030204" pitchFamily="49" charset="0"/>
                          <a:ea typeface="Times New Roman" panose="02020603050405020304" pitchFamily="18" charset="0"/>
                          <a:cs typeface="Consolas" panose="020B0609020204030204" pitchFamily="49" charset="0"/>
                        </a:rPr>
                        <a:t>5</a:t>
                      </a:r>
                      <a:endParaRPr lang="en-IN" sz="180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IN" sz="1800">
                          <a:solidFill>
                            <a:srgbClr val="548DD4"/>
                          </a:solidFill>
                          <a:effectLst/>
                          <a:latin typeface="Consolas" panose="020B0609020204030204" pitchFamily="49" charset="0"/>
                          <a:ea typeface="Times New Roman" panose="02020603050405020304" pitchFamily="18" charset="0"/>
                          <a:cs typeface="Consolas" panose="020B0609020204030204" pitchFamily="49" charset="0"/>
                        </a:rPr>
                        <a:t>6</a:t>
                      </a:r>
                      <a:endParaRPr lang="en-IN" sz="180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IN" sz="1800">
                          <a:solidFill>
                            <a:srgbClr val="548DD4"/>
                          </a:solidFill>
                          <a:effectLst/>
                          <a:latin typeface="Consolas" panose="020B0609020204030204" pitchFamily="49" charset="0"/>
                          <a:ea typeface="Times New Roman" panose="02020603050405020304" pitchFamily="18" charset="0"/>
                          <a:cs typeface="Consolas" panose="020B0609020204030204" pitchFamily="49" charset="0"/>
                        </a:rPr>
                        <a:t>7</a:t>
                      </a:r>
                      <a:endParaRPr lang="en-IN" sz="180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IN" sz="1800">
                          <a:solidFill>
                            <a:srgbClr val="548DD4"/>
                          </a:solidFill>
                          <a:effectLst/>
                          <a:latin typeface="Consolas" panose="020B0609020204030204" pitchFamily="49" charset="0"/>
                          <a:ea typeface="Times New Roman" panose="02020603050405020304" pitchFamily="18" charset="0"/>
                          <a:cs typeface="Consolas" panose="020B0609020204030204" pitchFamily="49" charset="0"/>
                        </a:rPr>
                        <a:t>8</a:t>
                      </a:r>
                      <a:endParaRPr lang="en-IN" sz="180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IN" sz="1800">
                          <a:solidFill>
                            <a:srgbClr val="548DD4"/>
                          </a:solidFill>
                          <a:effectLst/>
                          <a:latin typeface="Consolas" panose="020B0609020204030204" pitchFamily="49" charset="0"/>
                          <a:ea typeface="Times New Roman" panose="02020603050405020304" pitchFamily="18" charset="0"/>
                          <a:cs typeface="Consolas" panose="020B0609020204030204" pitchFamily="49" charset="0"/>
                        </a:rPr>
                        <a:t>9</a:t>
                      </a:r>
                      <a:endParaRPr lang="en-IN" sz="180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IN" sz="1800">
                          <a:solidFill>
                            <a:srgbClr val="548DD4"/>
                          </a:solidFill>
                          <a:effectLst/>
                          <a:latin typeface="Consolas" panose="020B0609020204030204" pitchFamily="49" charset="0"/>
                          <a:ea typeface="Times New Roman" panose="02020603050405020304" pitchFamily="18" charset="0"/>
                          <a:cs typeface="Consolas" panose="020B0609020204030204" pitchFamily="49" charset="0"/>
                        </a:rPr>
                        <a:t>10</a:t>
                      </a:r>
                      <a:endParaRPr lang="en-IN" sz="180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IN" sz="1800">
                          <a:solidFill>
                            <a:srgbClr val="548DD4"/>
                          </a:solidFill>
                          <a:effectLst/>
                          <a:latin typeface="Consolas" panose="020B0609020204030204" pitchFamily="49" charset="0"/>
                          <a:ea typeface="Times New Roman" panose="02020603050405020304" pitchFamily="18" charset="0"/>
                          <a:cs typeface="Consolas" panose="020B0609020204030204" pitchFamily="49" charset="0"/>
                        </a:rPr>
                        <a:t>11</a:t>
                      </a:r>
                      <a:endParaRPr lang="en-IN" sz="1800">
                        <a:effectLst/>
                        <a:latin typeface="Consolas" panose="020B0609020204030204" pitchFamily="49" charset="0"/>
                        <a:ea typeface="Times New Roman" panose="02020603050405020304" pitchFamily="18" charset="0"/>
                        <a:cs typeface="Mangal" panose="02040503050203030202"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fontAlgn="base">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800" dirty="0">
                          <a:solidFill>
                            <a:srgbClr val="FF0000"/>
                          </a:solidFill>
                          <a:effectLst/>
                          <a:latin typeface="Consolas" panose="020B0609020204030204" pitchFamily="49" charset="0"/>
                          <a:ea typeface="Times New Roman" panose="02020603050405020304" pitchFamily="18" charset="0"/>
                          <a:cs typeface="Consolas" panose="020B0609020204030204" pitchFamily="49" charset="0"/>
                        </a:rPr>
                        <a:t># Output</a:t>
                      </a:r>
                      <a:endParaRPr lang="en-IN" sz="1800" dirty="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US" sz="18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800" dirty="0">
                          <a:solidFill>
                            <a:srgbClr val="800000"/>
                          </a:solidFill>
                          <a:effectLst/>
                          <a:latin typeface="Consolas" panose="020B0609020204030204" pitchFamily="49" charset="0"/>
                          <a:ea typeface="Times New Roman" panose="02020603050405020304" pitchFamily="18" charset="0"/>
                          <a:cs typeface="Consolas" panose="020B0609020204030204" pitchFamily="49" charset="0"/>
                        </a:rPr>
                        <a:t>0</a:t>
                      </a:r>
                      <a:r>
                        <a:rPr lang="en-US" sz="18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800" dirty="0">
                          <a:solidFill>
                            <a:srgbClr val="800000"/>
                          </a:solidFill>
                          <a:effectLst/>
                          <a:latin typeface="Consolas" panose="020B0609020204030204" pitchFamily="49" charset="0"/>
                          <a:ea typeface="Times New Roman" panose="02020603050405020304" pitchFamily="18" charset="0"/>
                          <a:cs typeface="Consolas" panose="020B0609020204030204" pitchFamily="49" charset="0"/>
                        </a:rPr>
                        <a:t>1</a:t>
                      </a:r>
                      <a:r>
                        <a:rPr lang="en-US" sz="18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800" dirty="0">
                          <a:solidFill>
                            <a:srgbClr val="800000"/>
                          </a:solidFill>
                          <a:effectLst/>
                          <a:latin typeface="Consolas" panose="020B0609020204030204" pitchFamily="49" charset="0"/>
                          <a:ea typeface="Times New Roman" panose="02020603050405020304" pitchFamily="18" charset="0"/>
                          <a:cs typeface="Consolas" panose="020B0609020204030204" pitchFamily="49" charset="0"/>
                        </a:rPr>
                        <a:t>2</a:t>
                      </a:r>
                      <a:r>
                        <a:rPr lang="en-US" sz="18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800" dirty="0">
                          <a:solidFill>
                            <a:srgbClr val="800000"/>
                          </a:solidFill>
                          <a:effectLst/>
                          <a:latin typeface="Consolas" panose="020B0609020204030204" pitchFamily="49" charset="0"/>
                          <a:ea typeface="Times New Roman" panose="02020603050405020304" pitchFamily="18" charset="0"/>
                          <a:cs typeface="Consolas" panose="020B0609020204030204" pitchFamily="49" charset="0"/>
                        </a:rPr>
                        <a:t>3</a:t>
                      </a:r>
                      <a:r>
                        <a:rPr lang="en-US" sz="18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a:t>
                      </a:r>
                      <a:endParaRPr lang="en-IN" sz="1800" dirty="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US" sz="18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 </a:t>
                      </a:r>
                      <a:r>
                        <a:rPr lang="en-US" sz="1800" dirty="0">
                          <a:solidFill>
                            <a:srgbClr val="800000"/>
                          </a:solidFill>
                          <a:effectLst/>
                          <a:latin typeface="Consolas" panose="020B0609020204030204" pitchFamily="49" charset="0"/>
                          <a:ea typeface="Times New Roman" panose="02020603050405020304" pitchFamily="18" charset="0"/>
                          <a:cs typeface="Consolas" panose="020B0609020204030204" pitchFamily="49" charset="0"/>
                        </a:rPr>
                        <a:t>4</a:t>
                      </a:r>
                      <a:r>
                        <a:rPr lang="en-US" sz="18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800" dirty="0">
                          <a:solidFill>
                            <a:srgbClr val="800000"/>
                          </a:solidFill>
                          <a:effectLst/>
                          <a:latin typeface="Consolas" panose="020B0609020204030204" pitchFamily="49" charset="0"/>
                          <a:ea typeface="Times New Roman" panose="02020603050405020304" pitchFamily="18" charset="0"/>
                          <a:cs typeface="Consolas" panose="020B0609020204030204" pitchFamily="49" charset="0"/>
                        </a:rPr>
                        <a:t>5</a:t>
                      </a:r>
                      <a:r>
                        <a:rPr lang="en-US" sz="18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800" dirty="0">
                          <a:solidFill>
                            <a:srgbClr val="800000"/>
                          </a:solidFill>
                          <a:effectLst/>
                          <a:latin typeface="Consolas" panose="020B0609020204030204" pitchFamily="49" charset="0"/>
                          <a:ea typeface="Times New Roman" panose="02020603050405020304" pitchFamily="18" charset="0"/>
                          <a:cs typeface="Consolas" panose="020B0609020204030204" pitchFamily="49" charset="0"/>
                        </a:rPr>
                        <a:t>6</a:t>
                      </a:r>
                      <a:r>
                        <a:rPr lang="en-US" sz="18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800" dirty="0">
                          <a:solidFill>
                            <a:srgbClr val="800000"/>
                          </a:solidFill>
                          <a:effectLst/>
                          <a:latin typeface="Consolas" panose="020B0609020204030204" pitchFamily="49" charset="0"/>
                          <a:ea typeface="Times New Roman" panose="02020603050405020304" pitchFamily="18" charset="0"/>
                          <a:cs typeface="Consolas" panose="020B0609020204030204" pitchFamily="49" charset="0"/>
                        </a:rPr>
                        <a:t>7</a:t>
                      </a:r>
                      <a:r>
                        <a:rPr lang="en-US" sz="18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a:t>
                      </a:r>
                      <a:endParaRPr lang="en-IN" sz="1800" dirty="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US" sz="18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 </a:t>
                      </a:r>
                      <a:r>
                        <a:rPr lang="en-US" sz="1800" dirty="0">
                          <a:solidFill>
                            <a:srgbClr val="800000"/>
                          </a:solidFill>
                          <a:effectLst/>
                          <a:latin typeface="Consolas" panose="020B0609020204030204" pitchFamily="49" charset="0"/>
                          <a:ea typeface="Times New Roman" panose="02020603050405020304" pitchFamily="18" charset="0"/>
                          <a:cs typeface="Consolas" panose="020B0609020204030204" pitchFamily="49" charset="0"/>
                        </a:rPr>
                        <a:t>8</a:t>
                      </a:r>
                      <a:r>
                        <a:rPr lang="en-US" sz="18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800" dirty="0">
                          <a:solidFill>
                            <a:srgbClr val="800000"/>
                          </a:solidFill>
                          <a:effectLst/>
                          <a:latin typeface="Consolas" panose="020B0609020204030204" pitchFamily="49" charset="0"/>
                          <a:ea typeface="Times New Roman" panose="02020603050405020304" pitchFamily="18" charset="0"/>
                          <a:cs typeface="Consolas" panose="020B0609020204030204" pitchFamily="49" charset="0"/>
                        </a:rPr>
                        <a:t>9</a:t>
                      </a:r>
                      <a:r>
                        <a:rPr lang="en-US" sz="18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800" dirty="0">
                          <a:solidFill>
                            <a:srgbClr val="800000"/>
                          </a:solidFill>
                          <a:effectLst/>
                          <a:latin typeface="Consolas" panose="020B0609020204030204" pitchFamily="49" charset="0"/>
                          <a:ea typeface="Times New Roman" panose="02020603050405020304" pitchFamily="18" charset="0"/>
                          <a:cs typeface="Consolas" panose="020B0609020204030204" pitchFamily="49" charset="0"/>
                        </a:rPr>
                        <a:t>10</a:t>
                      </a:r>
                      <a:r>
                        <a:rPr lang="en-US" sz="18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800" dirty="0">
                          <a:solidFill>
                            <a:srgbClr val="800000"/>
                          </a:solidFill>
                          <a:effectLst/>
                          <a:latin typeface="Consolas" panose="020B0609020204030204" pitchFamily="49" charset="0"/>
                          <a:ea typeface="Times New Roman" panose="02020603050405020304" pitchFamily="18" charset="0"/>
                          <a:cs typeface="Consolas" panose="020B0609020204030204" pitchFamily="49" charset="0"/>
                        </a:rPr>
                        <a:t>11</a:t>
                      </a:r>
                      <a:r>
                        <a:rPr lang="en-US" sz="18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a:t>
                      </a:r>
                      <a:endParaRPr lang="en-IN" sz="1800" dirty="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US" sz="1800" dirty="0">
                          <a:effectLst/>
                          <a:latin typeface="Consolas" panose="020B0609020204030204" pitchFamily="49" charset="0"/>
                          <a:ea typeface="Times New Roman" panose="02020603050405020304" pitchFamily="18" charset="0"/>
                          <a:cs typeface="Consolas" panose="020B0609020204030204" pitchFamily="49" charset="0"/>
                        </a:rPr>
                        <a:t> </a:t>
                      </a:r>
                      <a:endParaRPr lang="en-IN" sz="1800" dirty="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US" sz="18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800" dirty="0">
                          <a:solidFill>
                            <a:srgbClr val="800000"/>
                          </a:solidFill>
                          <a:effectLst/>
                          <a:latin typeface="Consolas" panose="020B0609020204030204" pitchFamily="49" charset="0"/>
                          <a:ea typeface="Times New Roman" panose="02020603050405020304" pitchFamily="18" charset="0"/>
                          <a:cs typeface="Consolas" panose="020B0609020204030204" pitchFamily="49" charset="0"/>
                        </a:rPr>
                        <a:t>12</a:t>
                      </a:r>
                      <a:r>
                        <a:rPr lang="en-US" sz="18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800" dirty="0">
                          <a:solidFill>
                            <a:srgbClr val="800000"/>
                          </a:solidFill>
                          <a:effectLst/>
                          <a:latin typeface="Consolas" panose="020B0609020204030204" pitchFamily="49" charset="0"/>
                          <a:ea typeface="Times New Roman" panose="02020603050405020304" pitchFamily="18" charset="0"/>
                          <a:cs typeface="Consolas" panose="020B0609020204030204" pitchFamily="49" charset="0"/>
                        </a:rPr>
                        <a:t>13</a:t>
                      </a:r>
                      <a:r>
                        <a:rPr lang="en-US" sz="18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800" dirty="0">
                          <a:solidFill>
                            <a:srgbClr val="800000"/>
                          </a:solidFill>
                          <a:effectLst/>
                          <a:latin typeface="Consolas" panose="020B0609020204030204" pitchFamily="49" charset="0"/>
                          <a:ea typeface="Times New Roman" panose="02020603050405020304" pitchFamily="18" charset="0"/>
                          <a:cs typeface="Consolas" panose="020B0609020204030204" pitchFamily="49" charset="0"/>
                        </a:rPr>
                        <a:t>14</a:t>
                      </a:r>
                      <a:r>
                        <a:rPr lang="en-US" sz="18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800" dirty="0">
                          <a:solidFill>
                            <a:srgbClr val="800000"/>
                          </a:solidFill>
                          <a:effectLst/>
                          <a:latin typeface="Consolas" panose="020B0609020204030204" pitchFamily="49" charset="0"/>
                          <a:ea typeface="Times New Roman" panose="02020603050405020304" pitchFamily="18" charset="0"/>
                          <a:cs typeface="Consolas" panose="020B0609020204030204" pitchFamily="49" charset="0"/>
                        </a:rPr>
                        <a:t>15</a:t>
                      </a:r>
                      <a:r>
                        <a:rPr lang="en-US" sz="18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a:t>
                      </a:r>
                      <a:endParaRPr lang="en-IN" sz="1800" dirty="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US" sz="18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800" dirty="0">
                          <a:solidFill>
                            <a:srgbClr val="800000"/>
                          </a:solidFill>
                          <a:effectLst/>
                          <a:latin typeface="Consolas" panose="020B0609020204030204" pitchFamily="49" charset="0"/>
                          <a:ea typeface="Times New Roman" panose="02020603050405020304" pitchFamily="18" charset="0"/>
                          <a:cs typeface="Consolas" panose="020B0609020204030204" pitchFamily="49" charset="0"/>
                        </a:rPr>
                        <a:t>16</a:t>
                      </a:r>
                      <a:r>
                        <a:rPr lang="en-US" sz="18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800" dirty="0">
                          <a:solidFill>
                            <a:srgbClr val="800000"/>
                          </a:solidFill>
                          <a:effectLst/>
                          <a:latin typeface="Consolas" panose="020B0609020204030204" pitchFamily="49" charset="0"/>
                          <a:ea typeface="Times New Roman" panose="02020603050405020304" pitchFamily="18" charset="0"/>
                          <a:cs typeface="Consolas" panose="020B0609020204030204" pitchFamily="49" charset="0"/>
                        </a:rPr>
                        <a:t>17</a:t>
                      </a:r>
                      <a:r>
                        <a:rPr lang="en-US" sz="18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800" dirty="0">
                          <a:solidFill>
                            <a:srgbClr val="800000"/>
                          </a:solidFill>
                          <a:effectLst/>
                          <a:latin typeface="Consolas" panose="020B0609020204030204" pitchFamily="49" charset="0"/>
                          <a:ea typeface="Times New Roman" panose="02020603050405020304" pitchFamily="18" charset="0"/>
                          <a:cs typeface="Consolas" panose="020B0609020204030204" pitchFamily="49" charset="0"/>
                        </a:rPr>
                        <a:t>18</a:t>
                      </a:r>
                      <a:r>
                        <a:rPr lang="en-US" sz="18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800" dirty="0">
                          <a:solidFill>
                            <a:srgbClr val="800000"/>
                          </a:solidFill>
                          <a:effectLst/>
                          <a:latin typeface="Consolas" panose="020B0609020204030204" pitchFamily="49" charset="0"/>
                          <a:ea typeface="Times New Roman" panose="02020603050405020304" pitchFamily="18" charset="0"/>
                          <a:cs typeface="Consolas" panose="020B0609020204030204" pitchFamily="49" charset="0"/>
                        </a:rPr>
                        <a:t>19</a:t>
                      </a:r>
                      <a:r>
                        <a:rPr lang="en-US" sz="18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a:t>
                      </a:r>
                      <a:endParaRPr lang="en-IN" sz="1800" dirty="0">
                        <a:effectLst/>
                        <a:latin typeface="Consolas" panose="020B0609020204030204" pitchFamily="49" charset="0"/>
                        <a:ea typeface="Times New Roman" panose="02020603050405020304" pitchFamily="18" charset="0"/>
                        <a:cs typeface="Mangal" panose="02040503050203030202" pitchFamily="18" charset="0"/>
                      </a:endParaRPr>
                    </a:p>
                    <a:p>
                      <a:pPr fontAlgn="base">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8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800" dirty="0">
                          <a:solidFill>
                            <a:srgbClr val="800000"/>
                          </a:solidFill>
                          <a:effectLst/>
                          <a:latin typeface="Consolas" panose="020B0609020204030204" pitchFamily="49" charset="0"/>
                          <a:ea typeface="Times New Roman" panose="02020603050405020304" pitchFamily="18" charset="0"/>
                          <a:cs typeface="Consolas" panose="020B0609020204030204" pitchFamily="49" charset="0"/>
                        </a:rPr>
                        <a:t>20</a:t>
                      </a:r>
                      <a:r>
                        <a:rPr lang="en-US" sz="18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800" dirty="0">
                          <a:solidFill>
                            <a:srgbClr val="800000"/>
                          </a:solidFill>
                          <a:effectLst/>
                          <a:latin typeface="Consolas" panose="020B0609020204030204" pitchFamily="49" charset="0"/>
                          <a:ea typeface="Times New Roman" panose="02020603050405020304" pitchFamily="18" charset="0"/>
                          <a:cs typeface="Consolas" panose="020B0609020204030204" pitchFamily="49" charset="0"/>
                        </a:rPr>
                        <a:t>21</a:t>
                      </a:r>
                      <a:r>
                        <a:rPr lang="en-US" sz="18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800" dirty="0">
                          <a:solidFill>
                            <a:srgbClr val="800000"/>
                          </a:solidFill>
                          <a:effectLst/>
                          <a:latin typeface="Consolas" panose="020B0609020204030204" pitchFamily="49" charset="0"/>
                          <a:ea typeface="Times New Roman" panose="02020603050405020304" pitchFamily="18" charset="0"/>
                          <a:cs typeface="Consolas" panose="020B0609020204030204" pitchFamily="49" charset="0"/>
                        </a:rPr>
                        <a:t>22</a:t>
                      </a:r>
                      <a:r>
                        <a:rPr lang="en-US" sz="18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800" dirty="0">
                          <a:solidFill>
                            <a:srgbClr val="800000"/>
                          </a:solidFill>
                          <a:effectLst/>
                          <a:latin typeface="Consolas" panose="020B0609020204030204" pitchFamily="49" charset="0"/>
                          <a:ea typeface="Times New Roman" panose="02020603050405020304" pitchFamily="18" charset="0"/>
                          <a:cs typeface="Consolas" panose="020B0609020204030204" pitchFamily="49" charset="0"/>
                        </a:rPr>
                        <a:t>23</a:t>
                      </a:r>
                      <a:r>
                        <a:rPr lang="en-US" sz="18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a:t>
                      </a:r>
                      <a:endParaRPr lang="en-IN" sz="1800" dirty="0">
                        <a:effectLst/>
                        <a:latin typeface="Consolas" panose="020B0609020204030204" pitchFamily="49" charset="0"/>
                        <a:ea typeface="Times New Roman" panose="02020603050405020304" pitchFamily="18" charset="0"/>
                        <a:cs typeface="Mangal" panose="02040503050203030202"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844846828"/>
                  </a:ext>
                </a:extLst>
              </a:tr>
            </a:tbl>
          </a:graphicData>
        </a:graphic>
      </p:graphicFrame>
      <p:sp>
        <p:nvSpPr>
          <p:cNvPr id="9" name="Subtitle 3">
            <a:extLst>
              <a:ext uri="{FF2B5EF4-FFF2-40B4-BE49-F238E27FC236}">
                <a16:creationId xmlns:a16="http://schemas.microsoft.com/office/drawing/2014/main" id="{BF802681-3360-48F8-A561-757FBC65F5E9}"/>
              </a:ext>
            </a:extLst>
          </p:cNvPr>
          <p:cNvSpPr txBox="1">
            <a:spLocks/>
          </p:cNvSpPr>
          <p:nvPr/>
        </p:nvSpPr>
        <p:spPr>
          <a:xfrm>
            <a:off x="1690255" y="5273041"/>
            <a:ext cx="8811491" cy="1133633"/>
          </a:xfrm>
          <a:prstGeom prst="rect">
            <a:avLst/>
          </a:prstGeom>
          <a:solidFill>
            <a:srgbClr val="FAD1D3">
              <a:alpha val="70980"/>
            </a:srgbClr>
          </a:solidFill>
          <a:ln>
            <a:solidFill>
              <a:schemeClr val="accent1"/>
            </a:solidFill>
          </a:ln>
        </p:spPr>
        <p:txBody>
          <a:bodyPr vert="horz" lIns="91440" tIns="45720" rIns="91440" bIns="45720" rtlCol="0">
            <a:noAutofit/>
          </a:bodyPr>
          <a:lstStyle>
            <a:lvl1pPr marL="0" indent="0" algn="l" defTabSz="914400" rtl="0" eaLnBrk="1" latinLnBrk="0" hangingPunct="1">
              <a:lnSpc>
                <a:spcPct val="100000"/>
              </a:lnSpc>
              <a:spcBef>
                <a:spcPts val="1200"/>
              </a:spcBef>
              <a:buFont typeface="Arial" panose="020B0604020202020204" pitchFamily="34" charset="0"/>
              <a:buNone/>
              <a:defRPr sz="2000" b="1" kern="1200">
                <a:solidFill>
                  <a:schemeClr val="tx2"/>
                </a:solidFill>
                <a:latin typeface="+mn-lt"/>
                <a:ea typeface="+mn-ea"/>
                <a:cs typeface="+mn-cs"/>
              </a:defRPr>
            </a:lvl1pPr>
            <a:lvl2pPr marL="457200" indent="0" algn="ctr" defTabSz="914400" rtl="0" eaLnBrk="1" latinLnBrk="0" hangingPunct="1">
              <a:lnSpc>
                <a:spcPct val="100000"/>
              </a:lnSpc>
              <a:spcBef>
                <a:spcPts val="800"/>
              </a:spcBef>
              <a:buClrTx/>
              <a:buFont typeface="Arial" panose="020B0604020202020204" pitchFamily="34" charset="0"/>
              <a:buNone/>
              <a:defRPr sz="2000" kern="1200">
                <a:solidFill>
                  <a:schemeClr val="tx2"/>
                </a:solidFill>
                <a:latin typeface="+mn-lt"/>
                <a:ea typeface="+mn-ea"/>
                <a:cs typeface="+mn-cs"/>
              </a:defRPr>
            </a:lvl2pPr>
            <a:lvl3pPr marL="914400" indent="0" algn="ctr" defTabSz="914400" rtl="0" eaLnBrk="1" latinLnBrk="0" hangingPunct="1">
              <a:lnSpc>
                <a:spcPct val="100000"/>
              </a:lnSpc>
              <a:spcBef>
                <a:spcPts val="800"/>
              </a:spcBef>
              <a:buFont typeface="Arial" panose="020B0604020202020204" pitchFamily="34" charset="0"/>
              <a:buNone/>
              <a:defRPr sz="1800" kern="1200">
                <a:solidFill>
                  <a:schemeClr val="tx2"/>
                </a:solidFill>
                <a:latin typeface="+mn-lt"/>
                <a:ea typeface="+mn-ea"/>
                <a:cs typeface="+mn-cs"/>
              </a:defRPr>
            </a:lvl3pPr>
            <a:lvl4pPr marL="1371600" indent="0" algn="ctr" defTabSz="914400" rtl="0" eaLnBrk="1" latinLnBrk="0" hangingPunct="1">
              <a:lnSpc>
                <a:spcPct val="100000"/>
              </a:lnSpc>
              <a:spcBef>
                <a:spcPts val="8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00000"/>
              </a:lnSpc>
              <a:spcBef>
                <a:spcPts val="8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IN" dirty="0"/>
              <a:t>You can think of (1) Dimension 0 as sheet; (2) Dimension 1 as row; and (3) Dimension 2 as column. </a:t>
            </a:r>
          </a:p>
          <a:p>
            <a:r>
              <a:rPr lang="en-US" dirty="0">
                <a:solidFill>
                  <a:srgbClr val="FF0000"/>
                </a:solidFill>
                <a:latin typeface="Calibri" pitchFamily="34" charset="0"/>
                <a:cs typeface="Calibri" pitchFamily="34" charset="0"/>
              </a:rPr>
              <a:t>The next slide shows a geometric representation of this 3-D array</a:t>
            </a:r>
          </a:p>
        </p:txBody>
      </p:sp>
    </p:spTree>
    <p:extLst>
      <p:ext uri="{BB962C8B-B14F-4D97-AF65-F5344CB8AC3E}">
        <p14:creationId xmlns:p14="http://schemas.microsoft.com/office/powerpoint/2010/main" val="1236253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
          </p:nvPr>
        </p:nvSpPr>
        <p:spPr/>
        <p:txBody>
          <a:bodyPr/>
          <a:lstStyle/>
          <a:p>
            <a:fld id="{40BFEAB2-FD83-41F2-9787-AD5D1A1760CD}" type="slidenum">
              <a:rPr lang="en-US" smtClean="0"/>
              <a:pPr/>
              <a:t>69</a:t>
            </a:fld>
            <a:endParaRPr lang="en-US" dirty="0"/>
          </a:p>
        </p:txBody>
      </p:sp>
      <p:sp>
        <p:nvSpPr>
          <p:cNvPr id="7" name="Footer Placeholder 4">
            <a:extLst>
              <a:ext uri="{FF2B5EF4-FFF2-40B4-BE49-F238E27FC236}">
                <a16:creationId xmlns:a16="http://schemas.microsoft.com/office/drawing/2014/main" id="{CBE507B5-C7FD-44CE-8A2A-A513808930E9}"/>
              </a:ext>
            </a:extLst>
          </p:cNvPr>
          <p:cNvSpPr txBox="1">
            <a:spLocks/>
          </p:cNvSpPr>
          <p:nvPr/>
        </p:nvSpPr>
        <p:spPr>
          <a:xfrm>
            <a:off x="2761201" y="6528816"/>
            <a:ext cx="5486400" cy="228600"/>
          </a:xfrm>
          <a:prstGeom prst="rect">
            <a:avLst/>
          </a:prstGeom>
        </p:spPr>
        <p:txBody>
          <a:bodyPr vert="horz" lIns="91440" tIns="45720" rIns="91440" bIns="45720" rtlCol="0" anchor="ctr"/>
          <a:lstStyle>
            <a:defPPr>
              <a:defRPr lang="en-US"/>
            </a:defPPr>
            <a:lvl1pPr marL="0" algn="l" defTabSz="914400" rtl="0" eaLnBrk="1" latinLnBrk="0" hangingPunct="1">
              <a:defRPr sz="9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2"/>
                </a:solidFill>
              </a:rPr>
              <a:t>Python Programming: Problem  Solving, Packages </a:t>
            </a:r>
            <a:r>
              <a:rPr lang="en-US">
                <a:solidFill>
                  <a:schemeClr val="tx2"/>
                </a:solidFill>
              </a:rPr>
              <a:t>and Libraries</a:t>
            </a:r>
            <a:endParaRPr lang="en-US" dirty="0">
              <a:solidFill>
                <a:schemeClr val="tx2"/>
              </a:solidFill>
            </a:endParaRPr>
          </a:p>
        </p:txBody>
      </p:sp>
      <p:sp>
        <p:nvSpPr>
          <p:cNvPr id="6" name="Title 5"/>
          <p:cNvSpPr>
            <a:spLocks noGrp="1"/>
          </p:cNvSpPr>
          <p:nvPr>
            <p:ph type="ctrTitle"/>
          </p:nvPr>
        </p:nvSpPr>
        <p:spPr>
          <a:xfrm>
            <a:off x="1648692" y="1"/>
            <a:ext cx="8811491" cy="944879"/>
          </a:xfrm>
          <a:solidFill>
            <a:srgbClr val="FFF0CC">
              <a:alpha val="80000"/>
            </a:srgbClr>
          </a:solidFill>
        </p:spPr>
        <p:txBody>
          <a:bodyPr/>
          <a:lstStyle/>
          <a:p>
            <a:pPr lvl="2" algn="ctr" rtl="0">
              <a:spcBef>
                <a:spcPct val="0"/>
              </a:spcBef>
            </a:pPr>
            <a:r>
              <a:rPr lang="en-US" sz="2800" b="1" dirty="0">
                <a:latin typeface="Calibri" pitchFamily="34" charset="0"/>
                <a:cs typeface="Calibri" pitchFamily="34" charset="0"/>
              </a:rPr>
              <a:t>Concept of dimensions in a </a:t>
            </a:r>
            <a:r>
              <a:rPr lang="en-US" sz="2800" b="1" dirty="0" err="1">
                <a:latin typeface="Calibri" pitchFamily="34" charset="0"/>
                <a:cs typeface="Calibri" pitchFamily="34" charset="0"/>
              </a:rPr>
              <a:t>Numpy</a:t>
            </a:r>
            <a:r>
              <a:rPr lang="en-US" sz="2800" b="1" dirty="0">
                <a:latin typeface="Calibri" pitchFamily="34" charset="0"/>
                <a:cs typeface="Calibri" pitchFamily="34" charset="0"/>
              </a:rPr>
              <a:t> array</a:t>
            </a:r>
            <a:br>
              <a:rPr lang="en-US" sz="2800" b="1" dirty="0">
                <a:latin typeface="Calibri" pitchFamily="34" charset="0"/>
                <a:cs typeface="Calibri" pitchFamily="34" charset="0"/>
              </a:rPr>
            </a:br>
            <a:r>
              <a:rPr lang="en-US" sz="2800" b="1" dirty="0">
                <a:latin typeface="Calibri" pitchFamily="34" charset="0"/>
                <a:cs typeface="Calibri" pitchFamily="34" charset="0"/>
              </a:rPr>
              <a:t>(Geometric representation of a 3-D </a:t>
            </a:r>
            <a:r>
              <a:rPr lang="en-US" sz="2800" b="1" dirty="0" err="1">
                <a:latin typeface="Calibri" pitchFamily="34" charset="0"/>
                <a:cs typeface="Calibri" pitchFamily="34" charset="0"/>
              </a:rPr>
              <a:t>ndarray</a:t>
            </a:r>
            <a:r>
              <a:rPr lang="en-US" sz="2800" b="1" dirty="0">
                <a:latin typeface="Calibri" pitchFamily="34" charset="0"/>
                <a:cs typeface="Calibri" pitchFamily="34" charset="0"/>
              </a:rPr>
              <a:t>)</a:t>
            </a:r>
          </a:p>
        </p:txBody>
      </p:sp>
      <p:pic>
        <p:nvPicPr>
          <p:cNvPr id="2" name="Picture 1">
            <a:extLst>
              <a:ext uri="{FF2B5EF4-FFF2-40B4-BE49-F238E27FC236}">
                <a16:creationId xmlns:a16="http://schemas.microsoft.com/office/drawing/2014/main" id="{565B89AC-FA2E-4A46-AF94-26EABD0233CD}"/>
              </a:ext>
            </a:extLst>
          </p:cNvPr>
          <p:cNvPicPr>
            <a:picLocks noChangeAspect="1"/>
          </p:cNvPicPr>
          <p:nvPr/>
        </p:nvPicPr>
        <p:blipFill>
          <a:blip r:embed="rId2"/>
          <a:stretch>
            <a:fillRect/>
          </a:stretch>
        </p:blipFill>
        <p:spPr>
          <a:xfrm>
            <a:off x="3070070" y="1097796"/>
            <a:ext cx="6051861" cy="4642089"/>
          </a:xfrm>
          <a:prstGeom prst="rect">
            <a:avLst/>
          </a:prstGeom>
          <a:ln>
            <a:solidFill>
              <a:schemeClr val="accent1"/>
            </a:solidFill>
          </a:ln>
        </p:spPr>
      </p:pic>
    </p:spTree>
    <p:extLst>
      <p:ext uri="{BB962C8B-B14F-4D97-AF65-F5344CB8AC3E}">
        <p14:creationId xmlns:p14="http://schemas.microsoft.com/office/powerpoint/2010/main" val="8189240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F96E9CD-FA0A-4A05-8590-1CE518CF3B86}"/>
              </a:ext>
            </a:extLst>
          </p:cNvPr>
          <p:cNvSpPr txBox="1"/>
          <p:nvPr/>
        </p:nvSpPr>
        <p:spPr>
          <a:xfrm>
            <a:off x="0" y="0"/>
            <a:ext cx="12077700" cy="1323439"/>
          </a:xfrm>
          <a:prstGeom prst="rect">
            <a:avLst/>
          </a:prstGeom>
          <a:solidFill>
            <a:schemeClr val="accent2"/>
          </a:solidFill>
          <a:ln>
            <a:solidFill>
              <a:schemeClr val="accent1"/>
            </a:solidFill>
          </a:ln>
        </p:spPr>
        <p:txBody>
          <a:bodyPr wrap="square" rtlCol="0">
            <a:spAutoFit/>
          </a:bodyPr>
          <a:lstStyle/>
          <a:p>
            <a:pPr algn="ctr"/>
            <a:r>
              <a:rPr lang="en-IN" sz="4000" dirty="0">
                <a:latin typeface="Calibri" panose="020F0502020204030204" pitchFamily="34" charset="0"/>
                <a:cs typeface="Calibri" panose="020F0502020204030204" pitchFamily="34" charset="0"/>
              </a:rPr>
              <a:t>Deep Learning Vs Machine Learning Vs Artificial Intelligence</a:t>
            </a:r>
          </a:p>
        </p:txBody>
      </p:sp>
      <p:pic>
        <p:nvPicPr>
          <p:cNvPr id="7" name="Picture 6">
            <a:extLst>
              <a:ext uri="{FF2B5EF4-FFF2-40B4-BE49-F238E27FC236}">
                <a16:creationId xmlns:a16="http://schemas.microsoft.com/office/drawing/2014/main" id="{70FE7173-4005-4B39-A0A3-1191976D1F62}"/>
              </a:ext>
            </a:extLst>
          </p:cNvPr>
          <p:cNvPicPr>
            <a:picLocks noChangeAspect="1"/>
          </p:cNvPicPr>
          <p:nvPr/>
        </p:nvPicPr>
        <p:blipFill>
          <a:blip r:embed="rId2"/>
          <a:stretch>
            <a:fillRect/>
          </a:stretch>
        </p:blipFill>
        <p:spPr>
          <a:xfrm>
            <a:off x="3581353" y="1857375"/>
            <a:ext cx="5276943" cy="4448640"/>
          </a:xfrm>
          <a:prstGeom prst="rect">
            <a:avLst/>
          </a:prstGeom>
        </p:spPr>
      </p:pic>
    </p:spTree>
    <p:extLst>
      <p:ext uri="{BB962C8B-B14F-4D97-AF65-F5344CB8AC3E}">
        <p14:creationId xmlns:p14="http://schemas.microsoft.com/office/powerpoint/2010/main" val="160361858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
          </p:nvPr>
        </p:nvSpPr>
        <p:spPr/>
        <p:txBody>
          <a:bodyPr/>
          <a:lstStyle/>
          <a:p>
            <a:fld id="{40BFEAB2-FD83-41F2-9787-AD5D1A1760CD}" type="slidenum">
              <a:rPr lang="en-US" smtClean="0"/>
              <a:pPr/>
              <a:t>70</a:t>
            </a:fld>
            <a:endParaRPr lang="en-US" dirty="0"/>
          </a:p>
        </p:txBody>
      </p:sp>
      <p:sp>
        <p:nvSpPr>
          <p:cNvPr id="7" name="Footer Placeholder 4">
            <a:extLst>
              <a:ext uri="{FF2B5EF4-FFF2-40B4-BE49-F238E27FC236}">
                <a16:creationId xmlns:a16="http://schemas.microsoft.com/office/drawing/2014/main" id="{CBE507B5-C7FD-44CE-8A2A-A513808930E9}"/>
              </a:ext>
            </a:extLst>
          </p:cNvPr>
          <p:cNvSpPr txBox="1">
            <a:spLocks/>
          </p:cNvSpPr>
          <p:nvPr/>
        </p:nvSpPr>
        <p:spPr>
          <a:xfrm>
            <a:off x="2761201" y="6528816"/>
            <a:ext cx="5486400" cy="228600"/>
          </a:xfrm>
          <a:prstGeom prst="rect">
            <a:avLst/>
          </a:prstGeom>
        </p:spPr>
        <p:txBody>
          <a:bodyPr vert="horz" lIns="91440" tIns="45720" rIns="91440" bIns="45720" rtlCol="0" anchor="ctr"/>
          <a:lstStyle>
            <a:defPPr>
              <a:defRPr lang="en-US"/>
            </a:defPPr>
            <a:lvl1pPr marL="0" algn="l" defTabSz="914400" rtl="0" eaLnBrk="1" latinLnBrk="0" hangingPunct="1">
              <a:defRPr sz="9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2"/>
                </a:solidFill>
              </a:rPr>
              <a:t>Python Programming: Problem  Solving, Packages </a:t>
            </a:r>
            <a:r>
              <a:rPr lang="en-US">
                <a:solidFill>
                  <a:schemeClr val="tx2"/>
                </a:solidFill>
              </a:rPr>
              <a:t>and Libraries</a:t>
            </a:r>
            <a:endParaRPr lang="en-US" dirty="0">
              <a:solidFill>
                <a:schemeClr val="tx2"/>
              </a:solidFill>
            </a:endParaRPr>
          </a:p>
        </p:txBody>
      </p:sp>
      <p:sp>
        <p:nvSpPr>
          <p:cNvPr id="4" name="Subtitle 3"/>
          <p:cNvSpPr>
            <a:spLocks noGrp="1"/>
          </p:cNvSpPr>
          <p:nvPr>
            <p:ph type="subTitle" idx="1"/>
          </p:nvPr>
        </p:nvSpPr>
        <p:spPr>
          <a:xfrm>
            <a:off x="1648691" y="802640"/>
            <a:ext cx="9035620" cy="1960881"/>
          </a:xfrm>
          <a:solidFill>
            <a:srgbClr val="FAD1D3">
              <a:alpha val="70980"/>
            </a:srgbClr>
          </a:solidFill>
        </p:spPr>
        <p:txBody>
          <a:bodyPr/>
          <a:lstStyle/>
          <a:p>
            <a:r>
              <a:rPr lang="en-IN" dirty="0"/>
              <a:t>In the NumPy package:-</a:t>
            </a:r>
          </a:p>
          <a:p>
            <a:pPr marL="342900" indent="-342900">
              <a:buFont typeface="Arial" panose="020B0604020202020204" pitchFamily="34" charset="0"/>
              <a:buChar char="•"/>
            </a:pPr>
            <a:r>
              <a:rPr lang="en-IN" dirty="0"/>
              <a:t>a number of methods are provided for doing operations on the individual elements of the array. </a:t>
            </a:r>
          </a:p>
          <a:p>
            <a:pPr marL="342900" indent="-342900">
              <a:buFont typeface="Arial" panose="020B0604020202020204" pitchFamily="34" charset="0"/>
              <a:buChar char="•"/>
            </a:pPr>
            <a:r>
              <a:rPr lang="en-IN" dirty="0"/>
              <a:t>For example, </a:t>
            </a:r>
            <a:r>
              <a:rPr lang="en-IN" dirty="0" err="1"/>
              <a:t>numpy.sum</a:t>
            </a:r>
            <a:r>
              <a:rPr lang="en-IN" dirty="0"/>
              <a:t>(a) will add all the elements of an array and give the result. </a:t>
            </a:r>
          </a:p>
          <a:p>
            <a:endParaRPr lang="en-US" dirty="0">
              <a:latin typeface="Calibri" pitchFamily="34" charset="0"/>
              <a:cs typeface="Calibri" pitchFamily="34" charset="0"/>
            </a:endParaRPr>
          </a:p>
        </p:txBody>
      </p:sp>
      <p:sp>
        <p:nvSpPr>
          <p:cNvPr id="6" name="Title 5"/>
          <p:cNvSpPr>
            <a:spLocks noGrp="1"/>
          </p:cNvSpPr>
          <p:nvPr>
            <p:ph type="ctrTitle"/>
          </p:nvPr>
        </p:nvSpPr>
        <p:spPr>
          <a:xfrm>
            <a:off x="1648692" y="1"/>
            <a:ext cx="8811491" cy="746760"/>
          </a:xfrm>
          <a:solidFill>
            <a:srgbClr val="FFF0CC">
              <a:alpha val="80000"/>
            </a:srgbClr>
          </a:solidFill>
        </p:spPr>
        <p:txBody>
          <a:bodyPr/>
          <a:lstStyle/>
          <a:p>
            <a:pPr lvl="2" algn="ctr" rtl="0">
              <a:spcBef>
                <a:spcPct val="0"/>
              </a:spcBef>
            </a:pPr>
            <a:r>
              <a:rPr lang="en-IN" sz="2800" b="1" dirty="0"/>
              <a:t>Element-wise operations on arrays</a:t>
            </a:r>
            <a:endParaRPr lang="en-US" sz="2800" b="1" dirty="0">
              <a:latin typeface="Calibri" pitchFamily="34" charset="0"/>
              <a:cs typeface="Calibri" pitchFamily="34" charset="0"/>
            </a:endParaRPr>
          </a:p>
        </p:txBody>
      </p:sp>
      <p:graphicFrame>
        <p:nvGraphicFramePr>
          <p:cNvPr id="3" name="Table 2">
            <a:extLst>
              <a:ext uri="{FF2B5EF4-FFF2-40B4-BE49-F238E27FC236}">
                <a16:creationId xmlns:a16="http://schemas.microsoft.com/office/drawing/2014/main" id="{B59C276E-F484-4D97-B10F-928D1A209592}"/>
              </a:ext>
            </a:extLst>
          </p:cNvPr>
          <p:cNvGraphicFramePr>
            <a:graphicFrameLocks noGrp="1"/>
          </p:cNvGraphicFramePr>
          <p:nvPr/>
        </p:nvGraphicFramePr>
        <p:xfrm>
          <a:off x="1751996" y="2829560"/>
          <a:ext cx="8557650" cy="3169920"/>
        </p:xfrm>
        <a:graphic>
          <a:graphicData uri="http://schemas.openxmlformats.org/drawingml/2006/table">
            <a:tbl>
              <a:tblPr firstRow="1" firstCol="1" bandRow="1"/>
              <a:tblGrid>
                <a:gridCol w="419445">
                  <a:extLst>
                    <a:ext uri="{9D8B030D-6E8A-4147-A177-3AD203B41FA5}">
                      <a16:colId xmlns:a16="http://schemas.microsoft.com/office/drawing/2014/main" val="3712183700"/>
                    </a:ext>
                  </a:extLst>
                </a:gridCol>
                <a:gridCol w="8138205">
                  <a:extLst>
                    <a:ext uri="{9D8B030D-6E8A-4147-A177-3AD203B41FA5}">
                      <a16:colId xmlns:a16="http://schemas.microsoft.com/office/drawing/2014/main" val="1725928299"/>
                    </a:ext>
                  </a:extLst>
                </a:gridCol>
              </a:tblGrid>
              <a:tr h="570865">
                <a:tc>
                  <a:txBody>
                    <a:bodyPr/>
                    <a:lstStyle/>
                    <a:p>
                      <a:pPr algn="ctr">
                        <a:spcAft>
                          <a:spcPts val="0"/>
                        </a:spcAft>
                      </a:pPr>
                      <a:r>
                        <a:rPr lang="en-IN" sz="1600" b="1" dirty="0">
                          <a:solidFill>
                            <a:srgbClr val="548DD4"/>
                          </a:solidFill>
                          <a:effectLst/>
                          <a:latin typeface="Consolas" panose="020B0609020204030204" pitchFamily="49" charset="0"/>
                          <a:ea typeface="Times New Roman" panose="02020603050405020304" pitchFamily="18" charset="0"/>
                          <a:cs typeface="Consolas" panose="020B0609020204030204" pitchFamily="49" charset="0"/>
                        </a:rPr>
                        <a:t>1</a:t>
                      </a:r>
                      <a:endParaRPr lang="en-IN" sz="1600" b="1" dirty="0">
                        <a:effectLst/>
                        <a:latin typeface="Consolas" panose="020B0609020204030204" pitchFamily="49" charset="0"/>
                        <a:ea typeface="Times New Roman" panose="02020603050405020304" pitchFamily="18" charset="0"/>
                        <a:cs typeface="Mangal" panose="02040503050203030202" pitchFamily="18" charset="0"/>
                      </a:endParaRPr>
                    </a:p>
                    <a:p>
                      <a:pPr algn="ctr">
                        <a:spcAft>
                          <a:spcPts val="0"/>
                        </a:spcAft>
                      </a:pPr>
                      <a:r>
                        <a:rPr lang="en-IN" sz="1600" b="1" dirty="0">
                          <a:solidFill>
                            <a:srgbClr val="548DD4"/>
                          </a:solidFill>
                          <a:effectLst/>
                          <a:latin typeface="Consolas" panose="020B0609020204030204" pitchFamily="49" charset="0"/>
                          <a:ea typeface="Times New Roman" panose="02020603050405020304" pitchFamily="18" charset="0"/>
                          <a:cs typeface="Consolas" panose="020B0609020204030204" pitchFamily="49" charset="0"/>
                        </a:rPr>
                        <a:t>2</a:t>
                      </a:r>
                      <a:endParaRPr lang="en-IN" sz="1600" b="1" dirty="0">
                        <a:effectLst/>
                        <a:latin typeface="Consolas" panose="020B0609020204030204" pitchFamily="49" charset="0"/>
                        <a:ea typeface="Times New Roman" panose="02020603050405020304" pitchFamily="18" charset="0"/>
                        <a:cs typeface="Mangal" panose="02040503050203030202" pitchFamily="18" charset="0"/>
                      </a:endParaRPr>
                    </a:p>
                    <a:p>
                      <a:pPr algn="ctr">
                        <a:spcAft>
                          <a:spcPts val="0"/>
                        </a:spcAft>
                      </a:pPr>
                      <a:r>
                        <a:rPr lang="en-IN" sz="1600" b="1" dirty="0">
                          <a:solidFill>
                            <a:srgbClr val="548DD4"/>
                          </a:solidFill>
                          <a:effectLst/>
                          <a:latin typeface="Consolas" panose="020B0609020204030204" pitchFamily="49" charset="0"/>
                          <a:ea typeface="Times New Roman" panose="02020603050405020304" pitchFamily="18" charset="0"/>
                          <a:cs typeface="Consolas" panose="020B0609020204030204" pitchFamily="49" charset="0"/>
                        </a:rPr>
                        <a:t>3</a:t>
                      </a:r>
                      <a:endParaRPr lang="en-IN" sz="1600" b="1" dirty="0">
                        <a:effectLst/>
                        <a:latin typeface="Consolas" panose="020B0609020204030204" pitchFamily="49" charset="0"/>
                        <a:ea typeface="Times New Roman" panose="02020603050405020304" pitchFamily="18" charset="0"/>
                        <a:cs typeface="Mangal" panose="02040503050203030202" pitchFamily="18" charset="0"/>
                      </a:endParaRPr>
                    </a:p>
                    <a:p>
                      <a:pPr algn="ctr">
                        <a:spcAft>
                          <a:spcPts val="0"/>
                        </a:spcAft>
                      </a:pPr>
                      <a:r>
                        <a:rPr lang="en-IN" sz="1600" b="1" dirty="0">
                          <a:solidFill>
                            <a:srgbClr val="548DD4"/>
                          </a:solidFill>
                          <a:effectLst/>
                          <a:latin typeface="Consolas" panose="020B0609020204030204" pitchFamily="49" charset="0"/>
                          <a:ea typeface="Times New Roman" panose="02020603050405020304" pitchFamily="18" charset="0"/>
                          <a:cs typeface="Consolas" panose="020B0609020204030204" pitchFamily="49" charset="0"/>
                        </a:rPr>
                        <a:t>4</a:t>
                      </a:r>
                      <a:endParaRPr lang="en-IN" sz="1600" b="1" dirty="0">
                        <a:effectLst/>
                        <a:latin typeface="Consolas" panose="020B0609020204030204" pitchFamily="49" charset="0"/>
                        <a:ea typeface="Times New Roman" panose="02020603050405020304" pitchFamily="18" charset="0"/>
                        <a:cs typeface="Mangal" panose="02040503050203030202" pitchFamily="18" charset="0"/>
                      </a:endParaRPr>
                    </a:p>
                    <a:p>
                      <a:pPr algn="ctr">
                        <a:spcAft>
                          <a:spcPts val="0"/>
                        </a:spcAft>
                      </a:pPr>
                      <a:r>
                        <a:rPr lang="en-IN" sz="1600" b="1" dirty="0">
                          <a:solidFill>
                            <a:srgbClr val="548DD4"/>
                          </a:solidFill>
                          <a:effectLst/>
                          <a:latin typeface="Consolas" panose="020B0609020204030204" pitchFamily="49" charset="0"/>
                          <a:ea typeface="Times New Roman" panose="02020603050405020304" pitchFamily="18" charset="0"/>
                          <a:cs typeface="Consolas" panose="020B0609020204030204" pitchFamily="49" charset="0"/>
                        </a:rPr>
                        <a:t>5</a:t>
                      </a:r>
                      <a:endParaRPr lang="en-IN" sz="1600" b="1" dirty="0">
                        <a:effectLst/>
                        <a:latin typeface="Consolas" panose="020B0609020204030204" pitchFamily="49" charset="0"/>
                        <a:ea typeface="Times New Roman" panose="02020603050405020304" pitchFamily="18" charset="0"/>
                        <a:cs typeface="Mangal" panose="02040503050203030202" pitchFamily="18" charset="0"/>
                      </a:endParaRPr>
                    </a:p>
                    <a:p>
                      <a:pPr algn="ctr">
                        <a:spcAft>
                          <a:spcPts val="0"/>
                        </a:spcAft>
                      </a:pPr>
                      <a:r>
                        <a:rPr lang="en-IN" sz="1600" b="1" dirty="0">
                          <a:solidFill>
                            <a:srgbClr val="548DD4"/>
                          </a:solidFill>
                          <a:effectLst/>
                          <a:latin typeface="Consolas" panose="020B0609020204030204" pitchFamily="49" charset="0"/>
                          <a:ea typeface="Times New Roman" panose="02020603050405020304" pitchFamily="18" charset="0"/>
                          <a:cs typeface="Consolas" panose="020B0609020204030204" pitchFamily="49" charset="0"/>
                        </a:rPr>
                        <a:t>6</a:t>
                      </a:r>
                      <a:endParaRPr lang="en-IN" sz="1600" b="1" dirty="0">
                        <a:effectLst/>
                        <a:latin typeface="Consolas" panose="020B0609020204030204" pitchFamily="49" charset="0"/>
                        <a:ea typeface="Times New Roman" panose="02020603050405020304" pitchFamily="18" charset="0"/>
                        <a:cs typeface="Mangal" panose="02040503050203030202" pitchFamily="18" charset="0"/>
                      </a:endParaRPr>
                    </a:p>
                    <a:p>
                      <a:pPr algn="ctr">
                        <a:spcAft>
                          <a:spcPts val="0"/>
                        </a:spcAft>
                      </a:pPr>
                      <a:r>
                        <a:rPr lang="en-IN" sz="1600" b="1" dirty="0">
                          <a:solidFill>
                            <a:srgbClr val="548DD4"/>
                          </a:solidFill>
                          <a:effectLst/>
                          <a:latin typeface="Consolas" panose="020B0609020204030204" pitchFamily="49" charset="0"/>
                          <a:ea typeface="Times New Roman" panose="02020603050405020304" pitchFamily="18" charset="0"/>
                          <a:cs typeface="Consolas" panose="020B0609020204030204" pitchFamily="49" charset="0"/>
                        </a:rPr>
                        <a:t>7</a:t>
                      </a:r>
                      <a:endParaRPr lang="en-IN" sz="1600" b="1" dirty="0">
                        <a:effectLst/>
                        <a:latin typeface="Consolas" panose="020B0609020204030204" pitchFamily="49" charset="0"/>
                        <a:ea typeface="Times New Roman" panose="02020603050405020304" pitchFamily="18" charset="0"/>
                        <a:cs typeface="Mangal" panose="02040503050203030202"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spcAft>
                          <a:spcPts val="0"/>
                        </a:spcAft>
                      </a:pPr>
                      <a:r>
                        <a:rPr lang="en-US" sz="1600" dirty="0">
                          <a:solidFill>
                            <a:srgbClr val="0000FF"/>
                          </a:solidFill>
                          <a:effectLst/>
                          <a:latin typeface="Consolas" panose="020B0609020204030204" pitchFamily="49" charset="0"/>
                          <a:ea typeface="Times New Roman" panose="02020603050405020304" pitchFamily="18" charset="0"/>
                          <a:cs typeface="Consolas" panose="020B0609020204030204" pitchFamily="49" charset="0"/>
                        </a:rPr>
                        <a:t>import</a:t>
                      </a:r>
                      <a:r>
                        <a:rPr lang="en-US" sz="16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600" dirty="0" err="1">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numpy</a:t>
                      </a:r>
                      <a:r>
                        <a:rPr lang="en-US" sz="16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600" dirty="0">
                          <a:solidFill>
                            <a:srgbClr val="0000FF"/>
                          </a:solidFill>
                          <a:effectLst/>
                          <a:latin typeface="Consolas" panose="020B0609020204030204" pitchFamily="49" charset="0"/>
                          <a:ea typeface="Times New Roman" panose="02020603050405020304" pitchFamily="18" charset="0"/>
                          <a:cs typeface="Consolas" panose="020B0609020204030204" pitchFamily="49" charset="0"/>
                        </a:rPr>
                        <a:t>as</a:t>
                      </a:r>
                      <a:r>
                        <a:rPr lang="en-US" sz="16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np</a:t>
                      </a:r>
                      <a:endParaRPr lang="en-IN" sz="1600" dirty="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US" sz="16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A = </a:t>
                      </a:r>
                      <a:r>
                        <a:rPr lang="en-US" sz="1600" dirty="0" err="1">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np.arange</a:t>
                      </a:r>
                      <a:r>
                        <a:rPr lang="en-US" sz="16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a:t>
                      </a:r>
                      <a:r>
                        <a:rPr lang="en-US" sz="1600" dirty="0">
                          <a:solidFill>
                            <a:srgbClr val="800000"/>
                          </a:solidFill>
                          <a:effectLst/>
                          <a:latin typeface="Consolas" panose="020B0609020204030204" pitchFamily="49" charset="0"/>
                          <a:ea typeface="Times New Roman" panose="02020603050405020304" pitchFamily="18" charset="0"/>
                          <a:cs typeface="Consolas" panose="020B0609020204030204" pitchFamily="49" charset="0"/>
                        </a:rPr>
                        <a:t>12</a:t>
                      </a:r>
                      <a:r>
                        <a:rPr lang="en-US" sz="16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).reshape(</a:t>
                      </a:r>
                      <a:r>
                        <a:rPr lang="en-US" sz="1600" dirty="0">
                          <a:solidFill>
                            <a:srgbClr val="800000"/>
                          </a:solidFill>
                          <a:effectLst/>
                          <a:latin typeface="Consolas" panose="020B0609020204030204" pitchFamily="49" charset="0"/>
                          <a:ea typeface="Times New Roman" panose="02020603050405020304" pitchFamily="18" charset="0"/>
                          <a:cs typeface="Consolas" panose="020B0609020204030204" pitchFamily="49" charset="0"/>
                        </a:rPr>
                        <a:t>3</a:t>
                      </a:r>
                      <a:r>
                        <a:rPr lang="en-US" sz="16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600" dirty="0">
                          <a:solidFill>
                            <a:srgbClr val="800000"/>
                          </a:solidFill>
                          <a:effectLst/>
                          <a:latin typeface="Consolas" panose="020B0609020204030204" pitchFamily="49" charset="0"/>
                          <a:ea typeface="Times New Roman" panose="02020603050405020304" pitchFamily="18" charset="0"/>
                          <a:cs typeface="Consolas" panose="020B0609020204030204" pitchFamily="49" charset="0"/>
                        </a:rPr>
                        <a:t>4</a:t>
                      </a:r>
                      <a:r>
                        <a:rPr lang="en-US" sz="16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600" dirty="0">
                          <a:solidFill>
                            <a:srgbClr val="FF0000"/>
                          </a:solidFill>
                          <a:effectLst/>
                          <a:latin typeface="Consolas" panose="020B0609020204030204" pitchFamily="49" charset="0"/>
                          <a:ea typeface="Times New Roman" panose="02020603050405020304" pitchFamily="18" charset="0"/>
                          <a:cs typeface="Consolas" panose="020B0609020204030204" pitchFamily="49" charset="0"/>
                        </a:rPr>
                        <a:t># Create 3 x 4 array</a:t>
                      </a:r>
                      <a:endParaRPr lang="en-IN" sz="1600" dirty="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US" sz="1600" dirty="0">
                          <a:solidFill>
                            <a:srgbClr val="0000FF"/>
                          </a:solidFill>
                          <a:effectLst/>
                          <a:latin typeface="Consolas" panose="020B0609020204030204" pitchFamily="49" charset="0"/>
                          <a:ea typeface="Times New Roman" panose="02020603050405020304" pitchFamily="18" charset="0"/>
                          <a:cs typeface="Consolas" panose="020B0609020204030204" pitchFamily="49" charset="0"/>
                        </a:rPr>
                        <a:t>print</a:t>
                      </a:r>
                      <a:r>
                        <a:rPr lang="en-US" sz="16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a:t>
                      </a:r>
                      <a:r>
                        <a:rPr lang="en-US" sz="1600" i="1" dirty="0">
                          <a:solidFill>
                            <a:srgbClr val="35BF3D"/>
                          </a:solidFill>
                          <a:effectLst/>
                          <a:latin typeface="Consolas" panose="020B0609020204030204" pitchFamily="49" charset="0"/>
                          <a:ea typeface="Times New Roman" panose="02020603050405020304" pitchFamily="18" charset="0"/>
                          <a:cs typeface="Consolas" panose="020B0609020204030204" pitchFamily="49" charset="0"/>
                        </a:rPr>
                        <a:t>"A="</a:t>
                      </a:r>
                      <a:r>
                        <a:rPr lang="en-US" sz="16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,A)</a:t>
                      </a:r>
                      <a:endParaRPr lang="en-IN" sz="1600" dirty="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US" sz="16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B = </a:t>
                      </a:r>
                      <a:r>
                        <a:rPr lang="en-US" sz="1600" dirty="0" err="1">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A.sum</a:t>
                      </a:r>
                      <a:r>
                        <a:rPr lang="en-US" sz="16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(axis = </a:t>
                      </a:r>
                      <a:r>
                        <a:rPr lang="en-US" sz="1600" dirty="0">
                          <a:solidFill>
                            <a:srgbClr val="800000"/>
                          </a:solidFill>
                          <a:effectLst/>
                          <a:latin typeface="Consolas" panose="020B0609020204030204" pitchFamily="49" charset="0"/>
                          <a:ea typeface="Times New Roman" panose="02020603050405020304" pitchFamily="18" charset="0"/>
                          <a:cs typeface="Consolas" panose="020B0609020204030204" pitchFamily="49" charset="0"/>
                        </a:rPr>
                        <a:t>0</a:t>
                      </a:r>
                      <a:r>
                        <a:rPr lang="en-US" sz="16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600" dirty="0">
                          <a:solidFill>
                            <a:srgbClr val="FF0000"/>
                          </a:solidFill>
                          <a:effectLst/>
                          <a:latin typeface="Consolas" panose="020B0609020204030204" pitchFamily="49" charset="0"/>
                          <a:ea typeface="Times New Roman" panose="02020603050405020304" pitchFamily="18" charset="0"/>
                          <a:cs typeface="Consolas" panose="020B0609020204030204" pitchFamily="49" charset="0"/>
                        </a:rPr>
                        <a:t># Add along axis 0 </a:t>
                      </a:r>
                      <a:endParaRPr lang="en-IN" sz="1600" dirty="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US" sz="1600" dirty="0">
                          <a:solidFill>
                            <a:srgbClr val="0000FF"/>
                          </a:solidFill>
                          <a:effectLst/>
                          <a:latin typeface="Consolas" panose="020B0609020204030204" pitchFamily="49" charset="0"/>
                          <a:ea typeface="Times New Roman" panose="02020603050405020304" pitchFamily="18" charset="0"/>
                          <a:cs typeface="Consolas" panose="020B0609020204030204" pitchFamily="49" charset="0"/>
                        </a:rPr>
                        <a:t>print</a:t>
                      </a:r>
                      <a:r>
                        <a:rPr lang="en-US" sz="16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a:t>
                      </a:r>
                      <a:r>
                        <a:rPr lang="en-US" sz="1600" i="1" dirty="0">
                          <a:solidFill>
                            <a:srgbClr val="35BF3D"/>
                          </a:solidFill>
                          <a:effectLst/>
                          <a:latin typeface="Consolas" panose="020B0609020204030204" pitchFamily="49" charset="0"/>
                          <a:ea typeface="Times New Roman" panose="02020603050405020304" pitchFamily="18" charset="0"/>
                          <a:cs typeface="Consolas" panose="020B0609020204030204" pitchFamily="49" charset="0"/>
                        </a:rPr>
                        <a:t>"B="</a:t>
                      </a:r>
                      <a:r>
                        <a:rPr lang="en-US" sz="16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,B)</a:t>
                      </a:r>
                      <a:endParaRPr lang="en-IN" sz="1600" dirty="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US" sz="16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C = </a:t>
                      </a:r>
                      <a:r>
                        <a:rPr lang="en-US" sz="1600" dirty="0" err="1">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A.sum</a:t>
                      </a:r>
                      <a:r>
                        <a:rPr lang="en-US" sz="16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(axis = </a:t>
                      </a:r>
                      <a:r>
                        <a:rPr lang="en-US" sz="1600" dirty="0">
                          <a:solidFill>
                            <a:srgbClr val="800000"/>
                          </a:solidFill>
                          <a:effectLst/>
                          <a:latin typeface="Consolas" panose="020B0609020204030204" pitchFamily="49" charset="0"/>
                          <a:ea typeface="Times New Roman" panose="02020603050405020304" pitchFamily="18" charset="0"/>
                          <a:cs typeface="Consolas" panose="020B0609020204030204" pitchFamily="49" charset="0"/>
                        </a:rPr>
                        <a:t>1</a:t>
                      </a:r>
                      <a:r>
                        <a:rPr lang="en-US" sz="16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600" dirty="0">
                          <a:solidFill>
                            <a:srgbClr val="FF0000"/>
                          </a:solidFill>
                          <a:effectLst/>
                          <a:latin typeface="Consolas" panose="020B0609020204030204" pitchFamily="49" charset="0"/>
                          <a:ea typeface="Times New Roman" panose="02020603050405020304" pitchFamily="18" charset="0"/>
                          <a:cs typeface="Consolas" panose="020B0609020204030204" pitchFamily="49" charset="0"/>
                        </a:rPr>
                        <a:t># Add along axis 1</a:t>
                      </a:r>
                      <a:endParaRPr lang="en-IN" sz="1600" dirty="0">
                        <a:effectLst/>
                        <a:latin typeface="Consolas" panose="020B0609020204030204" pitchFamily="49" charset="0"/>
                        <a:ea typeface="Times New Roman" panose="02020603050405020304" pitchFamily="18" charset="0"/>
                        <a:cs typeface="Mangal" panose="02040503050203030202" pitchFamily="18" charset="0"/>
                      </a:endParaRPr>
                    </a:p>
                    <a:p>
                      <a:pPr fontAlgn="base">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600" dirty="0">
                          <a:solidFill>
                            <a:srgbClr val="0000FF"/>
                          </a:solidFill>
                          <a:effectLst/>
                          <a:latin typeface="Consolas" panose="020B0609020204030204" pitchFamily="49" charset="0"/>
                          <a:ea typeface="Times New Roman" panose="02020603050405020304" pitchFamily="18" charset="0"/>
                          <a:cs typeface="Consolas" panose="020B0609020204030204" pitchFamily="49" charset="0"/>
                        </a:rPr>
                        <a:t>print</a:t>
                      </a:r>
                      <a:r>
                        <a:rPr lang="en-US" sz="16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a:t>
                      </a:r>
                      <a:r>
                        <a:rPr lang="en-US" sz="1600" i="1" dirty="0">
                          <a:solidFill>
                            <a:srgbClr val="35BF3D"/>
                          </a:solidFill>
                          <a:effectLst/>
                          <a:latin typeface="Consolas" panose="020B0609020204030204" pitchFamily="49" charset="0"/>
                          <a:ea typeface="Times New Roman" panose="02020603050405020304" pitchFamily="18" charset="0"/>
                          <a:cs typeface="Consolas" panose="020B0609020204030204" pitchFamily="49" charset="0"/>
                        </a:rPr>
                        <a:t>"C="</a:t>
                      </a:r>
                      <a:r>
                        <a:rPr lang="en-US" sz="16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C)</a:t>
                      </a:r>
                      <a:endParaRPr lang="en-IN" sz="1600" dirty="0">
                        <a:effectLst/>
                        <a:latin typeface="Consolas" panose="020B0609020204030204" pitchFamily="49" charset="0"/>
                        <a:ea typeface="Times New Roman" panose="02020603050405020304" pitchFamily="18" charset="0"/>
                        <a:cs typeface="Mangal" panose="02040503050203030202"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810516888"/>
                  </a:ext>
                </a:extLst>
              </a:tr>
              <a:tr h="570865">
                <a:tc>
                  <a:txBody>
                    <a:bodyPr/>
                    <a:lstStyle/>
                    <a:p>
                      <a:pPr algn="ctr">
                        <a:spcAft>
                          <a:spcPts val="0"/>
                        </a:spcAft>
                      </a:pPr>
                      <a:r>
                        <a:rPr lang="en-IN" sz="1600" b="1" dirty="0">
                          <a:solidFill>
                            <a:srgbClr val="548DD4"/>
                          </a:solidFill>
                          <a:effectLst/>
                          <a:latin typeface="Consolas" panose="020B0609020204030204" pitchFamily="49" charset="0"/>
                          <a:ea typeface="Times New Roman" panose="02020603050405020304" pitchFamily="18" charset="0"/>
                          <a:cs typeface="Consolas" panose="020B0609020204030204" pitchFamily="49" charset="0"/>
                        </a:rPr>
                        <a:t>8</a:t>
                      </a:r>
                      <a:endParaRPr lang="en-IN" sz="1600" b="1" dirty="0">
                        <a:effectLst/>
                        <a:latin typeface="Consolas" panose="020B0609020204030204" pitchFamily="49" charset="0"/>
                        <a:ea typeface="Times New Roman" panose="02020603050405020304" pitchFamily="18" charset="0"/>
                        <a:cs typeface="Mangal" panose="02040503050203030202" pitchFamily="18" charset="0"/>
                      </a:endParaRPr>
                    </a:p>
                    <a:p>
                      <a:pPr algn="ctr">
                        <a:spcAft>
                          <a:spcPts val="0"/>
                        </a:spcAft>
                      </a:pPr>
                      <a:r>
                        <a:rPr lang="en-IN" sz="1600" b="1" dirty="0">
                          <a:solidFill>
                            <a:srgbClr val="548DD4"/>
                          </a:solidFill>
                          <a:effectLst/>
                          <a:latin typeface="Consolas" panose="020B0609020204030204" pitchFamily="49" charset="0"/>
                          <a:ea typeface="Times New Roman" panose="02020603050405020304" pitchFamily="18" charset="0"/>
                          <a:cs typeface="Consolas" panose="020B0609020204030204" pitchFamily="49" charset="0"/>
                        </a:rPr>
                        <a:t>9</a:t>
                      </a:r>
                      <a:endParaRPr lang="en-IN" sz="1600" b="1" dirty="0">
                        <a:effectLst/>
                        <a:latin typeface="Consolas" panose="020B0609020204030204" pitchFamily="49" charset="0"/>
                        <a:ea typeface="Times New Roman" panose="02020603050405020304" pitchFamily="18" charset="0"/>
                        <a:cs typeface="Mangal" panose="02040503050203030202" pitchFamily="18" charset="0"/>
                      </a:endParaRPr>
                    </a:p>
                    <a:p>
                      <a:pPr algn="ctr">
                        <a:spcAft>
                          <a:spcPts val="0"/>
                        </a:spcAft>
                      </a:pPr>
                      <a:r>
                        <a:rPr lang="en-IN" sz="1600" b="1" dirty="0">
                          <a:solidFill>
                            <a:srgbClr val="548DD4"/>
                          </a:solidFill>
                          <a:effectLst/>
                          <a:latin typeface="Consolas" panose="020B0609020204030204" pitchFamily="49" charset="0"/>
                          <a:ea typeface="Times New Roman" panose="02020603050405020304" pitchFamily="18" charset="0"/>
                          <a:cs typeface="Consolas" panose="020B0609020204030204" pitchFamily="49" charset="0"/>
                        </a:rPr>
                        <a:t>10</a:t>
                      </a:r>
                      <a:endParaRPr lang="en-IN" sz="1600" b="1" dirty="0">
                        <a:effectLst/>
                        <a:latin typeface="Consolas" panose="020B0609020204030204" pitchFamily="49" charset="0"/>
                        <a:ea typeface="Times New Roman" panose="02020603050405020304" pitchFamily="18" charset="0"/>
                        <a:cs typeface="Mangal" panose="02040503050203030202" pitchFamily="18" charset="0"/>
                      </a:endParaRPr>
                    </a:p>
                    <a:p>
                      <a:pPr algn="ctr">
                        <a:spcAft>
                          <a:spcPts val="0"/>
                        </a:spcAft>
                      </a:pPr>
                      <a:r>
                        <a:rPr lang="en-IN" sz="1600" b="1" dirty="0">
                          <a:solidFill>
                            <a:srgbClr val="548DD4"/>
                          </a:solidFill>
                          <a:effectLst/>
                          <a:latin typeface="Consolas" panose="020B0609020204030204" pitchFamily="49" charset="0"/>
                          <a:ea typeface="Times New Roman" panose="02020603050405020304" pitchFamily="18" charset="0"/>
                          <a:cs typeface="Consolas" panose="020B0609020204030204" pitchFamily="49" charset="0"/>
                        </a:rPr>
                        <a:t>11</a:t>
                      </a:r>
                      <a:endParaRPr lang="en-IN" sz="1600" b="1" dirty="0">
                        <a:effectLst/>
                        <a:latin typeface="Consolas" panose="020B0609020204030204" pitchFamily="49" charset="0"/>
                        <a:ea typeface="Times New Roman" panose="02020603050405020304" pitchFamily="18" charset="0"/>
                        <a:cs typeface="Mangal" panose="02040503050203030202" pitchFamily="18" charset="0"/>
                      </a:endParaRPr>
                    </a:p>
                    <a:p>
                      <a:pPr algn="ctr">
                        <a:spcAft>
                          <a:spcPts val="0"/>
                        </a:spcAft>
                      </a:pPr>
                      <a:r>
                        <a:rPr lang="en-IN" sz="1600" b="1" dirty="0">
                          <a:solidFill>
                            <a:srgbClr val="548DD4"/>
                          </a:solidFill>
                          <a:effectLst/>
                          <a:latin typeface="Consolas" panose="020B0609020204030204" pitchFamily="49" charset="0"/>
                          <a:ea typeface="Times New Roman" panose="02020603050405020304" pitchFamily="18" charset="0"/>
                          <a:cs typeface="Consolas" panose="020B0609020204030204" pitchFamily="49" charset="0"/>
                        </a:rPr>
                        <a:t>12</a:t>
                      </a:r>
                      <a:endParaRPr lang="en-IN" sz="1600" b="1" dirty="0">
                        <a:effectLst/>
                        <a:latin typeface="Consolas" panose="020B0609020204030204" pitchFamily="49" charset="0"/>
                        <a:ea typeface="Times New Roman" panose="02020603050405020304" pitchFamily="18" charset="0"/>
                        <a:cs typeface="Mangal" panose="02040503050203030202" pitchFamily="18" charset="0"/>
                      </a:endParaRPr>
                    </a:p>
                    <a:p>
                      <a:pPr algn="ctr">
                        <a:spcAft>
                          <a:spcPts val="0"/>
                        </a:spcAft>
                      </a:pPr>
                      <a:r>
                        <a:rPr lang="en-IN" sz="1600" b="1" dirty="0">
                          <a:solidFill>
                            <a:srgbClr val="548DD4"/>
                          </a:solidFill>
                          <a:effectLst/>
                          <a:latin typeface="Consolas" panose="020B0609020204030204" pitchFamily="49" charset="0"/>
                          <a:ea typeface="Times New Roman" panose="02020603050405020304" pitchFamily="18" charset="0"/>
                          <a:cs typeface="Consolas" panose="020B0609020204030204" pitchFamily="49" charset="0"/>
                        </a:rPr>
                        <a:t>13</a:t>
                      </a:r>
                      <a:endParaRPr lang="en-IN" sz="1600" b="1" dirty="0">
                        <a:effectLst/>
                        <a:latin typeface="Consolas" panose="020B0609020204030204" pitchFamily="49" charset="0"/>
                        <a:ea typeface="Times New Roman" panose="02020603050405020304" pitchFamily="18" charset="0"/>
                        <a:cs typeface="Mangal" panose="02040503050203030202"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spcAft>
                          <a:spcPts val="0"/>
                        </a:spcAft>
                      </a:pPr>
                      <a:r>
                        <a:rPr lang="en-US" sz="1600" dirty="0">
                          <a:solidFill>
                            <a:srgbClr val="FF0000"/>
                          </a:solidFill>
                          <a:effectLst/>
                          <a:latin typeface="Consolas" panose="020B0609020204030204" pitchFamily="49" charset="0"/>
                          <a:ea typeface="Times New Roman" panose="02020603050405020304" pitchFamily="18" charset="0"/>
                          <a:cs typeface="Consolas" panose="020B0609020204030204" pitchFamily="49" charset="0"/>
                        </a:rPr>
                        <a:t># Output</a:t>
                      </a:r>
                      <a:endParaRPr lang="en-IN" sz="1600" dirty="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US" sz="16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A= [[ </a:t>
                      </a:r>
                      <a:r>
                        <a:rPr lang="en-US" sz="1600" dirty="0">
                          <a:solidFill>
                            <a:srgbClr val="800000"/>
                          </a:solidFill>
                          <a:effectLst/>
                          <a:latin typeface="Consolas" panose="020B0609020204030204" pitchFamily="49" charset="0"/>
                          <a:ea typeface="Times New Roman" panose="02020603050405020304" pitchFamily="18" charset="0"/>
                          <a:cs typeface="Consolas" panose="020B0609020204030204" pitchFamily="49" charset="0"/>
                        </a:rPr>
                        <a:t>0123</a:t>
                      </a:r>
                      <a:r>
                        <a:rPr lang="en-US" sz="16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a:t>
                      </a:r>
                      <a:endParaRPr lang="en-IN" sz="1600" dirty="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US" sz="16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 </a:t>
                      </a:r>
                      <a:r>
                        <a:rPr lang="en-US" sz="1600" dirty="0">
                          <a:solidFill>
                            <a:srgbClr val="800000"/>
                          </a:solidFill>
                          <a:effectLst/>
                          <a:latin typeface="Consolas" panose="020B0609020204030204" pitchFamily="49" charset="0"/>
                          <a:ea typeface="Times New Roman" panose="02020603050405020304" pitchFamily="18" charset="0"/>
                          <a:cs typeface="Consolas" panose="020B0609020204030204" pitchFamily="49" charset="0"/>
                        </a:rPr>
                        <a:t>4567</a:t>
                      </a:r>
                      <a:r>
                        <a:rPr lang="en-US" sz="16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a:t>
                      </a:r>
                      <a:endParaRPr lang="en-IN" sz="1600" dirty="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US" sz="16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 </a:t>
                      </a:r>
                      <a:r>
                        <a:rPr lang="en-US" sz="1600" dirty="0">
                          <a:solidFill>
                            <a:srgbClr val="800000"/>
                          </a:solidFill>
                          <a:effectLst/>
                          <a:latin typeface="Consolas" panose="020B0609020204030204" pitchFamily="49" charset="0"/>
                          <a:ea typeface="Times New Roman" panose="02020603050405020304" pitchFamily="18" charset="0"/>
                          <a:cs typeface="Consolas" panose="020B0609020204030204" pitchFamily="49" charset="0"/>
                        </a:rPr>
                        <a:t>891011</a:t>
                      </a:r>
                      <a:r>
                        <a:rPr lang="en-US" sz="16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a:t>
                      </a:r>
                      <a:endParaRPr lang="en-IN" sz="1600" dirty="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US" sz="16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B= [</a:t>
                      </a:r>
                      <a:r>
                        <a:rPr lang="en-US" sz="1600" dirty="0">
                          <a:solidFill>
                            <a:srgbClr val="800000"/>
                          </a:solidFill>
                          <a:effectLst/>
                          <a:latin typeface="Consolas" panose="020B0609020204030204" pitchFamily="49" charset="0"/>
                          <a:ea typeface="Times New Roman" panose="02020603050405020304" pitchFamily="18" charset="0"/>
                          <a:cs typeface="Consolas" panose="020B0609020204030204" pitchFamily="49" charset="0"/>
                        </a:rPr>
                        <a:t>12151821</a:t>
                      </a:r>
                      <a:r>
                        <a:rPr lang="en-US" sz="16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a:t>
                      </a:r>
                      <a:endParaRPr lang="en-IN" sz="1600" dirty="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US" sz="16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C= [ </a:t>
                      </a:r>
                      <a:r>
                        <a:rPr lang="en-US" sz="1600" dirty="0">
                          <a:solidFill>
                            <a:srgbClr val="800000"/>
                          </a:solidFill>
                          <a:effectLst/>
                          <a:latin typeface="Consolas" panose="020B0609020204030204" pitchFamily="49" charset="0"/>
                          <a:ea typeface="Times New Roman" panose="02020603050405020304" pitchFamily="18" charset="0"/>
                          <a:cs typeface="Consolas" panose="020B0609020204030204" pitchFamily="49" charset="0"/>
                        </a:rPr>
                        <a:t>62238</a:t>
                      </a:r>
                      <a:r>
                        <a:rPr lang="en-US" sz="16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a:t>
                      </a:r>
                      <a:endParaRPr lang="en-IN" sz="1600" dirty="0">
                        <a:effectLst/>
                        <a:latin typeface="Consolas" panose="020B0609020204030204" pitchFamily="49" charset="0"/>
                        <a:ea typeface="Times New Roman" panose="02020603050405020304" pitchFamily="18" charset="0"/>
                        <a:cs typeface="Mangal" panose="02040503050203030202"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3392998194"/>
                  </a:ext>
                </a:extLst>
              </a:tr>
            </a:tbl>
          </a:graphicData>
        </a:graphic>
      </p:graphicFrame>
    </p:spTree>
    <p:extLst>
      <p:ext uri="{BB962C8B-B14F-4D97-AF65-F5344CB8AC3E}">
        <p14:creationId xmlns:p14="http://schemas.microsoft.com/office/powerpoint/2010/main" val="404460733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
          </p:nvPr>
        </p:nvSpPr>
        <p:spPr/>
        <p:txBody>
          <a:bodyPr/>
          <a:lstStyle/>
          <a:p>
            <a:fld id="{40BFEAB2-FD83-41F2-9787-AD5D1A1760CD}" type="slidenum">
              <a:rPr lang="en-US" smtClean="0"/>
              <a:pPr/>
              <a:t>71</a:t>
            </a:fld>
            <a:endParaRPr lang="en-US" dirty="0"/>
          </a:p>
        </p:txBody>
      </p:sp>
      <p:sp>
        <p:nvSpPr>
          <p:cNvPr id="7" name="Footer Placeholder 4">
            <a:extLst>
              <a:ext uri="{FF2B5EF4-FFF2-40B4-BE49-F238E27FC236}">
                <a16:creationId xmlns:a16="http://schemas.microsoft.com/office/drawing/2014/main" id="{CBE507B5-C7FD-44CE-8A2A-A513808930E9}"/>
              </a:ext>
            </a:extLst>
          </p:cNvPr>
          <p:cNvSpPr txBox="1">
            <a:spLocks/>
          </p:cNvSpPr>
          <p:nvPr/>
        </p:nvSpPr>
        <p:spPr>
          <a:xfrm>
            <a:off x="2761201" y="6528816"/>
            <a:ext cx="5486400" cy="228600"/>
          </a:xfrm>
          <a:prstGeom prst="rect">
            <a:avLst/>
          </a:prstGeom>
        </p:spPr>
        <p:txBody>
          <a:bodyPr vert="horz" lIns="91440" tIns="45720" rIns="91440" bIns="45720" rtlCol="0" anchor="ctr"/>
          <a:lstStyle>
            <a:defPPr>
              <a:defRPr lang="en-US"/>
            </a:defPPr>
            <a:lvl1pPr marL="0" algn="l" defTabSz="914400" rtl="0" eaLnBrk="1" latinLnBrk="0" hangingPunct="1">
              <a:defRPr sz="9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2"/>
                </a:solidFill>
              </a:rPr>
              <a:t>Python Programming: Problem  Solving, Packages </a:t>
            </a:r>
            <a:r>
              <a:rPr lang="en-US">
                <a:solidFill>
                  <a:schemeClr val="tx2"/>
                </a:solidFill>
              </a:rPr>
              <a:t>and Libraries</a:t>
            </a:r>
            <a:endParaRPr lang="en-US" dirty="0">
              <a:solidFill>
                <a:schemeClr val="tx2"/>
              </a:solidFill>
            </a:endParaRPr>
          </a:p>
        </p:txBody>
      </p:sp>
      <p:sp>
        <p:nvSpPr>
          <p:cNvPr id="6" name="Title 5"/>
          <p:cNvSpPr>
            <a:spLocks noGrp="1"/>
          </p:cNvSpPr>
          <p:nvPr>
            <p:ph type="ctrTitle"/>
          </p:nvPr>
        </p:nvSpPr>
        <p:spPr>
          <a:xfrm>
            <a:off x="1648692" y="1"/>
            <a:ext cx="8811491" cy="1117599"/>
          </a:xfrm>
          <a:solidFill>
            <a:srgbClr val="FFF0CC">
              <a:alpha val="80000"/>
            </a:srgbClr>
          </a:solidFill>
          <a:ln>
            <a:solidFill>
              <a:schemeClr val="accent1"/>
            </a:solidFill>
          </a:ln>
        </p:spPr>
        <p:txBody>
          <a:bodyPr/>
          <a:lstStyle/>
          <a:p>
            <a:pPr lvl="2" algn="ctr" rtl="0">
              <a:spcBef>
                <a:spcPct val="0"/>
              </a:spcBef>
            </a:pPr>
            <a:r>
              <a:rPr lang="en-US" sz="3200" b="1" dirty="0">
                <a:latin typeface="Calibri" pitchFamily="34" charset="0"/>
                <a:cs typeface="Calibri" pitchFamily="34" charset="0"/>
              </a:rPr>
              <a:t>Figure showing:- </a:t>
            </a:r>
            <a:r>
              <a:rPr lang="en-IN" sz="3200" b="1" dirty="0"/>
              <a:t>Element-wise operations on a </a:t>
            </a:r>
            <a:r>
              <a:rPr lang="en-IN" sz="3200" b="1" dirty="0" err="1"/>
              <a:t>numpy</a:t>
            </a:r>
            <a:r>
              <a:rPr lang="en-IN" sz="3200" b="1" dirty="0"/>
              <a:t> array</a:t>
            </a:r>
            <a:endParaRPr lang="en-US" sz="3200" b="1" dirty="0">
              <a:latin typeface="Calibri" pitchFamily="34" charset="0"/>
              <a:cs typeface="Calibri" pitchFamily="34" charset="0"/>
            </a:endParaRPr>
          </a:p>
        </p:txBody>
      </p:sp>
      <p:pic>
        <p:nvPicPr>
          <p:cNvPr id="2" name="Picture 1">
            <a:extLst>
              <a:ext uri="{FF2B5EF4-FFF2-40B4-BE49-F238E27FC236}">
                <a16:creationId xmlns:a16="http://schemas.microsoft.com/office/drawing/2014/main" id="{7297C8CB-978B-4473-8BCF-9A6F270FE335}"/>
              </a:ext>
            </a:extLst>
          </p:cNvPr>
          <p:cNvPicPr>
            <a:picLocks noChangeAspect="1"/>
          </p:cNvPicPr>
          <p:nvPr/>
        </p:nvPicPr>
        <p:blipFill>
          <a:blip r:embed="rId2"/>
          <a:stretch>
            <a:fillRect/>
          </a:stretch>
        </p:blipFill>
        <p:spPr>
          <a:xfrm>
            <a:off x="1710121" y="2011680"/>
            <a:ext cx="8834640" cy="2854960"/>
          </a:xfrm>
          <a:prstGeom prst="rect">
            <a:avLst/>
          </a:prstGeom>
          <a:ln>
            <a:solidFill>
              <a:schemeClr val="accent1"/>
            </a:solidFill>
          </a:ln>
        </p:spPr>
      </p:pic>
    </p:spTree>
    <p:extLst>
      <p:ext uri="{BB962C8B-B14F-4D97-AF65-F5344CB8AC3E}">
        <p14:creationId xmlns:p14="http://schemas.microsoft.com/office/powerpoint/2010/main" val="333358825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
          </p:nvPr>
        </p:nvSpPr>
        <p:spPr/>
        <p:txBody>
          <a:bodyPr/>
          <a:lstStyle/>
          <a:p>
            <a:fld id="{40BFEAB2-FD83-41F2-9787-AD5D1A1760CD}" type="slidenum">
              <a:rPr lang="en-US" smtClean="0"/>
              <a:pPr/>
              <a:t>72</a:t>
            </a:fld>
            <a:endParaRPr lang="en-US" dirty="0"/>
          </a:p>
        </p:txBody>
      </p:sp>
      <p:sp>
        <p:nvSpPr>
          <p:cNvPr id="7" name="Footer Placeholder 4">
            <a:extLst>
              <a:ext uri="{FF2B5EF4-FFF2-40B4-BE49-F238E27FC236}">
                <a16:creationId xmlns:a16="http://schemas.microsoft.com/office/drawing/2014/main" id="{CBE507B5-C7FD-44CE-8A2A-A513808930E9}"/>
              </a:ext>
            </a:extLst>
          </p:cNvPr>
          <p:cNvSpPr txBox="1">
            <a:spLocks/>
          </p:cNvSpPr>
          <p:nvPr/>
        </p:nvSpPr>
        <p:spPr>
          <a:xfrm>
            <a:off x="2761201" y="6528816"/>
            <a:ext cx="5486400" cy="228600"/>
          </a:xfrm>
          <a:prstGeom prst="rect">
            <a:avLst/>
          </a:prstGeom>
        </p:spPr>
        <p:txBody>
          <a:bodyPr vert="horz" lIns="91440" tIns="45720" rIns="91440" bIns="45720" rtlCol="0" anchor="ctr"/>
          <a:lstStyle>
            <a:defPPr>
              <a:defRPr lang="en-US"/>
            </a:defPPr>
            <a:lvl1pPr marL="0" algn="l" defTabSz="914400" rtl="0" eaLnBrk="1" latinLnBrk="0" hangingPunct="1">
              <a:defRPr sz="9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2"/>
                </a:solidFill>
              </a:rPr>
              <a:t>Python Programming: Problem  Solving, Packages </a:t>
            </a:r>
            <a:r>
              <a:rPr lang="en-US">
                <a:solidFill>
                  <a:schemeClr val="tx2"/>
                </a:solidFill>
              </a:rPr>
              <a:t>and Libraries</a:t>
            </a:r>
            <a:endParaRPr lang="en-US" dirty="0">
              <a:solidFill>
                <a:schemeClr val="tx2"/>
              </a:solidFill>
            </a:endParaRPr>
          </a:p>
        </p:txBody>
      </p:sp>
      <p:sp>
        <p:nvSpPr>
          <p:cNvPr id="4" name="Subtitle 3"/>
          <p:cNvSpPr>
            <a:spLocks noGrp="1"/>
          </p:cNvSpPr>
          <p:nvPr>
            <p:ph type="subTitle" idx="1"/>
          </p:nvPr>
        </p:nvSpPr>
        <p:spPr>
          <a:xfrm>
            <a:off x="1648692" y="944882"/>
            <a:ext cx="8811491" cy="3749039"/>
          </a:xfrm>
          <a:solidFill>
            <a:srgbClr val="FAD1D3">
              <a:alpha val="70980"/>
            </a:srgbClr>
          </a:solidFill>
          <a:ln>
            <a:solidFill>
              <a:schemeClr val="accent1"/>
            </a:solidFill>
          </a:ln>
        </p:spPr>
        <p:txBody>
          <a:bodyPr/>
          <a:lstStyle/>
          <a:p>
            <a:pPr marL="342900" indent="-342900">
              <a:buFont typeface="Arial" panose="020B0604020202020204" pitchFamily="34" charset="0"/>
              <a:buChar char="•"/>
            </a:pPr>
            <a:r>
              <a:rPr lang="en-IN" sz="2400" dirty="0">
                <a:latin typeface="Calibri" panose="020F0502020204030204" pitchFamily="34" charset="0"/>
                <a:cs typeface="Calibri" panose="020F0502020204030204" pitchFamily="34" charset="0"/>
              </a:rPr>
              <a:t>In NumPy array operations, the term broadcasting comes into play when you do arithmetic operations on arrays with different shapes. </a:t>
            </a:r>
          </a:p>
          <a:p>
            <a:pPr marL="342900" indent="-342900">
              <a:buFont typeface="Arial" panose="020B0604020202020204" pitchFamily="34" charset="0"/>
              <a:buChar char="•"/>
            </a:pPr>
            <a:r>
              <a:rPr lang="en-IN" sz="2400" dirty="0">
                <a:latin typeface="Calibri" panose="020F0502020204030204" pitchFamily="34" charset="0"/>
                <a:cs typeface="Calibri" panose="020F0502020204030204" pitchFamily="34" charset="0"/>
              </a:rPr>
              <a:t>In normal Python arrays like lists, mathematical operations are done on arrays of same shape. </a:t>
            </a:r>
          </a:p>
          <a:p>
            <a:pPr marL="342900" indent="-342900">
              <a:buFont typeface="Arial" panose="020B0604020202020204" pitchFamily="34" charset="0"/>
              <a:buChar char="•"/>
            </a:pPr>
            <a:r>
              <a:rPr lang="en-IN" sz="2400" dirty="0">
                <a:latin typeface="Calibri" panose="020F0502020204030204" pitchFamily="34" charset="0"/>
                <a:cs typeface="Calibri" panose="020F0502020204030204" pitchFamily="34" charset="0"/>
              </a:rPr>
              <a:t>However, in NumPy, under certain circumstances, it is possible to do some mathematical operations on arrays of different lengths. The way this is done is to broadcast the smaller array into an array of larger dimension. </a:t>
            </a:r>
          </a:p>
        </p:txBody>
      </p:sp>
      <p:sp>
        <p:nvSpPr>
          <p:cNvPr id="6" name="Title 5"/>
          <p:cNvSpPr>
            <a:spLocks noGrp="1"/>
          </p:cNvSpPr>
          <p:nvPr>
            <p:ph type="ctrTitle"/>
          </p:nvPr>
        </p:nvSpPr>
        <p:spPr>
          <a:xfrm>
            <a:off x="1648692" y="1"/>
            <a:ext cx="8811491" cy="746760"/>
          </a:xfrm>
          <a:solidFill>
            <a:srgbClr val="FFF0CC">
              <a:alpha val="80000"/>
            </a:srgbClr>
          </a:solidFill>
        </p:spPr>
        <p:txBody>
          <a:bodyPr/>
          <a:lstStyle/>
          <a:p>
            <a:pPr lvl="2" algn="ctr" rtl="0">
              <a:spcBef>
                <a:spcPct val="0"/>
              </a:spcBef>
            </a:pPr>
            <a:r>
              <a:rPr lang="en-IN" b="1" dirty="0"/>
              <a:t>Broadcasting in NumPy array operations</a:t>
            </a:r>
            <a:endParaRPr lang="en-US" sz="2800" b="1" dirty="0">
              <a:latin typeface="Calibri" pitchFamily="34" charset="0"/>
              <a:cs typeface="Calibri" pitchFamily="34" charset="0"/>
            </a:endParaRPr>
          </a:p>
        </p:txBody>
      </p:sp>
    </p:spTree>
    <p:extLst>
      <p:ext uri="{BB962C8B-B14F-4D97-AF65-F5344CB8AC3E}">
        <p14:creationId xmlns:p14="http://schemas.microsoft.com/office/powerpoint/2010/main" val="243043765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
          </p:nvPr>
        </p:nvSpPr>
        <p:spPr/>
        <p:txBody>
          <a:bodyPr/>
          <a:lstStyle/>
          <a:p>
            <a:fld id="{40BFEAB2-FD83-41F2-9787-AD5D1A1760CD}" type="slidenum">
              <a:rPr lang="en-US" smtClean="0"/>
              <a:pPr/>
              <a:t>73</a:t>
            </a:fld>
            <a:endParaRPr lang="en-US" dirty="0"/>
          </a:p>
        </p:txBody>
      </p:sp>
      <p:sp>
        <p:nvSpPr>
          <p:cNvPr id="7" name="Footer Placeholder 4">
            <a:extLst>
              <a:ext uri="{FF2B5EF4-FFF2-40B4-BE49-F238E27FC236}">
                <a16:creationId xmlns:a16="http://schemas.microsoft.com/office/drawing/2014/main" id="{CBE507B5-C7FD-44CE-8A2A-A513808930E9}"/>
              </a:ext>
            </a:extLst>
          </p:cNvPr>
          <p:cNvSpPr txBox="1">
            <a:spLocks/>
          </p:cNvSpPr>
          <p:nvPr/>
        </p:nvSpPr>
        <p:spPr>
          <a:xfrm>
            <a:off x="2761201" y="6528816"/>
            <a:ext cx="5486400" cy="228600"/>
          </a:xfrm>
          <a:prstGeom prst="rect">
            <a:avLst/>
          </a:prstGeom>
        </p:spPr>
        <p:txBody>
          <a:bodyPr vert="horz" lIns="91440" tIns="45720" rIns="91440" bIns="45720" rtlCol="0" anchor="ctr"/>
          <a:lstStyle>
            <a:defPPr>
              <a:defRPr lang="en-US"/>
            </a:defPPr>
            <a:lvl1pPr marL="0" algn="l" defTabSz="914400" rtl="0" eaLnBrk="1" latinLnBrk="0" hangingPunct="1">
              <a:defRPr sz="9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2"/>
                </a:solidFill>
              </a:rPr>
              <a:t>Python Programming: Problem  Solving, Packages </a:t>
            </a:r>
            <a:r>
              <a:rPr lang="en-US">
                <a:solidFill>
                  <a:schemeClr val="tx2"/>
                </a:solidFill>
              </a:rPr>
              <a:t>and Libraries</a:t>
            </a:r>
            <a:endParaRPr lang="en-US" dirty="0">
              <a:solidFill>
                <a:schemeClr val="tx2"/>
              </a:solidFill>
            </a:endParaRPr>
          </a:p>
        </p:txBody>
      </p:sp>
      <p:sp>
        <p:nvSpPr>
          <p:cNvPr id="4" name="Subtitle 3"/>
          <p:cNvSpPr>
            <a:spLocks noGrp="1"/>
          </p:cNvSpPr>
          <p:nvPr>
            <p:ph type="subTitle" idx="1"/>
          </p:nvPr>
        </p:nvSpPr>
        <p:spPr>
          <a:xfrm>
            <a:off x="1648691" y="762001"/>
            <a:ext cx="9035620" cy="5569526"/>
          </a:xfrm>
          <a:solidFill>
            <a:srgbClr val="FAD1D3">
              <a:alpha val="70980"/>
            </a:srgbClr>
          </a:solidFill>
        </p:spPr>
        <p:txBody>
          <a:bodyPr/>
          <a:lstStyle/>
          <a:p>
            <a:r>
              <a:rPr lang="en-IN" dirty="0"/>
              <a:t>However considering broadcasting, you need to understand that Python arrays and NumPy arrays behave differently. </a:t>
            </a:r>
          </a:p>
          <a:p>
            <a:r>
              <a:rPr lang="en-IN" dirty="0"/>
              <a:t>The following example shows the difference in </a:t>
            </a:r>
            <a:r>
              <a:rPr lang="en-IN" dirty="0" err="1"/>
              <a:t>behavior</a:t>
            </a:r>
            <a:r>
              <a:rPr lang="en-IN" dirty="0"/>
              <a:t> of Python array (i.e. list) and NumPy array:</a:t>
            </a:r>
          </a:p>
          <a:p>
            <a:endParaRPr lang="en-US" dirty="0">
              <a:latin typeface="Calibri" pitchFamily="34" charset="0"/>
              <a:cs typeface="Calibri" pitchFamily="34" charset="0"/>
            </a:endParaRPr>
          </a:p>
        </p:txBody>
      </p:sp>
      <p:sp>
        <p:nvSpPr>
          <p:cNvPr id="6" name="Title 5"/>
          <p:cNvSpPr>
            <a:spLocks noGrp="1"/>
          </p:cNvSpPr>
          <p:nvPr>
            <p:ph type="ctrTitle"/>
          </p:nvPr>
        </p:nvSpPr>
        <p:spPr>
          <a:xfrm>
            <a:off x="1648692" y="1"/>
            <a:ext cx="8811491" cy="746760"/>
          </a:xfrm>
          <a:solidFill>
            <a:srgbClr val="FFF0CC">
              <a:alpha val="80000"/>
            </a:srgbClr>
          </a:solidFill>
        </p:spPr>
        <p:txBody>
          <a:bodyPr/>
          <a:lstStyle/>
          <a:p>
            <a:pPr lvl="2" algn="ctr" rtl="0">
              <a:spcBef>
                <a:spcPct val="0"/>
              </a:spcBef>
            </a:pPr>
            <a:r>
              <a:rPr lang="en-US" sz="2800" b="1" dirty="0">
                <a:latin typeface="Calibri" pitchFamily="34" charset="0"/>
                <a:cs typeface="Calibri" pitchFamily="34" charset="0"/>
              </a:rPr>
              <a:t>Python arrays (Lists) and </a:t>
            </a:r>
            <a:r>
              <a:rPr lang="en-US" sz="2800" b="1" dirty="0" err="1">
                <a:latin typeface="Calibri" pitchFamily="34" charset="0"/>
                <a:cs typeface="Calibri" pitchFamily="34" charset="0"/>
              </a:rPr>
              <a:t>Numpy</a:t>
            </a:r>
            <a:r>
              <a:rPr lang="en-US" sz="2800" b="1" dirty="0">
                <a:latin typeface="Calibri" pitchFamily="34" charset="0"/>
                <a:cs typeface="Calibri" pitchFamily="34" charset="0"/>
              </a:rPr>
              <a:t> arrays behave differently</a:t>
            </a:r>
          </a:p>
        </p:txBody>
      </p:sp>
      <p:graphicFrame>
        <p:nvGraphicFramePr>
          <p:cNvPr id="3" name="Table 2">
            <a:extLst>
              <a:ext uri="{FF2B5EF4-FFF2-40B4-BE49-F238E27FC236}">
                <a16:creationId xmlns:a16="http://schemas.microsoft.com/office/drawing/2014/main" id="{E3E59F4E-9BE8-4F91-A29B-71D8F97BDA64}"/>
              </a:ext>
            </a:extLst>
          </p:cNvPr>
          <p:cNvGraphicFramePr>
            <a:graphicFrameLocks noGrp="1"/>
          </p:cNvGraphicFramePr>
          <p:nvPr/>
        </p:nvGraphicFramePr>
        <p:xfrm>
          <a:off x="2270157" y="2525554"/>
          <a:ext cx="7926785" cy="3368040"/>
        </p:xfrm>
        <a:graphic>
          <a:graphicData uri="http://schemas.openxmlformats.org/drawingml/2006/table">
            <a:tbl>
              <a:tblPr firstRow="1" firstCol="1" bandRow="1"/>
              <a:tblGrid>
                <a:gridCol w="470535">
                  <a:extLst>
                    <a:ext uri="{9D8B030D-6E8A-4147-A177-3AD203B41FA5}">
                      <a16:colId xmlns:a16="http://schemas.microsoft.com/office/drawing/2014/main" val="3404810166"/>
                    </a:ext>
                  </a:extLst>
                </a:gridCol>
                <a:gridCol w="7456250">
                  <a:extLst>
                    <a:ext uri="{9D8B030D-6E8A-4147-A177-3AD203B41FA5}">
                      <a16:colId xmlns:a16="http://schemas.microsoft.com/office/drawing/2014/main" val="3455542878"/>
                    </a:ext>
                  </a:extLst>
                </a:gridCol>
              </a:tblGrid>
              <a:tr h="165100">
                <a:tc>
                  <a:txBody>
                    <a:bodyPr/>
                    <a:lstStyle/>
                    <a:p>
                      <a:pPr algn="ctr">
                        <a:spcAft>
                          <a:spcPts val="0"/>
                        </a:spcAft>
                      </a:pPr>
                      <a:r>
                        <a:rPr lang="en-IN" sz="1700" b="1" dirty="0">
                          <a:solidFill>
                            <a:srgbClr val="548DD4"/>
                          </a:solidFill>
                          <a:effectLst/>
                          <a:latin typeface="Consolas" panose="020B0609020204030204" pitchFamily="49" charset="0"/>
                          <a:ea typeface="Times New Roman" panose="02020603050405020304" pitchFamily="18" charset="0"/>
                          <a:cs typeface="Consolas" panose="020B0609020204030204" pitchFamily="49" charset="0"/>
                        </a:rPr>
                        <a:t>1</a:t>
                      </a:r>
                      <a:endParaRPr lang="en-IN" sz="1700" b="1" dirty="0">
                        <a:effectLst/>
                        <a:latin typeface="Consolas" panose="020B0609020204030204" pitchFamily="49" charset="0"/>
                        <a:ea typeface="Times New Roman" panose="02020603050405020304" pitchFamily="18" charset="0"/>
                        <a:cs typeface="Mangal" panose="02040503050203030202" pitchFamily="18" charset="0"/>
                      </a:endParaRPr>
                    </a:p>
                    <a:p>
                      <a:pPr algn="ctr">
                        <a:spcAft>
                          <a:spcPts val="0"/>
                        </a:spcAft>
                      </a:pPr>
                      <a:r>
                        <a:rPr lang="en-IN" sz="1700" b="1" dirty="0">
                          <a:solidFill>
                            <a:srgbClr val="548DD4"/>
                          </a:solidFill>
                          <a:effectLst/>
                          <a:latin typeface="Consolas" panose="020B0609020204030204" pitchFamily="49" charset="0"/>
                          <a:ea typeface="Times New Roman" panose="02020603050405020304" pitchFamily="18" charset="0"/>
                          <a:cs typeface="Consolas" panose="020B0609020204030204" pitchFamily="49" charset="0"/>
                        </a:rPr>
                        <a:t>2</a:t>
                      </a:r>
                      <a:endParaRPr lang="en-IN" sz="1700" b="1" dirty="0">
                        <a:effectLst/>
                        <a:latin typeface="Consolas" panose="020B0609020204030204" pitchFamily="49" charset="0"/>
                        <a:ea typeface="Times New Roman" panose="02020603050405020304" pitchFamily="18" charset="0"/>
                        <a:cs typeface="Mangal" panose="02040503050203030202" pitchFamily="18" charset="0"/>
                      </a:endParaRPr>
                    </a:p>
                    <a:p>
                      <a:pPr algn="ctr">
                        <a:spcAft>
                          <a:spcPts val="0"/>
                        </a:spcAft>
                      </a:pPr>
                      <a:r>
                        <a:rPr lang="en-IN" sz="1700" b="1" dirty="0">
                          <a:solidFill>
                            <a:srgbClr val="548DD4"/>
                          </a:solidFill>
                          <a:effectLst/>
                          <a:latin typeface="Consolas" panose="020B0609020204030204" pitchFamily="49" charset="0"/>
                          <a:ea typeface="Times New Roman" panose="02020603050405020304" pitchFamily="18" charset="0"/>
                          <a:cs typeface="Consolas" panose="020B0609020204030204" pitchFamily="49" charset="0"/>
                        </a:rPr>
                        <a:t>3</a:t>
                      </a:r>
                      <a:endParaRPr lang="en-IN" sz="1700" b="1" dirty="0">
                        <a:effectLst/>
                        <a:latin typeface="Consolas" panose="020B0609020204030204" pitchFamily="49" charset="0"/>
                        <a:ea typeface="Times New Roman" panose="02020603050405020304" pitchFamily="18" charset="0"/>
                        <a:cs typeface="Mangal" panose="02040503050203030202" pitchFamily="18" charset="0"/>
                      </a:endParaRPr>
                    </a:p>
                    <a:p>
                      <a:pPr algn="ctr">
                        <a:spcAft>
                          <a:spcPts val="0"/>
                        </a:spcAft>
                      </a:pPr>
                      <a:r>
                        <a:rPr lang="en-IN" sz="1700" b="1" dirty="0">
                          <a:solidFill>
                            <a:srgbClr val="548DD4"/>
                          </a:solidFill>
                          <a:effectLst/>
                          <a:latin typeface="Consolas" panose="020B0609020204030204" pitchFamily="49" charset="0"/>
                          <a:ea typeface="Times New Roman" panose="02020603050405020304" pitchFamily="18" charset="0"/>
                          <a:cs typeface="Consolas" panose="020B0609020204030204" pitchFamily="49" charset="0"/>
                        </a:rPr>
                        <a:t>4</a:t>
                      </a:r>
                      <a:endParaRPr lang="en-IN" sz="1700" b="1" dirty="0">
                        <a:effectLst/>
                        <a:latin typeface="Consolas" panose="020B0609020204030204" pitchFamily="49" charset="0"/>
                        <a:ea typeface="Times New Roman" panose="02020603050405020304" pitchFamily="18" charset="0"/>
                        <a:cs typeface="Mangal" panose="02040503050203030202" pitchFamily="18" charset="0"/>
                      </a:endParaRPr>
                    </a:p>
                    <a:p>
                      <a:pPr algn="ctr">
                        <a:spcAft>
                          <a:spcPts val="0"/>
                        </a:spcAft>
                      </a:pPr>
                      <a:r>
                        <a:rPr lang="en-IN" sz="1700" b="1" dirty="0">
                          <a:solidFill>
                            <a:srgbClr val="548DD4"/>
                          </a:solidFill>
                          <a:effectLst/>
                          <a:latin typeface="Consolas" panose="020B0609020204030204" pitchFamily="49" charset="0"/>
                          <a:ea typeface="Times New Roman" panose="02020603050405020304" pitchFamily="18" charset="0"/>
                          <a:cs typeface="Consolas" panose="020B0609020204030204" pitchFamily="49" charset="0"/>
                        </a:rPr>
                        <a:t>5</a:t>
                      </a:r>
                      <a:endParaRPr lang="en-IN" sz="1700" b="1" dirty="0">
                        <a:effectLst/>
                        <a:latin typeface="Consolas" panose="020B0609020204030204" pitchFamily="49" charset="0"/>
                        <a:ea typeface="Times New Roman" panose="02020603050405020304" pitchFamily="18" charset="0"/>
                        <a:cs typeface="Mangal" panose="02040503050203030202" pitchFamily="18" charset="0"/>
                      </a:endParaRPr>
                    </a:p>
                    <a:p>
                      <a:pPr algn="ctr">
                        <a:spcAft>
                          <a:spcPts val="0"/>
                        </a:spcAft>
                      </a:pPr>
                      <a:r>
                        <a:rPr lang="en-IN" sz="1700" b="1" dirty="0">
                          <a:solidFill>
                            <a:srgbClr val="548DD4"/>
                          </a:solidFill>
                          <a:effectLst/>
                          <a:latin typeface="Consolas" panose="020B0609020204030204" pitchFamily="49" charset="0"/>
                          <a:ea typeface="Times New Roman" panose="02020603050405020304" pitchFamily="18" charset="0"/>
                          <a:cs typeface="Consolas" panose="020B0609020204030204" pitchFamily="49" charset="0"/>
                        </a:rPr>
                        <a:t>6</a:t>
                      </a:r>
                      <a:endParaRPr lang="en-IN" sz="1700" b="1" dirty="0">
                        <a:effectLst/>
                        <a:latin typeface="Consolas" panose="020B0609020204030204" pitchFamily="49" charset="0"/>
                        <a:ea typeface="Times New Roman" panose="02020603050405020304" pitchFamily="18" charset="0"/>
                        <a:cs typeface="Mangal" panose="02040503050203030202" pitchFamily="18" charset="0"/>
                      </a:endParaRPr>
                    </a:p>
                    <a:p>
                      <a:pPr algn="ctr">
                        <a:spcAft>
                          <a:spcPts val="0"/>
                        </a:spcAft>
                      </a:pPr>
                      <a:r>
                        <a:rPr lang="en-IN" sz="1700" b="1" dirty="0">
                          <a:solidFill>
                            <a:srgbClr val="548DD4"/>
                          </a:solidFill>
                          <a:effectLst/>
                          <a:latin typeface="Consolas" panose="020B0609020204030204" pitchFamily="49" charset="0"/>
                          <a:ea typeface="Times New Roman" panose="02020603050405020304" pitchFamily="18" charset="0"/>
                          <a:cs typeface="Consolas" panose="020B0609020204030204" pitchFamily="49" charset="0"/>
                        </a:rPr>
                        <a:t>7</a:t>
                      </a:r>
                      <a:endParaRPr lang="en-IN" sz="1700" b="1" dirty="0">
                        <a:effectLst/>
                        <a:latin typeface="Consolas" panose="020B0609020204030204" pitchFamily="49" charset="0"/>
                        <a:ea typeface="Times New Roman" panose="02020603050405020304" pitchFamily="18" charset="0"/>
                        <a:cs typeface="Mangal" panose="02040503050203030202" pitchFamily="18" charset="0"/>
                      </a:endParaRPr>
                    </a:p>
                    <a:p>
                      <a:pPr algn="ctr">
                        <a:spcAft>
                          <a:spcPts val="0"/>
                        </a:spcAft>
                      </a:pPr>
                      <a:r>
                        <a:rPr lang="en-IN" sz="1700" b="1" dirty="0">
                          <a:solidFill>
                            <a:srgbClr val="548DD4"/>
                          </a:solidFill>
                          <a:effectLst/>
                          <a:latin typeface="Consolas" panose="020B0609020204030204" pitchFamily="49" charset="0"/>
                          <a:ea typeface="Times New Roman" panose="02020603050405020304" pitchFamily="18" charset="0"/>
                          <a:cs typeface="Consolas" panose="020B0609020204030204" pitchFamily="49" charset="0"/>
                        </a:rPr>
                        <a:t>8</a:t>
                      </a:r>
                      <a:endParaRPr lang="en-IN" sz="1700" b="1" dirty="0">
                        <a:effectLst/>
                        <a:latin typeface="Consolas" panose="020B0609020204030204" pitchFamily="49" charset="0"/>
                        <a:ea typeface="Times New Roman" panose="02020603050405020304" pitchFamily="18" charset="0"/>
                        <a:cs typeface="Mangal" panose="02040503050203030202" pitchFamily="18" charset="0"/>
                      </a:endParaRPr>
                    </a:p>
                    <a:p>
                      <a:pPr algn="ctr">
                        <a:spcAft>
                          <a:spcPts val="0"/>
                        </a:spcAft>
                      </a:pPr>
                      <a:r>
                        <a:rPr lang="en-IN" sz="1700" b="1" dirty="0">
                          <a:solidFill>
                            <a:srgbClr val="548DD4"/>
                          </a:solidFill>
                          <a:effectLst/>
                          <a:latin typeface="Consolas" panose="020B0609020204030204" pitchFamily="49" charset="0"/>
                          <a:ea typeface="Times New Roman" panose="02020603050405020304" pitchFamily="18" charset="0"/>
                          <a:cs typeface="Consolas" panose="020B0609020204030204" pitchFamily="49" charset="0"/>
                        </a:rPr>
                        <a:t>9</a:t>
                      </a:r>
                      <a:endParaRPr lang="en-IN" sz="1700" b="1" dirty="0">
                        <a:effectLst/>
                        <a:latin typeface="Consolas" panose="020B0609020204030204" pitchFamily="49" charset="0"/>
                        <a:ea typeface="Times New Roman" panose="02020603050405020304" pitchFamily="18" charset="0"/>
                        <a:cs typeface="Mangal" panose="02040503050203030202" pitchFamily="18" charset="0"/>
                      </a:endParaRPr>
                    </a:p>
                    <a:p>
                      <a:pPr algn="ctr">
                        <a:spcAft>
                          <a:spcPts val="0"/>
                        </a:spcAft>
                      </a:pPr>
                      <a:r>
                        <a:rPr lang="en-IN" sz="1700" b="1" dirty="0">
                          <a:solidFill>
                            <a:srgbClr val="548DD4"/>
                          </a:solidFill>
                          <a:effectLst/>
                          <a:latin typeface="Consolas" panose="020B0609020204030204" pitchFamily="49" charset="0"/>
                          <a:ea typeface="Times New Roman" panose="02020603050405020304" pitchFamily="18" charset="0"/>
                          <a:cs typeface="Consolas" panose="020B0609020204030204" pitchFamily="49" charset="0"/>
                        </a:rPr>
                        <a:t>10</a:t>
                      </a:r>
                      <a:endParaRPr lang="en-IN" sz="1700" b="1" dirty="0">
                        <a:effectLst/>
                        <a:latin typeface="Consolas" panose="020B0609020204030204" pitchFamily="49" charset="0"/>
                        <a:ea typeface="Times New Roman" panose="02020603050405020304" pitchFamily="18" charset="0"/>
                        <a:cs typeface="Mangal" panose="02040503050203030202"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spcAft>
                          <a:spcPts val="0"/>
                        </a:spcAft>
                      </a:pPr>
                      <a:r>
                        <a:rPr lang="en-US" sz="1700">
                          <a:solidFill>
                            <a:srgbClr val="0000FF"/>
                          </a:solidFill>
                          <a:effectLst/>
                          <a:latin typeface="Consolas" panose="020B0609020204030204" pitchFamily="49" charset="0"/>
                          <a:ea typeface="Times New Roman" panose="02020603050405020304" pitchFamily="18" charset="0"/>
                          <a:cs typeface="Consolas" panose="020B0609020204030204" pitchFamily="49" charset="0"/>
                        </a:rPr>
                        <a:t>import</a:t>
                      </a:r>
                      <a:r>
                        <a:rPr lang="en-US" sz="170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numpy </a:t>
                      </a:r>
                      <a:r>
                        <a:rPr lang="en-US" sz="1700">
                          <a:solidFill>
                            <a:srgbClr val="0000FF"/>
                          </a:solidFill>
                          <a:effectLst/>
                          <a:latin typeface="Consolas" panose="020B0609020204030204" pitchFamily="49" charset="0"/>
                          <a:ea typeface="Times New Roman" panose="02020603050405020304" pitchFamily="18" charset="0"/>
                          <a:cs typeface="Consolas" panose="020B0609020204030204" pitchFamily="49" charset="0"/>
                        </a:rPr>
                        <a:t>as</a:t>
                      </a:r>
                      <a:r>
                        <a:rPr lang="en-US" sz="170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np</a:t>
                      </a:r>
                      <a:endParaRPr lang="en-IN" sz="170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US" sz="1700">
                          <a:solidFill>
                            <a:srgbClr val="FF0000"/>
                          </a:solidFill>
                          <a:effectLst/>
                          <a:latin typeface="Consolas" panose="020B0609020204030204" pitchFamily="49" charset="0"/>
                          <a:ea typeface="Times New Roman" panose="02020603050405020304" pitchFamily="18" charset="0"/>
                          <a:cs typeface="Consolas" panose="020B0609020204030204" pitchFamily="49" charset="0"/>
                        </a:rPr>
                        <a:t># In Python</a:t>
                      </a:r>
                      <a:endParaRPr lang="en-IN" sz="170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US" sz="170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myL = [</a:t>
                      </a:r>
                      <a:r>
                        <a:rPr lang="en-US" sz="1700">
                          <a:solidFill>
                            <a:srgbClr val="04737B"/>
                          </a:solidFill>
                          <a:effectLst/>
                          <a:latin typeface="Consolas" panose="020B0609020204030204" pitchFamily="49" charset="0"/>
                          <a:ea typeface="Times New Roman" panose="02020603050405020304" pitchFamily="18" charset="0"/>
                          <a:cs typeface="Consolas" panose="020B0609020204030204" pitchFamily="49" charset="0"/>
                        </a:rPr>
                        <a:t>1</a:t>
                      </a:r>
                      <a:r>
                        <a:rPr lang="en-US" sz="170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700">
                          <a:solidFill>
                            <a:srgbClr val="04737B"/>
                          </a:solidFill>
                          <a:effectLst/>
                          <a:latin typeface="Consolas" panose="020B0609020204030204" pitchFamily="49" charset="0"/>
                          <a:ea typeface="Times New Roman" panose="02020603050405020304" pitchFamily="18" charset="0"/>
                          <a:cs typeface="Consolas" panose="020B0609020204030204" pitchFamily="49" charset="0"/>
                        </a:rPr>
                        <a:t>2</a:t>
                      </a:r>
                      <a:r>
                        <a:rPr lang="en-US" sz="170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700">
                          <a:solidFill>
                            <a:srgbClr val="04737B"/>
                          </a:solidFill>
                          <a:effectLst/>
                          <a:latin typeface="Consolas" panose="020B0609020204030204" pitchFamily="49" charset="0"/>
                          <a:ea typeface="Times New Roman" panose="02020603050405020304" pitchFamily="18" charset="0"/>
                          <a:cs typeface="Consolas" panose="020B0609020204030204" pitchFamily="49" charset="0"/>
                        </a:rPr>
                        <a:t>3</a:t>
                      </a:r>
                      <a:r>
                        <a:rPr lang="en-US" sz="170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700">
                          <a:solidFill>
                            <a:srgbClr val="04737B"/>
                          </a:solidFill>
                          <a:effectLst/>
                          <a:latin typeface="Consolas" panose="020B0609020204030204" pitchFamily="49" charset="0"/>
                          <a:ea typeface="Times New Roman" panose="02020603050405020304" pitchFamily="18" charset="0"/>
                          <a:cs typeface="Consolas" panose="020B0609020204030204" pitchFamily="49" charset="0"/>
                        </a:rPr>
                        <a:t>4</a:t>
                      </a:r>
                      <a:r>
                        <a:rPr lang="en-US" sz="170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a:t>
                      </a:r>
                      <a:endParaRPr lang="en-IN" sz="170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US" sz="170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expand = </a:t>
                      </a:r>
                      <a:r>
                        <a:rPr lang="en-US" sz="1700">
                          <a:solidFill>
                            <a:srgbClr val="04737B"/>
                          </a:solidFill>
                          <a:effectLst/>
                          <a:latin typeface="Consolas" panose="020B0609020204030204" pitchFamily="49" charset="0"/>
                          <a:ea typeface="Times New Roman" panose="02020603050405020304" pitchFamily="18" charset="0"/>
                          <a:cs typeface="Consolas" panose="020B0609020204030204" pitchFamily="49" charset="0"/>
                        </a:rPr>
                        <a:t>2</a:t>
                      </a:r>
                      <a:endParaRPr lang="en-IN" sz="170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US" sz="170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expandedL = myL * </a:t>
                      </a:r>
                      <a:r>
                        <a:rPr lang="en-US" sz="1700">
                          <a:solidFill>
                            <a:srgbClr val="04737B"/>
                          </a:solidFill>
                          <a:effectLst/>
                          <a:latin typeface="Consolas" panose="020B0609020204030204" pitchFamily="49" charset="0"/>
                          <a:ea typeface="Times New Roman" panose="02020603050405020304" pitchFamily="18" charset="0"/>
                          <a:cs typeface="Consolas" panose="020B0609020204030204" pitchFamily="49" charset="0"/>
                        </a:rPr>
                        <a:t>2</a:t>
                      </a:r>
                      <a:endParaRPr lang="en-IN" sz="170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US" sz="1700">
                          <a:solidFill>
                            <a:srgbClr val="0000FF"/>
                          </a:solidFill>
                          <a:effectLst/>
                          <a:latin typeface="Consolas" panose="020B0609020204030204" pitchFamily="49" charset="0"/>
                          <a:ea typeface="Times New Roman" panose="02020603050405020304" pitchFamily="18" charset="0"/>
                          <a:cs typeface="Consolas" panose="020B0609020204030204" pitchFamily="49" charset="0"/>
                        </a:rPr>
                        <a:t>print</a:t>
                      </a:r>
                      <a:r>
                        <a:rPr lang="en-US" sz="170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a:t>
                      </a:r>
                      <a:r>
                        <a:rPr lang="en-US" sz="1700" i="1">
                          <a:solidFill>
                            <a:srgbClr val="00AA00"/>
                          </a:solidFill>
                          <a:effectLst/>
                          <a:latin typeface="Consolas" panose="020B0609020204030204" pitchFamily="49" charset="0"/>
                          <a:ea typeface="Times New Roman" panose="02020603050405020304" pitchFamily="18" charset="0"/>
                          <a:cs typeface="Consolas" panose="020B0609020204030204" pitchFamily="49" charset="0"/>
                        </a:rPr>
                        <a:t>'in python-&gt;'</a:t>
                      </a:r>
                      <a:r>
                        <a:rPr lang="en-US" sz="170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expandedL)</a:t>
                      </a:r>
                      <a:endParaRPr lang="en-IN" sz="170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US" sz="1700">
                          <a:solidFill>
                            <a:srgbClr val="FF0000"/>
                          </a:solidFill>
                          <a:effectLst/>
                          <a:latin typeface="Consolas" panose="020B0609020204030204" pitchFamily="49" charset="0"/>
                          <a:ea typeface="Times New Roman" panose="02020603050405020304" pitchFamily="18" charset="0"/>
                          <a:cs typeface="Consolas" panose="020B0609020204030204" pitchFamily="49" charset="0"/>
                        </a:rPr>
                        <a:t># In numpy</a:t>
                      </a:r>
                      <a:endParaRPr lang="en-IN" sz="170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US" sz="170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a = np.array(myL)</a:t>
                      </a:r>
                      <a:endParaRPr lang="en-IN" sz="170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US" sz="170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expanded_a = a * expand</a:t>
                      </a:r>
                      <a:endParaRPr lang="en-IN" sz="1700">
                        <a:effectLst/>
                        <a:latin typeface="Consolas" panose="020B0609020204030204" pitchFamily="49" charset="0"/>
                        <a:ea typeface="Times New Roman" panose="02020603050405020304" pitchFamily="18" charset="0"/>
                        <a:cs typeface="Mangal" panose="02040503050203030202" pitchFamily="18" charset="0"/>
                      </a:endParaRPr>
                    </a:p>
                    <a:p>
                      <a:pPr fontAlgn="base">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700">
                          <a:solidFill>
                            <a:srgbClr val="0000FF"/>
                          </a:solidFill>
                          <a:effectLst/>
                          <a:latin typeface="Consolas" panose="020B0609020204030204" pitchFamily="49" charset="0"/>
                          <a:ea typeface="Times New Roman" panose="02020603050405020304" pitchFamily="18" charset="0"/>
                          <a:cs typeface="Consolas" panose="020B0609020204030204" pitchFamily="49" charset="0"/>
                        </a:rPr>
                        <a:t>print</a:t>
                      </a:r>
                      <a:r>
                        <a:rPr lang="en-US" sz="170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a:t>
                      </a:r>
                      <a:r>
                        <a:rPr lang="en-US" sz="1700" i="1">
                          <a:solidFill>
                            <a:srgbClr val="00AA00"/>
                          </a:solidFill>
                          <a:effectLst/>
                          <a:latin typeface="Consolas" panose="020B0609020204030204" pitchFamily="49" charset="0"/>
                          <a:ea typeface="Times New Roman" panose="02020603050405020304" pitchFamily="18" charset="0"/>
                          <a:cs typeface="Consolas" panose="020B0609020204030204" pitchFamily="49" charset="0"/>
                        </a:rPr>
                        <a:t>'in numpy-&gt;'</a:t>
                      </a:r>
                      <a:r>
                        <a:rPr lang="en-US" sz="170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expanded_a)</a:t>
                      </a:r>
                      <a:endParaRPr lang="en-IN" sz="1700">
                        <a:effectLst/>
                        <a:latin typeface="Consolas" panose="020B0609020204030204" pitchFamily="49" charset="0"/>
                        <a:ea typeface="Times New Roman" panose="02020603050405020304" pitchFamily="18" charset="0"/>
                        <a:cs typeface="Mangal" panose="02040503050203030202"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3006957352"/>
                  </a:ext>
                </a:extLst>
              </a:tr>
              <a:tr h="165100">
                <a:tc>
                  <a:txBody>
                    <a:bodyPr/>
                    <a:lstStyle/>
                    <a:p>
                      <a:pPr algn="ctr">
                        <a:spcAft>
                          <a:spcPts val="0"/>
                        </a:spcAft>
                      </a:pPr>
                      <a:r>
                        <a:rPr lang="en-IN" sz="1700" b="1" dirty="0">
                          <a:solidFill>
                            <a:srgbClr val="548DD4"/>
                          </a:solidFill>
                          <a:effectLst/>
                          <a:latin typeface="Consolas" panose="020B0609020204030204" pitchFamily="49" charset="0"/>
                          <a:ea typeface="Times New Roman" panose="02020603050405020304" pitchFamily="18" charset="0"/>
                          <a:cs typeface="Consolas" panose="020B0609020204030204" pitchFamily="49" charset="0"/>
                        </a:rPr>
                        <a:t>11</a:t>
                      </a:r>
                      <a:endParaRPr lang="en-IN" sz="1700" b="1" dirty="0">
                        <a:effectLst/>
                        <a:latin typeface="Consolas" panose="020B0609020204030204" pitchFamily="49" charset="0"/>
                        <a:ea typeface="Times New Roman" panose="02020603050405020304" pitchFamily="18" charset="0"/>
                        <a:cs typeface="Mangal" panose="02040503050203030202" pitchFamily="18" charset="0"/>
                      </a:endParaRPr>
                    </a:p>
                    <a:p>
                      <a:pPr algn="ctr">
                        <a:spcAft>
                          <a:spcPts val="0"/>
                        </a:spcAft>
                      </a:pPr>
                      <a:r>
                        <a:rPr lang="en-IN" sz="1700" b="1" dirty="0">
                          <a:solidFill>
                            <a:srgbClr val="548DD4"/>
                          </a:solidFill>
                          <a:effectLst/>
                          <a:latin typeface="Consolas" panose="020B0609020204030204" pitchFamily="49" charset="0"/>
                          <a:ea typeface="Times New Roman" panose="02020603050405020304" pitchFamily="18" charset="0"/>
                          <a:cs typeface="Consolas" panose="020B0609020204030204" pitchFamily="49" charset="0"/>
                        </a:rPr>
                        <a:t>12</a:t>
                      </a:r>
                      <a:endParaRPr lang="en-IN" sz="1700" b="1" dirty="0">
                        <a:effectLst/>
                        <a:latin typeface="Consolas" panose="020B0609020204030204" pitchFamily="49" charset="0"/>
                        <a:ea typeface="Times New Roman" panose="02020603050405020304" pitchFamily="18" charset="0"/>
                        <a:cs typeface="Mangal" panose="02040503050203030202" pitchFamily="18" charset="0"/>
                      </a:endParaRPr>
                    </a:p>
                    <a:p>
                      <a:pPr algn="ctr">
                        <a:spcAft>
                          <a:spcPts val="0"/>
                        </a:spcAft>
                      </a:pPr>
                      <a:r>
                        <a:rPr lang="en-IN" sz="1700" b="1" dirty="0">
                          <a:solidFill>
                            <a:srgbClr val="548DD4"/>
                          </a:solidFill>
                          <a:effectLst/>
                          <a:latin typeface="Consolas" panose="020B0609020204030204" pitchFamily="49" charset="0"/>
                          <a:ea typeface="Times New Roman" panose="02020603050405020304" pitchFamily="18" charset="0"/>
                          <a:cs typeface="Consolas" panose="020B0609020204030204" pitchFamily="49" charset="0"/>
                        </a:rPr>
                        <a:t>13</a:t>
                      </a:r>
                      <a:endParaRPr lang="en-IN" sz="1700" b="1" dirty="0">
                        <a:effectLst/>
                        <a:latin typeface="Consolas" panose="020B0609020204030204" pitchFamily="49" charset="0"/>
                        <a:ea typeface="Times New Roman" panose="02020603050405020304" pitchFamily="18" charset="0"/>
                        <a:cs typeface="Mangal" panose="02040503050203030202"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spcAft>
                          <a:spcPts val="0"/>
                        </a:spcAft>
                      </a:pPr>
                      <a:r>
                        <a:rPr lang="en-US" sz="1700" dirty="0">
                          <a:solidFill>
                            <a:srgbClr val="FF0000"/>
                          </a:solidFill>
                          <a:effectLst/>
                          <a:latin typeface="Consolas" panose="020B0609020204030204" pitchFamily="49" charset="0"/>
                          <a:ea typeface="Times New Roman" panose="02020603050405020304" pitchFamily="18" charset="0"/>
                          <a:cs typeface="Consolas" panose="020B0609020204030204" pitchFamily="49" charset="0"/>
                        </a:rPr>
                        <a:t># OUTPUT</a:t>
                      </a:r>
                      <a:endParaRPr lang="en-IN" sz="1700" dirty="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US" sz="1700" dirty="0">
                          <a:solidFill>
                            <a:srgbClr val="0000FF"/>
                          </a:solidFill>
                          <a:effectLst/>
                          <a:latin typeface="Consolas" panose="020B0609020204030204" pitchFamily="49" charset="0"/>
                          <a:ea typeface="Times New Roman" panose="02020603050405020304" pitchFamily="18" charset="0"/>
                          <a:cs typeface="Consolas" panose="020B0609020204030204" pitchFamily="49" charset="0"/>
                        </a:rPr>
                        <a:t>in</a:t>
                      </a:r>
                      <a:r>
                        <a:rPr lang="en-US" sz="17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python-&gt; [</a:t>
                      </a:r>
                      <a:r>
                        <a:rPr lang="en-US" sz="1700" dirty="0">
                          <a:solidFill>
                            <a:srgbClr val="04737B"/>
                          </a:solidFill>
                          <a:effectLst/>
                          <a:latin typeface="Consolas" panose="020B0609020204030204" pitchFamily="49" charset="0"/>
                          <a:ea typeface="Times New Roman" panose="02020603050405020304" pitchFamily="18" charset="0"/>
                          <a:cs typeface="Consolas" panose="020B0609020204030204" pitchFamily="49" charset="0"/>
                        </a:rPr>
                        <a:t>1</a:t>
                      </a:r>
                      <a:r>
                        <a:rPr lang="en-US" sz="17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700" dirty="0">
                          <a:solidFill>
                            <a:srgbClr val="04737B"/>
                          </a:solidFill>
                          <a:effectLst/>
                          <a:latin typeface="Consolas" panose="020B0609020204030204" pitchFamily="49" charset="0"/>
                          <a:ea typeface="Times New Roman" panose="02020603050405020304" pitchFamily="18" charset="0"/>
                          <a:cs typeface="Consolas" panose="020B0609020204030204" pitchFamily="49" charset="0"/>
                        </a:rPr>
                        <a:t>2</a:t>
                      </a:r>
                      <a:r>
                        <a:rPr lang="en-US" sz="17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700" dirty="0">
                          <a:solidFill>
                            <a:srgbClr val="04737B"/>
                          </a:solidFill>
                          <a:effectLst/>
                          <a:latin typeface="Consolas" panose="020B0609020204030204" pitchFamily="49" charset="0"/>
                          <a:ea typeface="Times New Roman" panose="02020603050405020304" pitchFamily="18" charset="0"/>
                          <a:cs typeface="Consolas" panose="020B0609020204030204" pitchFamily="49" charset="0"/>
                        </a:rPr>
                        <a:t>3</a:t>
                      </a:r>
                      <a:r>
                        <a:rPr lang="en-US" sz="17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700" dirty="0">
                          <a:solidFill>
                            <a:srgbClr val="04737B"/>
                          </a:solidFill>
                          <a:effectLst/>
                          <a:latin typeface="Consolas" panose="020B0609020204030204" pitchFamily="49" charset="0"/>
                          <a:ea typeface="Times New Roman" panose="02020603050405020304" pitchFamily="18" charset="0"/>
                          <a:cs typeface="Consolas" panose="020B0609020204030204" pitchFamily="49" charset="0"/>
                        </a:rPr>
                        <a:t>4</a:t>
                      </a:r>
                      <a:r>
                        <a:rPr lang="en-US" sz="17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700" dirty="0">
                          <a:solidFill>
                            <a:srgbClr val="04737B"/>
                          </a:solidFill>
                          <a:effectLst/>
                          <a:latin typeface="Consolas" panose="020B0609020204030204" pitchFamily="49" charset="0"/>
                          <a:ea typeface="Times New Roman" panose="02020603050405020304" pitchFamily="18" charset="0"/>
                          <a:cs typeface="Consolas" panose="020B0609020204030204" pitchFamily="49" charset="0"/>
                        </a:rPr>
                        <a:t>1</a:t>
                      </a:r>
                      <a:r>
                        <a:rPr lang="en-US" sz="17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700" dirty="0">
                          <a:solidFill>
                            <a:srgbClr val="04737B"/>
                          </a:solidFill>
                          <a:effectLst/>
                          <a:latin typeface="Consolas" panose="020B0609020204030204" pitchFamily="49" charset="0"/>
                          <a:ea typeface="Times New Roman" panose="02020603050405020304" pitchFamily="18" charset="0"/>
                          <a:cs typeface="Consolas" panose="020B0609020204030204" pitchFamily="49" charset="0"/>
                        </a:rPr>
                        <a:t>2</a:t>
                      </a:r>
                      <a:r>
                        <a:rPr lang="en-US" sz="17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700" dirty="0">
                          <a:solidFill>
                            <a:srgbClr val="04737B"/>
                          </a:solidFill>
                          <a:effectLst/>
                          <a:latin typeface="Consolas" panose="020B0609020204030204" pitchFamily="49" charset="0"/>
                          <a:ea typeface="Times New Roman" panose="02020603050405020304" pitchFamily="18" charset="0"/>
                          <a:cs typeface="Consolas" panose="020B0609020204030204" pitchFamily="49" charset="0"/>
                        </a:rPr>
                        <a:t>3</a:t>
                      </a:r>
                      <a:r>
                        <a:rPr lang="en-US" sz="17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700" dirty="0">
                          <a:solidFill>
                            <a:srgbClr val="04737B"/>
                          </a:solidFill>
                          <a:effectLst/>
                          <a:latin typeface="Consolas" panose="020B0609020204030204" pitchFamily="49" charset="0"/>
                          <a:ea typeface="Times New Roman" panose="02020603050405020304" pitchFamily="18" charset="0"/>
                          <a:cs typeface="Consolas" panose="020B0609020204030204" pitchFamily="49" charset="0"/>
                        </a:rPr>
                        <a:t>4</a:t>
                      </a:r>
                      <a:r>
                        <a:rPr lang="en-US" sz="17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a:t>
                      </a:r>
                      <a:endParaRPr lang="en-IN" sz="1700" dirty="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US" sz="1700" dirty="0">
                          <a:solidFill>
                            <a:srgbClr val="0000FF"/>
                          </a:solidFill>
                          <a:effectLst/>
                          <a:latin typeface="Consolas" panose="020B0609020204030204" pitchFamily="49" charset="0"/>
                          <a:ea typeface="Times New Roman" panose="02020603050405020304" pitchFamily="18" charset="0"/>
                          <a:cs typeface="Consolas" panose="020B0609020204030204" pitchFamily="49" charset="0"/>
                        </a:rPr>
                        <a:t>in</a:t>
                      </a:r>
                      <a:r>
                        <a:rPr lang="en-US" sz="17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700" dirty="0" err="1">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numpy</a:t>
                      </a:r>
                      <a:r>
                        <a:rPr lang="en-US" sz="17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-&gt; [</a:t>
                      </a:r>
                      <a:r>
                        <a:rPr lang="en-US" sz="1700" dirty="0">
                          <a:solidFill>
                            <a:srgbClr val="04737B"/>
                          </a:solidFill>
                          <a:effectLst/>
                          <a:latin typeface="Consolas" panose="020B0609020204030204" pitchFamily="49" charset="0"/>
                          <a:ea typeface="Times New Roman" panose="02020603050405020304" pitchFamily="18" charset="0"/>
                          <a:cs typeface="Consolas" panose="020B0609020204030204" pitchFamily="49" charset="0"/>
                        </a:rPr>
                        <a:t>2</a:t>
                      </a:r>
                      <a:r>
                        <a:rPr lang="en-US" sz="17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700" dirty="0">
                          <a:solidFill>
                            <a:srgbClr val="04737B"/>
                          </a:solidFill>
                          <a:effectLst/>
                          <a:latin typeface="Consolas" panose="020B0609020204030204" pitchFamily="49" charset="0"/>
                          <a:ea typeface="Times New Roman" panose="02020603050405020304" pitchFamily="18" charset="0"/>
                          <a:cs typeface="Consolas" panose="020B0609020204030204" pitchFamily="49" charset="0"/>
                        </a:rPr>
                        <a:t>4</a:t>
                      </a:r>
                      <a:r>
                        <a:rPr lang="en-US" sz="17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700" dirty="0">
                          <a:solidFill>
                            <a:srgbClr val="04737B"/>
                          </a:solidFill>
                          <a:effectLst/>
                          <a:latin typeface="Consolas" panose="020B0609020204030204" pitchFamily="49" charset="0"/>
                          <a:ea typeface="Times New Roman" panose="02020603050405020304" pitchFamily="18" charset="0"/>
                          <a:cs typeface="Consolas" panose="020B0609020204030204" pitchFamily="49" charset="0"/>
                        </a:rPr>
                        <a:t>6</a:t>
                      </a:r>
                      <a:r>
                        <a:rPr lang="en-US" sz="17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700" dirty="0">
                          <a:solidFill>
                            <a:srgbClr val="04737B"/>
                          </a:solidFill>
                          <a:effectLst/>
                          <a:latin typeface="Consolas" panose="020B0609020204030204" pitchFamily="49" charset="0"/>
                          <a:ea typeface="Times New Roman" panose="02020603050405020304" pitchFamily="18" charset="0"/>
                          <a:cs typeface="Consolas" panose="020B0609020204030204" pitchFamily="49" charset="0"/>
                        </a:rPr>
                        <a:t>8</a:t>
                      </a:r>
                      <a:r>
                        <a:rPr lang="en-US" sz="17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a:t>
                      </a:r>
                      <a:endParaRPr lang="en-IN" sz="1700" dirty="0">
                        <a:effectLst/>
                        <a:latin typeface="Consolas" panose="020B0609020204030204" pitchFamily="49" charset="0"/>
                        <a:ea typeface="Times New Roman" panose="02020603050405020304" pitchFamily="18" charset="0"/>
                        <a:cs typeface="Mangal" panose="02040503050203030202"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369401568"/>
                  </a:ext>
                </a:extLst>
              </a:tr>
            </a:tbl>
          </a:graphicData>
        </a:graphic>
      </p:graphicFrame>
    </p:spTree>
    <p:extLst>
      <p:ext uri="{BB962C8B-B14F-4D97-AF65-F5344CB8AC3E}">
        <p14:creationId xmlns:p14="http://schemas.microsoft.com/office/powerpoint/2010/main" val="115068009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
          </p:nvPr>
        </p:nvSpPr>
        <p:spPr/>
        <p:txBody>
          <a:bodyPr/>
          <a:lstStyle/>
          <a:p>
            <a:fld id="{40BFEAB2-FD83-41F2-9787-AD5D1A1760CD}" type="slidenum">
              <a:rPr lang="en-US" smtClean="0"/>
              <a:pPr/>
              <a:t>74</a:t>
            </a:fld>
            <a:endParaRPr lang="en-US" dirty="0"/>
          </a:p>
        </p:txBody>
      </p:sp>
      <p:sp>
        <p:nvSpPr>
          <p:cNvPr id="7" name="Footer Placeholder 4">
            <a:extLst>
              <a:ext uri="{FF2B5EF4-FFF2-40B4-BE49-F238E27FC236}">
                <a16:creationId xmlns:a16="http://schemas.microsoft.com/office/drawing/2014/main" id="{CBE507B5-C7FD-44CE-8A2A-A513808930E9}"/>
              </a:ext>
            </a:extLst>
          </p:cNvPr>
          <p:cNvSpPr txBox="1">
            <a:spLocks/>
          </p:cNvSpPr>
          <p:nvPr/>
        </p:nvSpPr>
        <p:spPr>
          <a:xfrm>
            <a:off x="2761201" y="6528816"/>
            <a:ext cx="5486400" cy="228600"/>
          </a:xfrm>
          <a:prstGeom prst="rect">
            <a:avLst/>
          </a:prstGeom>
        </p:spPr>
        <p:txBody>
          <a:bodyPr vert="horz" lIns="91440" tIns="45720" rIns="91440" bIns="45720" rtlCol="0" anchor="ctr"/>
          <a:lstStyle>
            <a:defPPr>
              <a:defRPr lang="en-US"/>
            </a:defPPr>
            <a:lvl1pPr marL="0" algn="l" defTabSz="914400" rtl="0" eaLnBrk="1" latinLnBrk="0" hangingPunct="1">
              <a:defRPr sz="9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2"/>
                </a:solidFill>
              </a:rPr>
              <a:t>Python Programming: Problem  Solving, Packages </a:t>
            </a:r>
            <a:r>
              <a:rPr lang="en-US">
                <a:solidFill>
                  <a:schemeClr val="tx2"/>
                </a:solidFill>
              </a:rPr>
              <a:t>and Libraries</a:t>
            </a:r>
            <a:endParaRPr lang="en-US" dirty="0">
              <a:solidFill>
                <a:schemeClr val="tx2"/>
              </a:solidFill>
            </a:endParaRPr>
          </a:p>
        </p:txBody>
      </p:sp>
      <p:sp>
        <p:nvSpPr>
          <p:cNvPr id="4" name="Subtitle 3"/>
          <p:cNvSpPr>
            <a:spLocks noGrp="1"/>
          </p:cNvSpPr>
          <p:nvPr>
            <p:ph type="subTitle" idx="1"/>
          </p:nvPr>
        </p:nvSpPr>
        <p:spPr>
          <a:xfrm>
            <a:off x="1577571" y="1097280"/>
            <a:ext cx="9035620" cy="5264727"/>
          </a:xfrm>
          <a:solidFill>
            <a:srgbClr val="FAD1D3">
              <a:alpha val="70980"/>
            </a:srgbClr>
          </a:solidFill>
        </p:spPr>
        <p:txBody>
          <a:bodyPr/>
          <a:lstStyle/>
          <a:p>
            <a:pPr>
              <a:spcBef>
                <a:spcPts val="600"/>
              </a:spcBef>
            </a:pPr>
            <a:r>
              <a:rPr lang="en-IN" sz="2400" dirty="0">
                <a:latin typeface="Calibri" panose="020F0502020204030204" pitchFamily="34" charset="0"/>
                <a:cs typeface="Calibri" panose="020F0502020204030204" pitchFamily="34" charset="0"/>
              </a:rPr>
              <a:t>The following aspects of broadcasting are relevant:</a:t>
            </a:r>
          </a:p>
          <a:p>
            <a:pPr marL="342900" indent="-342900">
              <a:spcBef>
                <a:spcPts val="600"/>
              </a:spcBef>
              <a:buFont typeface="Arial" panose="020B0604020202020204" pitchFamily="34" charset="0"/>
              <a:buChar char="•"/>
            </a:pPr>
            <a:r>
              <a:rPr lang="en-IN" sz="2400" dirty="0">
                <a:latin typeface="Calibri" panose="020F0502020204030204" pitchFamily="34" charset="0"/>
                <a:cs typeface="Calibri" panose="020F0502020204030204" pitchFamily="34" charset="0"/>
              </a:rPr>
              <a:t>NumPy operations are usually done on 2 </a:t>
            </a:r>
            <a:r>
              <a:rPr lang="en-IN" sz="2400" dirty="0" err="1">
                <a:latin typeface="Calibri" panose="020F0502020204030204" pitchFamily="34" charset="0"/>
                <a:cs typeface="Calibri" panose="020F0502020204030204" pitchFamily="34" charset="0"/>
              </a:rPr>
              <a:t>ndarrays</a:t>
            </a:r>
            <a:r>
              <a:rPr lang="en-IN" sz="2400" dirty="0">
                <a:latin typeface="Calibri" panose="020F0502020204030204" pitchFamily="34" charset="0"/>
                <a:cs typeface="Calibri" panose="020F0502020204030204" pitchFamily="34" charset="0"/>
              </a:rPr>
              <a:t> on an element-by-element basis. </a:t>
            </a:r>
          </a:p>
          <a:p>
            <a:pPr marL="342900" indent="-342900">
              <a:spcBef>
                <a:spcPts val="600"/>
              </a:spcBef>
              <a:buFont typeface="Arial" panose="020B0604020202020204" pitchFamily="34" charset="0"/>
              <a:buChar char="•"/>
            </a:pPr>
            <a:r>
              <a:rPr lang="en-IN" sz="2400" dirty="0">
                <a:latin typeface="Calibri" panose="020F0502020204030204" pitchFamily="34" charset="0"/>
                <a:cs typeface="Calibri" panose="020F0502020204030204" pitchFamily="34" charset="0"/>
              </a:rPr>
              <a:t>This means that suppose you have 2 </a:t>
            </a:r>
            <a:r>
              <a:rPr lang="en-IN" sz="2400" dirty="0" err="1">
                <a:latin typeface="Calibri" panose="020F0502020204030204" pitchFamily="34" charset="0"/>
                <a:cs typeface="Calibri" panose="020F0502020204030204" pitchFamily="34" charset="0"/>
              </a:rPr>
              <a:t>ndarray</a:t>
            </a:r>
            <a:r>
              <a:rPr lang="en-IN" sz="2400" dirty="0">
                <a:latin typeface="Calibri" panose="020F0502020204030204" pitchFamily="34" charset="0"/>
                <a:cs typeface="Calibri" panose="020F0502020204030204" pitchFamily="34" charset="0"/>
              </a:rPr>
              <a:t> say A and B of dimensions 2 x 3 each, then A + B would lead to the corresponding elements being added.</a:t>
            </a:r>
          </a:p>
          <a:p>
            <a:pPr marL="342900" indent="-342900">
              <a:spcBef>
                <a:spcPts val="600"/>
              </a:spcBef>
              <a:buFont typeface="Arial" panose="020B0604020202020204" pitchFamily="34" charset="0"/>
              <a:buChar char="•"/>
            </a:pPr>
            <a:r>
              <a:rPr lang="en-IN" sz="2400" dirty="0">
                <a:latin typeface="Calibri" panose="020F0502020204030204" pitchFamily="34" charset="0"/>
                <a:cs typeface="Calibri" panose="020F0502020204030204" pitchFamily="34" charset="0"/>
              </a:rPr>
              <a:t>However NumPy also permits mathematical operations on arrays of “different dimensions”, with certain restrictions. </a:t>
            </a:r>
          </a:p>
          <a:p>
            <a:pPr marL="342900" indent="-342900">
              <a:spcBef>
                <a:spcPts val="600"/>
              </a:spcBef>
              <a:buFont typeface="Arial" panose="020B0604020202020204" pitchFamily="34" charset="0"/>
              <a:buChar char="•"/>
            </a:pPr>
            <a:r>
              <a:rPr lang="en-IN" sz="2400" dirty="0">
                <a:latin typeface="Calibri" panose="020F0502020204030204" pitchFamily="34" charset="0"/>
                <a:cs typeface="Calibri" panose="020F0502020204030204" pitchFamily="34" charset="0"/>
              </a:rPr>
              <a:t>This means that it is possible to do mathematical operations on </a:t>
            </a:r>
            <a:r>
              <a:rPr lang="en-IN" sz="2400" dirty="0" err="1">
                <a:latin typeface="Calibri" panose="020F0502020204030204" pitchFamily="34" charset="0"/>
                <a:cs typeface="Calibri" panose="020F0502020204030204" pitchFamily="34" charset="0"/>
              </a:rPr>
              <a:t>ndarray</a:t>
            </a:r>
            <a:r>
              <a:rPr lang="en-IN" sz="2400" dirty="0">
                <a:latin typeface="Calibri" panose="020F0502020204030204" pitchFamily="34" charset="0"/>
                <a:cs typeface="Calibri" panose="020F0502020204030204" pitchFamily="34" charset="0"/>
              </a:rPr>
              <a:t> of different dimensions provided they obey certain restrictions.</a:t>
            </a:r>
          </a:p>
          <a:p>
            <a:pPr marL="342900" indent="-342900">
              <a:spcBef>
                <a:spcPts val="600"/>
              </a:spcBef>
              <a:buFont typeface="Arial" panose="020B0604020202020204" pitchFamily="34" charset="0"/>
              <a:buChar char="•"/>
            </a:pPr>
            <a:r>
              <a:rPr lang="en-IN" sz="2400" dirty="0">
                <a:latin typeface="Calibri" panose="020F0502020204030204" pitchFamily="34" charset="0"/>
                <a:cs typeface="Calibri" panose="020F0502020204030204" pitchFamily="34" charset="0"/>
              </a:rPr>
              <a:t>So subject to certain constraints, the smaller array is “broadcast” across the larger array so that they have compatible shapes. </a:t>
            </a:r>
          </a:p>
          <a:p>
            <a:pPr>
              <a:spcBef>
                <a:spcPts val="600"/>
              </a:spcBef>
            </a:pPr>
            <a:endParaRPr lang="en-US" sz="2400" dirty="0">
              <a:latin typeface="Calibri" panose="020F0502020204030204" pitchFamily="34" charset="0"/>
              <a:cs typeface="Calibri" pitchFamily="34" charset="0"/>
            </a:endParaRPr>
          </a:p>
        </p:txBody>
      </p:sp>
      <p:sp>
        <p:nvSpPr>
          <p:cNvPr id="6" name="Title 5"/>
          <p:cNvSpPr>
            <a:spLocks noGrp="1"/>
          </p:cNvSpPr>
          <p:nvPr>
            <p:ph type="ctrTitle"/>
          </p:nvPr>
        </p:nvSpPr>
        <p:spPr>
          <a:xfrm>
            <a:off x="1648692" y="1"/>
            <a:ext cx="8811491" cy="873759"/>
          </a:xfrm>
          <a:solidFill>
            <a:srgbClr val="FFF0CC">
              <a:alpha val="80000"/>
            </a:srgbClr>
          </a:solidFill>
        </p:spPr>
        <p:txBody>
          <a:bodyPr/>
          <a:lstStyle/>
          <a:p>
            <a:pPr lvl="2" algn="ctr" rtl="0">
              <a:spcBef>
                <a:spcPct val="0"/>
              </a:spcBef>
            </a:pPr>
            <a:r>
              <a:rPr lang="en-US" sz="2800" b="1" dirty="0">
                <a:latin typeface="Calibri" pitchFamily="34" charset="0"/>
                <a:cs typeface="Calibri" pitchFamily="34" charset="0"/>
              </a:rPr>
              <a:t>Certain other aspects of broadcasting</a:t>
            </a:r>
            <a:br>
              <a:rPr lang="en-US" sz="2800" b="1" dirty="0">
                <a:latin typeface="Calibri" pitchFamily="34" charset="0"/>
                <a:cs typeface="Calibri" pitchFamily="34" charset="0"/>
              </a:rPr>
            </a:br>
            <a:r>
              <a:rPr lang="en-US" sz="2800" b="1" dirty="0">
                <a:latin typeface="Calibri" pitchFamily="34" charset="0"/>
                <a:cs typeface="Calibri" pitchFamily="34" charset="0"/>
              </a:rPr>
              <a:t>(Not covered in details in the book)</a:t>
            </a:r>
          </a:p>
        </p:txBody>
      </p:sp>
    </p:spTree>
    <p:extLst>
      <p:ext uri="{BB962C8B-B14F-4D97-AF65-F5344CB8AC3E}">
        <p14:creationId xmlns:p14="http://schemas.microsoft.com/office/powerpoint/2010/main" val="156111722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
          </p:nvPr>
        </p:nvSpPr>
        <p:spPr/>
        <p:txBody>
          <a:bodyPr/>
          <a:lstStyle/>
          <a:p>
            <a:fld id="{40BFEAB2-FD83-41F2-9787-AD5D1A1760CD}" type="slidenum">
              <a:rPr lang="en-US" smtClean="0"/>
              <a:pPr/>
              <a:t>75</a:t>
            </a:fld>
            <a:endParaRPr lang="en-US" dirty="0"/>
          </a:p>
        </p:txBody>
      </p:sp>
      <p:sp>
        <p:nvSpPr>
          <p:cNvPr id="7" name="Footer Placeholder 4">
            <a:extLst>
              <a:ext uri="{FF2B5EF4-FFF2-40B4-BE49-F238E27FC236}">
                <a16:creationId xmlns:a16="http://schemas.microsoft.com/office/drawing/2014/main" id="{CBE507B5-C7FD-44CE-8A2A-A513808930E9}"/>
              </a:ext>
            </a:extLst>
          </p:cNvPr>
          <p:cNvSpPr txBox="1">
            <a:spLocks/>
          </p:cNvSpPr>
          <p:nvPr/>
        </p:nvSpPr>
        <p:spPr>
          <a:xfrm>
            <a:off x="2761201" y="6528816"/>
            <a:ext cx="5486400" cy="228600"/>
          </a:xfrm>
          <a:prstGeom prst="rect">
            <a:avLst/>
          </a:prstGeom>
        </p:spPr>
        <p:txBody>
          <a:bodyPr vert="horz" lIns="91440" tIns="45720" rIns="91440" bIns="45720" rtlCol="0" anchor="ctr"/>
          <a:lstStyle>
            <a:defPPr>
              <a:defRPr lang="en-US"/>
            </a:defPPr>
            <a:lvl1pPr marL="0" algn="l" defTabSz="914400" rtl="0" eaLnBrk="1" latinLnBrk="0" hangingPunct="1">
              <a:defRPr sz="9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2"/>
                </a:solidFill>
              </a:rPr>
              <a:t>Python Programming: Problem  Solving, Packages </a:t>
            </a:r>
            <a:r>
              <a:rPr lang="en-US">
                <a:solidFill>
                  <a:schemeClr val="tx2"/>
                </a:solidFill>
              </a:rPr>
              <a:t>and Libraries</a:t>
            </a:r>
            <a:endParaRPr lang="en-US" dirty="0">
              <a:solidFill>
                <a:schemeClr val="tx2"/>
              </a:solidFill>
            </a:endParaRPr>
          </a:p>
        </p:txBody>
      </p:sp>
      <p:sp>
        <p:nvSpPr>
          <p:cNvPr id="4" name="Subtitle 3"/>
          <p:cNvSpPr>
            <a:spLocks noGrp="1"/>
          </p:cNvSpPr>
          <p:nvPr>
            <p:ph type="subTitle" idx="1"/>
          </p:nvPr>
        </p:nvSpPr>
        <p:spPr>
          <a:xfrm>
            <a:off x="1577571" y="1097280"/>
            <a:ext cx="9035620" cy="2651761"/>
          </a:xfrm>
          <a:solidFill>
            <a:srgbClr val="FAD1D3">
              <a:alpha val="70980"/>
            </a:srgbClr>
          </a:solidFill>
          <a:ln>
            <a:solidFill>
              <a:schemeClr val="accent1"/>
            </a:solidFill>
          </a:ln>
        </p:spPr>
        <p:txBody>
          <a:bodyPr/>
          <a:lstStyle/>
          <a:p>
            <a:pPr marL="342900" indent="-342900">
              <a:buFont typeface="Arial" panose="020B0604020202020204" pitchFamily="34" charset="0"/>
              <a:buChar char="•"/>
            </a:pPr>
            <a:r>
              <a:rPr lang="en-IN" dirty="0"/>
              <a:t>The simplest broadcasting is when an array and a “scalar” are combined in an operation. </a:t>
            </a:r>
          </a:p>
          <a:p>
            <a:pPr marL="342900" indent="-342900">
              <a:buFont typeface="Arial" panose="020B0604020202020204" pitchFamily="34" charset="0"/>
              <a:buChar char="•"/>
            </a:pPr>
            <a:r>
              <a:rPr lang="en-IN" dirty="0"/>
              <a:t>A “scalar” here means simply a number. </a:t>
            </a:r>
          </a:p>
          <a:p>
            <a:pPr marL="342900" indent="-342900">
              <a:buFont typeface="Arial" panose="020B0604020202020204" pitchFamily="34" charset="0"/>
              <a:buChar char="•"/>
            </a:pPr>
            <a:r>
              <a:rPr lang="en-IN" dirty="0"/>
              <a:t>The scalar is “converted” into an array of same dimension as the array on which it is being operated and each element in this “converted array” is a copy of the scalar.</a:t>
            </a:r>
          </a:p>
          <a:p>
            <a:pPr marL="342900" indent="-342900">
              <a:buFont typeface="Arial" panose="020B0604020202020204" pitchFamily="34" charset="0"/>
              <a:buChar char="•"/>
            </a:pPr>
            <a:endParaRPr lang="en-US" dirty="0">
              <a:latin typeface="Calibri" pitchFamily="34" charset="0"/>
              <a:cs typeface="Calibri" pitchFamily="34" charset="0"/>
            </a:endParaRPr>
          </a:p>
        </p:txBody>
      </p:sp>
      <p:sp>
        <p:nvSpPr>
          <p:cNvPr id="6" name="Title 5"/>
          <p:cNvSpPr>
            <a:spLocks noGrp="1"/>
          </p:cNvSpPr>
          <p:nvPr>
            <p:ph type="ctrTitle"/>
          </p:nvPr>
        </p:nvSpPr>
        <p:spPr>
          <a:xfrm>
            <a:off x="1648692" y="1"/>
            <a:ext cx="8811491" cy="746760"/>
          </a:xfrm>
          <a:solidFill>
            <a:srgbClr val="FFF0CC">
              <a:alpha val="80000"/>
            </a:srgbClr>
          </a:solidFill>
        </p:spPr>
        <p:txBody>
          <a:bodyPr/>
          <a:lstStyle/>
          <a:p>
            <a:pPr lvl="2" algn="ctr" rtl="0">
              <a:spcBef>
                <a:spcPct val="0"/>
              </a:spcBef>
            </a:pPr>
            <a:r>
              <a:rPr lang="en-IN" sz="2800" dirty="0"/>
              <a:t>Broadcasting of a “scalar” -- 1</a:t>
            </a:r>
            <a:endParaRPr lang="en-US" sz="2800" b="1" dirty="0">
              <a:latin typeface="Calibri" pitchFamily="34" charset="0"/>
              <a:cs typeface="Calibri" pitchFamily="34" charset="0"/>
            </a:endParaRPr>
          </a:p>
        </p:txBody>
      </p:sp>
    </p:spTree>
    <p:extLst>
      <p:ext uri="{BB962C8B-B14F-4D97-AF65-F5344CB8AC3E}">
        <p14:creationId xmlns:p14="http://schemas.microsoft.com/office/powerpoint/2010/main" val="201178870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
          </p:nvPr>
        </p:nvSpPr>
        <p:spPr/>
        <p:txBody>
          <a:bodyPr/>
          <a:lstStyle/>
          <a:p>
            <a:fld id="{40BFEAB2-FD83-41F2-9787-AD5D1A1760CD}" type="slidenum">
              <a:rPr lang="en-US" smtClean="0"/>
              <a:pPr/>
              <a:t>76</a:t>
            </a:fld>
            <a:endParaRPr lang="en-US" dirty="0"/>
          </a:p>
        </p:txBody>
      </p:sp>
      <p:sp>
        <p:nvSpPr>
          <p:cNvPr id="7" name="Footer Placeholder 4">
            <a:extLst>
              <a:ext uri="{FF2B5EF4-FFF2-40B4-BE49-F238E27FC236}">
                <a16:creationId xmlns:a16="http://schemas.microsoft.com/office/drawing/2014/main" id="{CBE507B5-C7FD-44CE-8A2A-A513808930E9}"/>
              </a:ext>
            </a:extLst>
          </p:cNvPr>
          <p:cNvSpPr txBox="1">
            <a:spLocks/>
          </p:cNvSpPr>
          <p:nvPr/>
        </p:nvSpPr>
        <p:spPr>
          <a:xfrm>
            <a:off x="2761201" y="6528816"/>
            <a:ext cx="5486400" cy="228600"/>
          </a:xfrm>
          <a:prstGeom prst="rect">
            <a:avLst/>
          </a:prstGeom>
        </p:spPr>
        <p:txBody>
          <a:bodyPr vert="horz" lIns="91440" tIns="45720" rIns="91440" bIns="45720" rtlCol="0" anchor="ctr"/>
          <a:lstStyle>
            <a:defPPr>
              <a:defRPr lang="en-US"/>
            </a:defPPr>
            <a:lvl1pPr marL="0" algn="l" defTabSz="914400" rtl="0" eaLnBrk="1" latinLnBrk="0" hangingPunct="1">
              <a:defRPr sz="9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2"/>
                </a:solidFill>
              </a:rPr>
              <a:t>Python Programming: Problem  Solving, Packages </a:t>
            </a:r>
            <a:r>
              <a:rPr lang="en-US">
                <a:solidFill>
                  <a:schemeClr val="tx2"/>
                </a:solidFill>
              </a:rPr>
              <a:t>and Libraries</a:t>
            </a:r>
            <a:endParaRPr lang="en-US" dirty="0">
              <a:solidFill>
                <a:schemeClr val="tx2"/>
              </a:solidFill>
            </a:endParaRPr>
          </a:p>
        </p:txBody>
      </p:sp>
      <p:sp>
        <p:nvSpPr>
          <p:cNvPr id="6" name="Title 5"/>
          <p:cNvSpPr>
            <a:spLocks noGrp="1"/>
          </p:cNvSpPr>
          <p:nvPr>
            <p:ph type="ctrTitle"/>
          </p:nvPr>
        </p:nvSpPr>
        <p:spPr>
          <a:xfrm>
            <a:off x="1648692" y="1"/>
            <a:ext cx="8704349" cy="914399"/>
          </a:xfrm>
          <a:solidFill>
            <a:srgbClr val="FFF0CC">
              <a:alpha val="80000"/>
            </a:srgbClr>
          </a:solidFill>
        </p:spPr>
        <p:txBody>
          <a:bodyPr/>
          <a:lstStyle/>
          <a:p>
            <a:pPr lvl="2" algn="ctr" rtl="0">
              <a:spcBef>
                <a:spcPct val="0"/>
              </a:spcBef>
            </a:pPr>
            <a:r>
              <a:rPr lang="en-IN" sz="2800" dirty="0"/>
              <a:t>Broadcasting of a “scalar” – 2</a:t>
            </a:r>
            <a:br>
              <a:rPr lang="en-IN" sz="2800" dirty="0"/>
            </a:br>
            <a:r>
              <a:rPr lang="en-IN" sz="2800" dirty="0"/>
              <a:t>(Example)</a:t>
            </a:r>
            <a:endParaRPr lang="en-US" sz="2800" b="1" dirty="0">
              <a:latin typeface="Calibri" pitchFamily="34" charset="0"/>
              <a:cs typeface="Calibri" pitchFamily="34" charset="0"/>
            </a:endParaRPr>
          </a:p>
        </p:txBody>
      </p:sp>
      <p:graphicFrame>
        <p:nvGraphicFramePr>
          <p:cNvPr id="3" name="Table 2">
            <a:extLst>
              <a:ext uri="{FF2B5EF4-FFF2-40B4-BE49-F238E27FC236}">
                <a16:creationId xmlns:a16="http://schemas.microsoft.com/office/drawing/2014/main" id="{2F1E4F76-D9A6-4065-8F12-BA289AE02992}"/>
              </a:ext>
            </a:extLst>
          </p:cNvPr>
          <p:cNvGraphicFramePr>
            <a:graphicFrameLocks noGrp="1"/>
          </p:cNvGraphicFramePr>
          <p:nvPr/>
        </p:nvGraphicFramePr>
        <p:xfrm>
          <a:off x="1988836" y="1646714"/>
          <a:ext cx="8364204" cy="3291840"/>
        </p:xfrm>
        <a:graphic>
          <a:graphicData uri="http://schemas.openxmlformats.org/drawingml/2006/table">
            <a:tbl>
              <a:tblPr firstRow="1" firstCol="1" bandRow="1"/>
              <a:tblGrid>
                <a:gridCol w="493077">
                  <a:extLst>
                    <a:ext uri="{9D8B030D-6E8A-4147-A177-3AD203B41FA5}">
                      <a16:colId xmlns:a16="http://schemas.microsoft.com/office/drawing/2014/main" val="785401744"/>
                    </a:ext>
                  </a:extLst>
                </a:gridCol>
                <a:gridCol w="7871127">
                  <a:extLst>
                    <a:ext uri="{9D8B030D-6E8A-4147-A177-3AD203B41FA5}">
                      <a16:colId xmlns:a16="http://schemas.microsoft.com/office/drawing/2014/main" val="3425492371"/>
                    </a:ext>
                  </a:extLst>
                </a:gridCol>
              </a:tblGrid>
              <a:tr h="570865">
                <a:tc>
                  <a:txBody>
                    <a:bodyPr/>
                    <a:lstStyle/>
                    <a:p>
                      <a:pPr algn="ctr">
                        <a:spcAft>
                          <a:spcPts val="0"/>
                        </a:spcAft>
                      </a:pPr>
                      <a:r>
                        <a:rPr lang="en-IN" sz="1800" dirty="0">
                          <a:solidFill>
                            <a:srgbClr val="548DD4"/>
                          </a:solidFill>
                          <a:effectLst/>
                          <a:latin typeface="Calibri" panose="020F0502020204030204" pitchFamily="34" charset="0"/>
                          <a:ea typeface="Times New Roman" panose="02020603050405020304" pitchFamily="18" charset="0"/>
                          <a:cs typeface="Calibri" panose="020F0502020204030204" pitchFamily="34" charset="0"/>
                        </a:rPr>
                        <a:t>1</a:t>
                      </a:r>
                      <a:endParaRPr lang="en-IN" sz="1800" dirty="0">
                        <a:effectLst/>
                        <a:latin typeface="Calibri" panose="020F0502020204030204" pitchFamily="34" charset="0"/>
                        <a:ea typeface="Times New Roman" panose="02020603050405020304" pitchFamily="18" charset="0"/>
                        <a:cs typeface="Calibri" panose="020F0502020204030204" pitchFamily="34" charset="0"/>
                      </a:endParaRPr>
                    </a:p>
                    <a:p>
                      <a:pPr algn="ctr">
                        <a:spcAft>
                          <a:spcPts val="0"/>
                        </a:spcAft>
                      </a:pPr>
                      <a:r>
                        <a:rPr lang="en-IN" sz="1800" dirty="0">
                          <a:solidFill>
                            <a:srgbClr val="548DD4"/>
                          </a:solidFill>
                          <a:effectLst/>
                          <a:latin typeface="Calibri" panose="020F0502020204030204" pitchFamily="34" charset="0"/>
                          <a:ea typeface="Times New Roman" panose="02020603050405020304" pitchFamily="18" charset="0"/>
                          <a:cs typeface="Calibri" panose="020F0502020204030204" pitchFamily="34" charset="0"/>
                        </a:rPr>
                        <a:t>2</a:t>
                      </a:r>
                      <a:endParaRPr lang="en-IN" sz="1800" dirty="0">
                        <a:effectLst/>
                        <a:latin typeface="Calibri" panose="020F0502020204030204" pitchFamily="34" charset="0"/>
                        <a:ea typeface="Times New Roman" panose="02020603050405020304" pitchFamily="18" charset="0"/>
                        <a:cs typeface="Calibri" panose="020F0502020204030204" pitchFamily="34" charset="0"/>
                      </a:endParaRPr>
                    </a:p>
                    <a:p>
                      <a:pPr algn="ctr">
                        <a:spcAft>
                          <a:spcPts val="0"/>
                        </a:spcAft>
                      </a:pPr>
                      <a:r>
                        <a:rPr lang="en-IN" sz="1800" dirty="0">
                          <a:solidFill>
                            <a:srgbClr val="548DD4"/>
                          </a:solidFill>
                          <a:effectLst/>
                          <a:latin typeface="Calibri" panose="020F0502020204030204" pitchFamily="34" charset="0"/>
                          <a:ea typeface="Times New Roman" panose="02020603050405020304" pitchFamily="18" charset="0"/>
                          <a:cs typeface="Calibri" panose="020F0502020204030204" pitchFamily="34" charset="0"/>
                        </a:rPr>
                        <a:t>3</a:t>
                      </a:r>
                      <a:endParaRPr lang="en-IN" sz="1800" dirty="0">
                        <a:effectLst/>
                        <a:latin typeface="Calibri" panose="020F0502020204030204" pitchFamily="34" charset="0"/>
                        <a:ea typeface="Times New Roman" panose="02020603050405020304" pitchFamily="18" charset="0"/>
                        <a:cs typeface="Calibri" panose="020F0502020204030204" pitchFamily="34" charset="0"/>
                      </a:endParaRPr>
                    </a:p>
                    <a:p>
                      <a:pPr algn="ctr">
                        <a:spcAft>
                          <a:spcPts val="0"/>
                        </a:spcAft>
                      </a:pPr>
                      <a:r>
                        <a:rPr lang="en-IN" sz="1800" dirty="0">
                          <a:solidFill>
                            <a:srgbClr val="548DD4"/>
                          </a:solidFill>
                          <a:effectLst/>
                          <a:latin typeface="Calibri" panose="020F0502020204030204" pitchFamily="34" charset="0"/>
                          <a:ea typeface="Times New Roman" panose="02020603050405020304" pitchFamily="18" charset="0"/>
                          <a:cs typeface="Calibri" panose="020F0502020204030204" pitchFamily="34" charset="0"/>
                        </a:rPr>
                        <a:t>4</a:t>
                      </a:r>
                      <a:endParaRPr lang="en-IN" sz="1800" dirty="0">
                        <a:effectLst/>
                        <a:latin typeface="Calibri" panose="020F0502020204030204" pitchFamily="34" charset="0"/>
                        <a:ea typeface="Times New Roman" panose="02020603050405020304" pitchFamily="18" charset="0"/>
                        <a:cs typeface="Calibri" panose="020F0502020204030204" pitchFamily="34" charset="0"/>
                      </a:endParaRPr>
                    </a:p>
                    <a:p>
                      <a:pPr algn="ctr">
                        <a:spcAft>
                          <a:spcPts val="0"/>
                        </a:spcAft>
                      </a:pPr>
                      <a:r>
                        <a:rPr lang="en-IN" sz="1800" dirty="0">
                          <a:solidFill>
                            <a:srgbClr val="548DD4"/>
                          </a:solidFill>
                          <a:effectLst/>
                          <a:latin typeface="Calibri" panose="020F0502020204030204" pitchFamily="34" charset="0"/>
                          <a:ea typeface="Times New Roman" panose="02020603050405020304" pitchFamily="18" charset="0"/>
                          <a:cs typeface="Calibri" panose="020F0502020204030204" pitchFamily="34" charset="0"/>
                        </a:rPr>
                        <a:t>5</a:t>
                      </a:r>
                      <a:endParaRPr lang="en-IN" sz="1800" dirty="0">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spcAft>
                          <a:spcPts val="0"/>
                        </a:spcAft>
                      </a:pPr>
                      <a:r>
                        <a:rPr lang="en-US" sz="1800" dirty="0">
                          <a:solidFill>
                            <a:srgbClr val="0000FF"/>
                          </a:solidFill>
                          <a:effectLst/>
                          <a:latin typeface="Calibri" panose="020F0502020204030204" pitchFamily="34" charset="0"/>
                          <a:ea typeface="Times New Roman" panose="02020603050405020304" pitchFamily="18" charset="0"/>
                          <a:cs typeface="Calibri" panose="020F0502020204030204" pitchFamily="34" charset="0"/>
                        </a:rPr>
                        <a:t>import</a:t>
                      </a:r>
                      <a:r>
                        <a:rPr lang="en-US" sz="1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r>
                        <a:rPr lang="en-US" sz="1800" dirty="0" err="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numpy</a:t>
                      </a:r>
                      <a:r>
                        <a:rPr lang="en-US" sz="1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r>
                        <a:rPr lang="en-US" sz="1800" dirty="0">
                          <a:solidFill>
                            <a:srgbClr val="0000FF"/>
                          </a:solidFill>
                          <a:effectLst/>
                          <a:latin typeface="Calibri" panose="020F0502020204030204" pitchFamily="34" charset="0"/>
                          <a:ea typeface="Times New Roman" panose="02020603050405020304" pitchFamily="18" charset="0"/>
                          <a:cs typeface="Calibri" panose="020F0502020204030204" pitchFamily="34" charset="0"/>
                        </a:rPr>
                        <a:t>as</a:t>
                      </a:r>
                      <a:r>
                        <a:rPr lang="en-US" sz="1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np</a:t>
                      </a:r>
                      <a:endParaRPr lang="en-IN" sz="1800" dirty="0">
                        <a:effectLst/>
                        <a:latin typeface="Calibri" panose="020F0502020204030204" pitchFamily="34" charset="0"/>
                        <a:ea typeface="Times New Roman" panose="02020603050405020304" pitchFamily="18" charset="0"/>
                        <a:cs typeface="Calibri" panose="020F0502020204030204" pitchFamily="34" charset="0"/>
                      </a:endParaRPr>
                    </a:p>
                    <a:p>
                      <a:pPr>
                        <a:spcAft>
                          <a:spcPts val="0"/>
                        </a:spcAft>
                      </a:pPr>
                      <a:r>
                        <a:rPr lang="en-US" sz="1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 = </a:t>
                      </a:r>
                      <a:r>
                        <a:rPr lang="en-US" sz="1800" dirty="0" err="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np.arange</a:t>
                      </a:r>
                      <a:r>
                        <a:rPr lang="en-US" sz="1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t>
                      </a:r>
                      <a:r>
                        <a:rPr lang="en-US" sz="1800" dirty="0">
                          <a:solidFill>
                            <a:srgbClr val="04737B"/>
                          </a:solidFill>
                          <a:effectLst/>
                          <a:latin typeface="Calibri" panose="020F0502020204030204" pitchFamily="34" charset="0"/>
                          <a:ea typeface="Times New Roman" panose="02020603050405020304" pitchFamily="18" charset="0"/>
                          <a:cs typeface="Calibri" panose="020F0502020204030204" pitchFamily="34" charset="0"/>
                        </a:rPr>
                        <a:t>12</a:t>
                      </a:r>
                      <a:r>
                        <a:rPr lang="en-US" sz="1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).reshape(</a:t>
                      </a:r>
                      <a:r>
                        <a:rPr lang="en-US" sz="1800" dirty="0">
                          <a:solidFill>
                            <a:srgbClr val="04737B"/>
                          </a:solidFill>
                          <a:effectLst/>
                          <a:latin typeface="Calibri" panose="020F0502020204030204" pitchFamily="34" charset="0"/>
                          <a:ea typeface="Times New Roman" panose="02020603050405020304" pitchFamily="18" charset="0"/>
                          <a:cs typeface="Calibri" panose="020F0502020204030204" pitchFamily="34" charset="0"/>
                        </a:rPr>
                        <a:t>3</a:t>
                      </a:r>
                      <a:r>
                        <a:rPr lang="en-US" sz="1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r>
                        <a:rPr lang="en-US" sz="1800" dirty="0">
                          <a:solidFill>
                            <a:srgbClr val="04737B"/>
                          </a:solidFill>
                          <a:effectLst/>
                          <a:latin typeface="Calibri" panose="020F0502020204030204" pitchFamily="34" charset="0"/>
                          <a:ea typeface="Times New Roman" panose="02020603050405020304" pitchFamily="18" charset="0"/>
                          <a:cs typeface="Calibri" panose="020F0502020204030204" pitchFamily="34" charset="0"/>
                        </a:rPr>
                        <a:t>4</a:t>
                      </a:r>
                      <a:r>
                        <a:rPr lang="en-US" sz="1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r>
                        <a:rPr lang="en-US" sz="1800" dirty="0">
                          <a:solidFill>
                            <a:srgbClr val="FF0000"/>
                          </a:solidFill>
                          <a:effectLst/>
                          <a:latin typeface="Calibri" panose="020F0502020204030204" pitchFamily="34" charset="0"/>
                          <a:ea typeface="Times New Roman" panose="02020603050405020304" pitchFamily="18" charset="0"/>
                          <a:cs typeface="Calibri" panose="020F0502020204030204" pitchFamily="34" charset="0"/>
                        </a:rPr>
                        <a:t># Create 3 x 4 array</a:t>
                      </a:r>
                      <a:endParaRPr lang="en-IN" sz="1800" dirty="0">
                        <a:effectLst/>
                        <a:latin typeface="Calibri" panose="020F0502020204030204" pitchFamily="34" charset="0"/>
                        <a:ea typeface="Times New Roman" panose="02020603050405020304" pitchFamily="18" charset="0"/>
                        <a:cs typeface="Calibri" panose="020F0502020204030204" pitchFamily="34" charset="0"/>
                      </a:endParaRPr>
                    </a:p>
                    <a:p>
                      <a:pPr>
                        <a:spcAft>
                          <a:spcPts val="0"/>
                        </a:spcAft>
                      </a:pPr>
                      <a:r>
                        <a:rPr lang="en-US" sz="1800" dirty="0">
                          <a:solidFill>
                            <a:srgbClr val="0000FF"/>
                          </a:solidFill>
                          <a:effectLst/>
                          <a:latin typeface="Calibri" panose="020F0502020204030204" pitchFamily="34" charset="0"/>
                          <a:ea typeface="Times New Roman" panose="02020603050405020304" pitchFamily="18" charset="0"/>
                          <a:cs typeface="Calibri" panose="020F0502020204030204" pitchFamily="34" charset="0"/>
                        </a:rPr>
                        <a:t>print</a:t>
                      </a:r>
                      <a:r>
                        <a:rPr lang="en-US" sz="1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a:t>
                      </a:r>
                      <a:endParaRPr lang="en-IN" sz="1800" dirty="0">
                        <a:effectLst/>
                        <a:latin typeface="Calibri" panose="020F0502020204030204" pitchFamily="34" charset="0"/>
                        <a:ea typeface="Times New Roman" panose="02020603050405020304" pitchFamily="18" charset="0"/>
                        <a:cs typeface="Calibri" panose="020F0502020204030204" pitchFamily="34" charset="0"/>
                      </a:endParaRPr>
                    </a:p>
                    <a:p>
                      <a:pPr>
                        <a:spcAft>
                          <a:spcPts val="0"/>
                        </a:spcAft>
                      </a:pPr>
                      <a:r>
                        <a:rPr lang="en-US" sz="1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scalar = </a:t>
                      </a:r>
                      <a:r>
                        <a:rPr lang="en-US" sz="1800" dirty="0">
                          <a:solidFill>
                            <a:srgbClr val="04737B"/>
                          </a:solidFill>
                          <a:effectLst/>
                          <a:latin typeface="Calibri" panose="020F0502020204030204" pitchFamily="34" charset="0"/>
                          <a:ea typeface="Times New Roman" panose="02020603050405020304" pitchFamily="18" charset="0"/>
                          <a:cs typeface="Calibri" panose="020F0502020204030204" pitchFamily="34" charset="0"/>
                        </a:rPr>
                        <a:t>5</a:t>
                      </a:r>
                      <a:endParaRPr lang="en-IN" sz="1800" dirty="0">
                        <a:effectLst/>
                        <a:latin typeface="Calibri" panose="020F0502020204030204" pitchFamily="34" charset="0"/>
                        <a:ea typeface="Times New Roman" panose="02020603050405020304" pitchFamily="18" charset="0"/>
                        <a:cs typeface="Calibri" panose="020F0502020204030204" pitchFamily="34" charset="0"/>
                      </a:endParaRPr>
                    </a:p>
                    <a:p>
                      <a:pPr fontAlgn="base">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800" dirty="0">
                          <a:solidFill>
                            <a:srgbClr val="0000FF"/>
                          </a:solidFill>
                          <a:effectLst/>
                          <a:latin typeface="Calibri" panose="020F0502020204030204" pitchFamily="34" charset="0"/>
                          <a:ea typeface="Times New Roman" panose="02020603050405020304" pitchFamily="18" charset="0"/>
                          <a:cs typeface="Calibri" panose="020F0502020204030204" pitchFamily="34" charset="0"/>
                        </a:rPr>
                        <a:t>print</a:t>
                      </a:r>
                      <a:r>
                        <a:rPr lang="en-US" sz="1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 * scalar)</a:t>
                      </a:r>
                      <a:endParaRPr lang="en-IN" sz="1800" dirty="0">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871902716"/>
                  </a:ext>
                </a:extLst>
              </a:tr>
              <a:tr h="570865">
                <a:tc>
                  <a:txBody>
                    <a:bodyPr/>
                    <a:lstStyle/>
                    <a:p>
                      <a:pPr algn="ctr">
                        <a:spcAft>
                          <a:spcPts val="0"/>
                        </a:spcAft>
                      </a:pPr>
                      <a:r>
                        <a:rPr lang="en-IN" sz="1800" dirty="0">
                          <a:solidFill>
                            <a:srgbClr val="548DD4"/>
                          </a:solidFill>
                          <a:effectLst/>
                          <a:latin typeface="Calibri" panose="020F0502020204030204" pitchFamily="34" charset="0"/>
                          <a:ea typeface="Times New Roman" panose="02020603050405020304" pitchFamily="18" charset="0"/>
                          <a:cs typeface="Calibri" panose="020F0502020204030204" pitchFamily="34" charset="0"/>
                        </a:rPr>
                        <a:t>6</a:t>
                      </a:r>
                      <a:endParaRPr lang="en-IN" sz="1800" dirty="0">
                        <a:effectLst/>
                        <a:latin typeface="Calibri" panose="020F0502020204030204" pitchFamily="34" charset="0"/>
                        <a:ea typeface="Times New Roman" panose="02020603050405020304" pitchFamily="18" charset="0"/>
                        <a:cs typeface="Calibri" panose="020F0502020204030204" pitchFamily="34" charset="0"/>
                      </a:endParaRPr>
                    </a:p>
                    <a:p>
                      <a:pPr algn="ctr">
                        <a:spcAft>
                          <a:spcPts val="0"/>
                        </a:spcAft>
                      </a:pPr>
                      <a:r>
                        <a:rPr lang="en-IN" sz="1800" dirty="0">
                          <a:solidFill>
                            <a:srgbClr val="548DD4"/>
                          </a:solidFill>
                          <a:effectLst/>
                          <a:latin typeface="Calibri" panose="020F0502020204030204" pitchFamily="34" charset="0"/>
                          <a:ea typeface="Times New Roman" panose="02020603050405020304" pitchFamily="18" charset="0"/>
                          <a:cs typeface="Calibri" panose="020F0502020204030204" pitchFamily="34" charset="0"/>
                        </a:rPr>
                        <a:t>7</a:t>
                      </a:r>
                      <a:endParaRPr lang="en-IN" sz="1800" dirty="0">
                        <a:effectLst/>
                        <a:latin typeface="Calibri" panose="020F0502020204030204" pitchFamily="34" charset="0"/>
                        <a:ea typeface="Times New Roman" panose="02020603050405020304" pitchFamily="18" charset="0"/>
                        <a:cs typeface="Calibri" panose="020F0502020204030204" pitchFamily="34" charset="0"/>
                      </a:endParaRPr>
                    </a:p>
                    <a:p>
                      <a:pPr algn="ctr">
                        <a:spcAft>
                          <a:spcPts val="0"/>
                        </a:spcAft>
                      </a:pPr>
                      <a:r>
                        <a:rPr lang="en-IN" sz="1800" dirty="0">
                          <a:solidFill>
                            <a:srgbClr val="548DD4"/>
                          </a:solidFill>
                          <a:effectLst/>
                          <a:latin typeface="Calibri" panose="020F0502020204030204" pitchFamily="34" charset="0"/>
                          <a:ea typeface="Times New Roman" panose="02020603050405020304" pitchFamily="18" charset="0"/>
                          <a:cs typeface="Calibri" panose="020F0502020204030204" pitchFamily="34" charset="0"/>
                        </a:rPr>
                        <a:t>8</a:t>
                      </a:r>
                      <a:endParaRPr lang="en-IN" sz="1800" dirty="0">
                        <a:effectLst/>
                        <a:latin typeface="Calibri" panose="020F0502020204030204" pitchFamily="34" charset="0"/>
                        <a:ea typeface="Times New Roman" panose="02020603050405020304" pitchFamily="18" charset="0"/>
                        <a:cs typeface="Calibri" panose="020F0502020204030204" pitchFamily="34" charset="0"/>
                      </a:endParaRPr>
                    </a:p>
                    <a:p>
                      <a:pPr algn="ctr">
                        <a:spcAft>
                          <a:spcPts val="0"/>
                        </a:spcAft>
                      </a:pPr>
                      <a:r>
                        <a:rPr lang="en-IN" sz="1800" dirty="0">
                          <a:solidFill>
                            <a:srgbClr val="548DD4"/>
                          </a:solidFill>
                          <a:effectLst/>
                          <a:latin typeface="Calibri" panose="020F0502020204030204" pitchFamily="34" charset="0"/>
                          <a:ea typeface="Times New Roman" panose="02020603050405020304" pitchFamily="18" charset="0"/>
                          <a:cs typeface="Calibri" panose="020F0502020204030204" pitchFamily="34" charset="0"/>
                        </a:rPr>
                        <a:t>9</a:t>
                      </a:r>
                      <a:endParaRPr lang="en-IN" sz="1800" dirty="0">
                        <a:effectLst/>
                        <a:latin typeface="Calibri" panose="020F0502020204030204" pitchFamily="34" charset="0"/>
                        <a:ea typeface="Times New Roman" panose="02020603050405020304" pitchFamily="18" charset="0"/>
                        <a:cs typeface="Calibri" panose="020F0502020204030204" pitchFamily="34" charset="0"/>
                      </a:endParaRPr>
                    </a:p>
                    <a:p>
                      <a:pPr algn="ctr">
                        <a:spcAft>
                          <a:spcPts val="0"/>
                        </a:spcAft>
                      </a:pPr>
                      <a:r>
                        <a:rPr lang="en-IN" sz="1800" dirty="0">
                          <a:solidFill>
                            <a:srgbClr val="548DD4"/>
                          </a:solidFill>
                          <a:effectLst/>
                          <a:latin typeface="Calibri" panose="020F0502020204030204" pitchFamily="34" charset="0"/>
                          <a:ea typeface="Times New Roman" panose="02020603050405020304" pitchFamily="18" charset="0"/>
                          <a:cs typeface="Calibri" panose="020F0502020204030204" pitchFamily="34" charset="0"/>
                        </a:rPr>
                        <a:t>10</a:t>
                      </a:r>
                      <a:endParaRPr lang="en-IN" sz="1800" dirty="0">
                        <a:effectLst/>
                        <a:latin typeface="Calibri" panose="020F0502020204030204" pitchFamily="34" charset="0"/>
                        <a:ea typeface="Times New Roman" panose="02020603050405020304" pitchFamily="18" charset="0"/>
                        <a:cs typeface="Calibri" panose="020F0502020204030204" pitchFamily="34" charset="0"/>
                      </a:endParaRPr>
                    </a:p>
                    <a:p>
                      <a:pPr algn="ctr">
                        <a:spcAft>
                          <a:spcPts val="0"/>
                        </a:spcAft>
                      </a:pPr>
                      <a:r>
                        <a:rPr lang="en-IN" sz="1800" dirty="0">
                          <a:solidFill>
                            <a:srgbClr val="548DD4"/>
                          </a:solidFill>
                          <a:effectLst/>
                          <a:latin typeface="Calibri" panose="020F0502020204030204" pitchFamily="34" charset="0"/>
                          <a:ea typeface="Times New Roman" panose="02020603050405020304" pitchFamily="18" charset="0"/>
                          <a:cs typeface="Calibri" panose="020F0502020204030204" pitchFamily="34" charset="0"/>
                        </a:rPr>
                        <a:t>11</a:t>
                      </a:r>
                      <a:endParaRPr lang="en-IN" sz="1800" dirty="0">
                        <a:effectLst/>
                        <a:latin typeface="Calibri" panose="020F0502020204030204" pitchFamily="34" charset="0"/>
                        <a:ea typeface="Times New Roman" panose="02020603050405020304" pitchFamily="18" charset="0"/>
                        <a:cs typeface="Calibri" panose="020F0502020204030204" pitchFamily="34" charset="0"/>
                      </a:endParaRPr>
                    </a:p>
                    <a:p>
                      <a:pPr algn="ctr">
                        <a:spcAft>
                          <a:spcPts val="0"/>
                        </a:spcAft>
                      </a:pPr>
                      <a:r>
                        <a:rPr lang="en-IN" sz="1800" dirty="0">
                          <a:solidFill>
                            <a:srgbClr val="548DD4"/>
                          </a:solidFill>
                          <a:effectLst/>
                          <a:latin typeface="Calibri" panose="020F0502020204030204" pitchFamily="34" charset="0"/>
                          <a:ea typeface="Times New Roman" panose="02020603050405020304" pitchFamily="18" charset="0"/>
                          <a:cs typeface="Calibri" panose="020F0502020204030204" pitchFamily="34" charset="0"/>
                        </a:rPr>
                        <a:t>12</a:t>
                      </a:r>
                      <a:endParaRPr lang="en-IN" sz="1800" dirty="0">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spcAft>
                          <a:spcPts val="0"/>
                        </a:spcAft>
                      </a:pPr>
                      <a:r>
                        <a:rPr lang="en-US" sz="1800" dirty="0">
                          <a:solidFill>
                            <a:srgbClr val="FF0000"/>
                          </a:solidFill>
                          <a:effectLst/>
                          <a:latin typeface="Calibri" panose="020F0502020204030204" pitchFamily="34" charset="0"/>
                          <a:ea typeface="Times New Roman" panose="02020603050405020304" pitchFamily="18" charset="0"/>
                          <a:cs typeface="Calibri" panose="020F0502020204030204" pitchFamily="34" charset="0"/>
                        </a:rPr>
                        <a:t># Output</a:t>
                      </a:r>
                      <a:endParaRPr lang="en-IN" sz="1800" dirty="0">
                        <a:effectLst/>
                        <a:latin typeface="Calibri" panose="020F0502020204030204" pitchFamily="34" charset="0"/>
                        <a:ea typeface="Times New Roman" panose="02020603050405020304" pitchFamily="18" charset="0"/>
                        <a:cs typeface="Calibri" panose="020F0502020204030204" pitchFamily="34" charset="0"/>
                      </a:endParaRPr>
                    </a:p>
                    <a:p>
                      <a:pPr>
                        <a:spcAft>
                          <a:spcPts val="0"/>
                        </a:spcAft>
                      </a:pPr>
                      <a:r>
                        <a:rPr lang="en-US" sz="1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r>
                        <a:rPr lang="en-US" sz="1800" dirty="0">
                          <a:solidFill>
                            <a:srgbClr val="04737B"/>
                          </a:solidFill>
                          <a:effectLst/>
                          <a:latin typeface="Calibri" panose="020F0502020204030204" pitchFamily="34" charset="0"/>
                          <a:ea typeface="Times New Roman" panose="02020603050405020304" pitchFamily="18" charset="0"/>
                          <a:cs typeface="Calibri" panose="020F0502020204030204" pitchFamily="34" charset="0"/>
                        </a:rPr>
                        <a:t>0</a:t>
                      </a:r>
                      <a:r>
                        <a:rPr lang="en-US" sz="1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r>
                        <a:rPr lang="en-US" sz="1800" dirty="0">
                          <a:solidFill>
                            <a:srgbClr val="04737B"/>
                          </a:solidFill>
                          <a:effectLst/>
                          <a:latin typeface="Calibri" panose="020F0502020204030204" pitchFamily="34" charset="0"/>
                          <a:ea typeface="Times New Roman" panose="02020603050405020304" pitchFamily="18" charset="0"/>
                          <a:cs typeface="Calibri" panose="020F0502020204030204" pitchFamily="34" charset="0"/>
                        </a:rPr>
                        <a:t>1</a:t>
                      </a:r>
                      <a:r>
                        <a:rPr lang="en-US" sz="1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r>
                        <a:rPr lang="en-US" sz="1800" dirty="0">
                          <a:solidFill>
                            <a:srgbClr val="04737B"/>
                          </a:solidFill>
                          <a:effectLst/>
                          <a:latin typeface="Calibri" panose="020F0502020204030204" pitchFamily="34" charset="0"/>
                          <a:ea typeface="Times New Roman" panose="02020603050405020304" pitchFamily="18" charset="0"/>
                          <a:cs typeface="Calibri" panose="020F0502020204030204" pitchFamily="34" charset="0"/>
                        </a:rPr>
                        <a:t>2</a:t>
                      </a:r>
                      <a:r>
                        <a:rPr lang="en-US" sz="1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r>
                        <a:rPr lang="en-US" sz="1800" dirty="0">
                          <a:solidFill>
                            <a:srgbClr val="04737B"/>
                          </a:solidFill>
                          <a:effectLst/>
                          <a:latin typeface="Calibri" panose="020F0502020204030204" pitchFamily="34" charset="0"/>
                          <a:ea typeface="Times New Roman" panose="02020603050405020304" pitchFamily="18" charset="0"/>
                          <a:cs typeface="Calibri" panose="020F0502020204030204" pitchFamily="34" charset="0"/>
                        </a:rPr>
                        <a:t>3</a:t>
                      </a:r>
                      <a:r>
                        <a:rPr lang="en-US" sz="1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t>
                      </a:r>
                      <a:endParaRPr lang="en-IN" sz="1800" dirty="0">
                        <a:effectLst/>
                        <a:latin typeface="Calibri" panose="020F0502020204030204" pitchFamily="34" charset="0"/>
                        <a:ea typeface="Times New Roman" panose="02020603050405020304" pitchFamily="18" charset="0"/>
                        <a:cs typeface="Calibri" panose="020F0502020204030204" pitchFamily="34" charset="0"/>
                      </a:endParaRPr>
                    </a:p>
                    <a:p>
                      <a:pPr>
                        <a:spcAft>
                          <a:spcPts val="0"/>
                        </a:spcAft>
                      </a:pPr>
                      <a:r>
                        <a:rPr lang="en-US" sz="1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 </a:t>
                      </a:r>
                      <a:r>
                        <a:rPr lang="en-US" sz="1800" dirty="0">
                          <a:solidFill>
                            <a:srgbClr val="04737B"/>
                          </a:solidFill>
                          <a:effectLst/>
                          <a:latin typeface="Calibri" panose="020F0502020204030204" pitchFamily="34" charset="0"/>
                          <a:ea typeface="Times New Roman" panose="02020603050405020304" pitchFamily="18" charset="0"/>
                          <a:cs typeface="Calibri" panose="020F0502020204030204" pitchFamily="34" charset="0"/>
                        </a:rPr>
                        <a:t>4</a:t>
                      </a:r>
                      <a:r>
                        <a:rPr lang="en-US" sz="1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r>
                        <a:rPr lang="en-US" sz="1800" dirty="0">
                          <a:solidFill>
                            <a:srgbClr val="04737B"/>
                          </a:solidFill>
                          <a:effectLst/>
                          <a:latin typeface="Calibri" panose="020F0502020204030204" pitchFamily="34" charset="0"/>
                          <a:ea typeface="Times New Roman" panose="02020603050405020304" pitchFamily="18" charset="0"/>
                          <a:cs typeface="Calibri" panose="020F0502020204030204" pitchFamily="34" charset="0"/>
                        </a:rPr>
                        <a:t>5</a:t>
                      </a:r>
                      <a:r>
                        <a:rPr lang="en-US" sz="1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r>
                        <a:rPr lang="en-US" sz="1800" dirty="0">
                          <a:solidFill>
                            <a:srgbClr val="04737B"/>
                          </a:solidFill>
                          <a:effectLst/>
                          <a:latin typeface="Calibri" panose="020F0502020204030204" pitchFamily="34" charset="0"/>
                          <a:ea typeface="Times New Roman" panose="02020603050405020304" pitchFamily="18" charset="0"/>
                          <a:cs typeface="Calibri" panose="020F0502020204030204" pitchFamily="34" charset="0"/>
                        </a:rPr>
                        <a:t>6</a:t>
                      </a:r>
                      <a:r>
                        <a:rPr lang="en-US" sz="1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r>
                        <a:rPr lang="en-US" sz="1800" dirty="0">
                          <a:solidFill>
                            <a:srgbClr val="04737B"/>
                          </a:solidFill>
                          <a:effectLst/>
                          <a:latin typeface="Calibri" panose="020F0502020204030204" pitchFamily="34" charset="0"/>
                          <a:ea typeface="Times New Roman" panose="02020603050405020304" pitchFamily="18" charset="0"/>
                          <a:cs typeface="Calibri" panose="020F0502020204030204" pitchFamily="34" charset="0"/>
                        </a:rPr>
                        <a:t>7</a:t>
                      </a:r>
                      <a:r>
                        <a:rPr lang="en-US" sz="1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t>
                      </a:r>
                      <a:endParaRPr lang="en-IN" sz="1800" dirty="0">
                        <a:effectLst/>
                        <a:latin typeface="Calibri" panose="020F0502020204030204" pitchFamily="34" charset="0"/>
                        <a:ea typeface="Times New Roman" panose="02020603050405020304" pitchFamily="18" charset="0"/>
                        <a:cs typeface="Calibri" panose="020F0502020204030204" pitchFamily="34" charset="0"/>
                      </a:endParaRPr>
                    </a:p>
                    <a:p>
                      <a:pPr>
                        <a:spcAft>
                          <a:spcPts val="0"/>
                        </a:spcAft>
                      </a:pPr>
                      <a:r>
                        <a:rPr lang="en-US" sz="1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 </a:t>
                      </a:r>
                      <a:r>
                        <a:rPr lang="en-US" sz="1800" dirty="0">
                          <a:solidFill>
                            <a:srgbClr val="04737B"/>
                          </a:solidFill>
                          <a:effectLst/>
                          <a:latin typeface="Calibri" panose="020F0502020204030204" pitchFamily="34" charset="0"/>
                          <a:ea typeface="Times New Roman" panose="02020603050405020304" pitchFamily="18" charset="0"/>
                          <a:cs typeface="Calibri" panose="020F0502020204030204" pitchFamily="34" charset="0"/>
                        </a:rPr>
                        <a:t>8</a:t>
                      </a:r>
                      <a:r>
                        <a:rPr lang="en-US" sz="1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r>
                        <a:rPr lang="en-US" sz="1800" dirty="0">
                          <a:solidFill>
                            <a:srgbClr val="04737B"/>
                          </a:solidFill>
                          <a:effectLst/>
                          <a:latin typeface="Calibri" panose="020F0502020204030204" pitchFamily="34" charset="0"/>
                          <a:ea typeface="Times New Roman" panose="02020603050405020304" pitchFamily="18" charset="0"/>
                          <a:cs typeface="Calibri" panose="020F0502020204030204" pitchFamily="34" charset="0"/>
                        </a:rPr>
                        <a:t>9</a:t>
                      </a:r>
                      <a:r>
                        <a:rPr lang="en-US" sz="1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r>
                        <a:rPr lang="en-US" sz="1800" dirty="0">
                          <a:solidFill>
                            <a:srgbClr val="04737B"/>
                          </a:solidFill>
                          <a:effectLst/>
                          <a:latin typeface="Calibri" panose="020F0502020204030204" pitchFamily="34" charset="0"/>
                          <a:ea typeface="Times New Roman" panose="02020603050405020304" pitchFamily="18" charset="0"/>
                          <a:cs typeface="Calibri" panose="020F0502020204030204" pitchFamily="34" charset="0"/>
                        </a:rPr>
                        <a:t>10</a:t>
                      </a:r>
                      <a:r>
                        <a:rPr lang="en-US" sz="1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r>
                        <a:rPr lang="en-US" sz="1800" dirty="0">
                          <a:solidFill>
                            <a:srgbClr val="04737B"/>
                          </a:solidFill>
                          <a:effectLst/>
                          <a:latin typeface="Calibri" panose="020F0502020204030204" pitchFamily="34" charset="0"/>
                          <a:ea typeface="Times New Roman" panose="02020603050405020304" pitchFamily="18" charset="0"/>
                          <a:cs typeface="Calibri" panose="020F0502020204030204" pitchFamily="34" charset="0"/>
                        </a:rPr>
                        <a:t>11</a:t>
                      </a:r>
                      <a:r>
                        <a:rPr lang="en-US" sz="1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t>
                      </a:r>
                      <a:endParaRPr lang="en-IN" sz="1800" dirty="0">
                        <a:effectLst/>
                        <a:latin typeface="Calibri" panose="020F0502020204030204" pitchFamily="34" charset="0"/>
                        <a:ea typeface="Times New Roman" panose="02020603050405020304" pitchFamily="18" charset="0"/>
                        <a:cs typeface="Calibri" panose="020F0502020204030204" pitchFamily="34" charset="0"/>
                      </a:endParaRPr>
                    </a:p>
                    <a:p>
                      <a:pPr>
                        <a:spcAft>
                          <a:spcPts val="0"/>
                        </a:spcAft>
                      </a:pPr>
                      <a:r>
                        <a:rPr lang="en-US" sz="1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r>
                        <a:rPr lang="en-US" sz="1800" dirty="0">
                          <a:solidFill>
                            <a:srgbClr val="04737B"/>
                          </a:solidFill>
                          <a:effectLst/>
                          <a:latin typeface="Calibri" panose="020F0502020204030204" pitchFamily="34" charset="0"/>
                          <a:ea typeface="Times New Roman" panose="02020603050405020304" pitchFamily="18" charset="0"/>
                          <a:cs typeface="Calibri" panose="020F0502020204030204" pitchFamily="34" charset="0"/>
                        </a:rPr>
                        <a:t>0</a:t>
                      </a:r>
                      <a:r>
                        <a:rPr lang="en-US" sz="1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r>
                        <a:rPr lang="en-US" sz="1800" dirty="0">
                          <a:solidFill>
                            <a:srgbClr val="04737B"/>
                          </a:solidFill>
                          <a:effectLst/>
                          <a:latin typeface="Calibri" panose="020F0502020204030204" pitchFamily="34" charset="0"/>
                          <a:ea typeface="Times New Roman" panose="02020603050405020304" pitchFamily="18" charset="0"/>
                          <a:cs typeface="Calibri" panose="020F0502020204030204" pitchFamily="34" charset="0"/>
                        </a:rPr>
                        <a:t>5</a:t>
                      </a:r>
                      <a:r>
                        <a:rPr lang="en-US" sz="1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r>
                        <a:rPr lang="en-US" sz="1800" dirty="0">
                          <a:solidFill>
                            <a:srgbClr val="04737B"/>
                          </a:solidFill>
                          <a:effectLst/>
                          <a:latin typeface="Calibri" panose="020F0502020204030204" pitchFamily="34" charset="0"/>
                          <a:ea typeface="Times New Roman" panose="02020603050405020304" pitchFamily="18" charset="0"/>
                          <a:cs typeface="Calibri" panose="020F0502020204030204" pitchFamily="34" charset="0"/>
                        </a:rPr>
                        <a:t>10</a:t>
                      </a:r>
                      <a:r>
                        <a:rPr lang="en-US" sz="1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r>
                        <a:rPr lang="en-US" sz="1800" dirty="0">
                          <a:solidFill>
                            <a:srgbClr val="04737B"/>
                          </a:solidFill>
                          <a:effectLst/>
                          <a:latin typeface="Calibri" panose="020F0502020204030204" pitchFamily="34" charset="0"/>
                          <a:ea typeface="Times New Roman" panose="02020603050405020304" pitchFamily="18" charset="0"/>
                          <a:cs typeface="Calibri" panose="020F0502020204030204" pitchFamily="34" charset="0"/>
                        </a:rPr>
                        <a:t>15</a:t>
                      </a:r>
                      <a:r>
                        <a:rPr lang="en-US" sz="1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t>
                      </a:r>
                      <a:endParaRPr lang="en-IN" sz="1800" dirty="0">
                        <a:effectLst/>
                        <a:latin typeface="Calibri" panose="020F0502020204030204" pitchFamily="34" charset="0"/>
                        <a:ea typeface="Times New Roman" panose="02020603050405020304" pitchFamily="18" charset="0"/>
                        <a:cs typeface="Calibri" panose="020F0502020204030204" pitchFamily="34" charset="0"/>
                      </a:endParaRPr>
                    </a:p>
                    <a:p>
                      <a:pPr>
                        <a:spcAft>
                          <a:spcPts val="0"/>
                        </a:spcAft>
                      </a:pPr>
                      <a:r>
                        <a:rPr lang="en-US" sz="1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r>
                        <a:rPr lang="en-US" sz="1800" dirty="0">
                          <a:solidFill>
                            <a:srgbClr val="04737B"/>
                          </a:solidFill>
                          <a:effectLst/>
                          <a:latin typeface="Calibri" panose="020F0502020204030204" pitchFamily="34" charset="0"/>
                          <a:ea typeface="Times New Roman" panose="02020603050405020304" pitchFamily="18" charset="0"/>
                          <a:cs typeface="Calibri" panose="020F0502020204030204" pitchFamily="34" charset="0"/>
                        </a:rPr>
                        <a:t>20</a:t>
                      </a:r>
                      <a:r>
                        <a:rPr lang="en-US" sz="1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r>
                        <a:rPr lang="en-US" sz="1800" dirty="0">
                          <a:solidFill>
                            <a:srgbClr val="04737B"/>
                          </a:solidFill>
                          <a:effectLst/>
                          <a:latin typeface="Calibri" panose="020F0502020204030204" pitchFamily="34" charset="0"/>
                          <a:ea typeface="Times New Roman" panose="02020603050405020304" pitchFamily="18" charset="0"/>
                          <a:cs typeface="Calibri" panose="020F0502020204030204" pitchFamily="34" charset="0"/>
                        </a:rPr>
                        <a:t>25</a:t>
                      </a:r>
                      <a:r>
                        <a:rPr lang="en-US" sz="1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r>
                        <a:rPr lang="en-US" sz="1800" dirty="0">
                          <a:solidFill>
                            <a:srgbClr val="04737B"/>
                          </a:solidFill>
                          <a:effectLst/>
                          <a:latin typeface="Calibri" panose="020F0502020204030204" pitchFamily="34" charset="0"/>
                          <a:ea typeface="Times New Roman" panose="02020603050405020304" pitchFamily="18" charset="0"/>
                          <a:cs typeface="Calibri" panose="020F0502020204030204" pitchFamily="34" charset="0"/>
                        </a:rPr>
                        <a:t>30</a:t>
                      </a:r>
                      <a:r>
                        <a:rPr lang="en-US" sz="1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r>
                        <a:rPr lang="en-US" sz="1800" dirty="0">
                          <a:solidFill>
                            <a:srgbClr val="04737B"/>
                          </a:solidFill>
                          <a:effectLst/>
                          <a:latin typeface="Calibri" panose="020F0502020204030204" pitchFamily="34" charset="0"/>
                          <a:ea typeface="Times New Roman" panose="02020603050405020304" pitchFamily="18" charset="0"/>
                          <a:cs typeface="Calibri" panose="020F0502020204030204" pitchFamily="34" charset="0"/>
                        </a:rPr>
                        <a:t>35</a:t>
                      </a:r>
                      <a:r>
                        <a:rPr lang="en-US" sz="1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t>
                      </a:r>
                      <a:endParaRPr lang="en-IN" sz="1800" dirty="0">
                        <a:effectLst/>
                        <a:latin typeface="Calibri" panose="020F0502020204030204" pitchFamily="34" charset="0"/>
                        <a:ea typeface="Times New Roman" panose="02020603050405020304" pitchFamily="18" charset="0"/>
                        <a:cs typeface="Calibri" panose="020F0502020204030204" pitchFamily="34" charset="0"/>
                      </a:endParaRPr>
                    </a:p>
                    <a:p>
                      <a:pPr>
                        <a:spcAft>
                          <a:spcPts val="0"/>
                        </a:spcAft>
                      </a:pPr>
                      <a:r>
                        <a:rPr lang="en-US" sz="1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r>
                        <a:rPr lang="en-US" sz="1800" dirty="0">
                          <a:solidFill>
                            <a:srgbClr val="04737B"/>
                          </a:solidFill>
                          <a:effectLst/>
                          <a:latin typeface="Calibri" panose="020F0502020204030204" pitchFamily="34" charset="0"/>
                          <a:ea typeface="Times New Roman" panose="02020603050405020304" pitchFamily="18" charset="0"/>
                          <a:cs typeface="Calibri" panose="020F0502020204030204" pitchFamily="34" charset="0"/>
                        </a:rPr>
                        <a:t>40</a:t>
                      </a:r>
                      <a:r>
                        <a:rPr lang="en-US" sz="1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r>
                        <a:rPr lang="en-US" sz="1800" dirty="0">
                          <a:solidFill>
                            <a:srgbClr val="04737B"/>
                          </a:solidFill>
                          <a:effectLst/>
                          <a:latin typeface="Calibri" panose="020F0502020204030204" pitchFamily="34" charset="0"/>
                          <a:ea typeface="Times New Roman" panose="02020603050405020304" pitchFamily="18" charset="0"/>
                          <a:cs typeface="Calibri" panose="020F0502020204030204" pitchFamily="34" charset="0"/>
                        </a:rPr>
                        <a:t>45</a:t>
                      </a:r>
                      <a:r>
                        <a:rPr lang="en-US" sz="1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r>
                        <a:rPr lang="en-US" sz="1800" dirty="0">
                          <a:solidFill>
                            <a:srgbClr val="04737B"/>
                          </a:solidFill>
                          <a:effectLst/>
                          <a:latin typeface="Calibri" panose="020F0502020204030204" pitchFamily="34" charset="0"/>
                          <a:ea typeface="Times New Roman" panose="02020603050405020304" pitchFamily="18" charset="0"/>
                          <a:cs typeface="Calibri" panose="020F0502020204030204" pitchFamily="34" charset="0"/>
                        </a:rPr>
                        <a:t>50</a:t>
                      </a:r>
                      <a:r>
                        <a:rPr lang="en-US" sz="1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r>
                        <a:rPr lang="en-US" sz="1800" dirty="0">
                          <a:solidFill>
                            <a:srgbClr val="04737B"/>
                          </a:solidFill>
                          <a:effectLst/>
                          <a:latin typeface="Calibri" panose="020F0502020204030204" pitchFamily="34" charset="0"/>
                          <a:ea typeface="Times New Roman" panose="02020603050405020304" pitchFamily="18" charset="0"/>
                          <a:cs typeface="Calibri" panose="020F0502020204030204" pitchFamily="34" charset="0"/>
                        </a:rPr>
                        <a:t>55</a:t>
                      </a:r>
                      <a:r>
                        <a:rPr lang="en-US" sz="1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t>
                      </a:r>
                      <a:endParaRPr lang="en-IN" sz="1800" dirty="0">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624273633"/>
                  </a:ext>
                </a:extLst>
              </a:tr>
            </a:tbl>
          </a:graphicData>
        </a:graphic>
      </p:graphicFrame>
    </p:spTree>
    <p:extLst>
      <p:ext uri="{BB962C8B-B14F-4D97-AF65-F5344CB8AC3E}">
        <p14:creationId xmlns:p14="http://schemas.microsoft.com/office/powerpoint/2010/main" val="24595598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
          </p:nvPr>
        </p:nvSpPr>
        <p:spPr/>
        <p:txBody>
          <a:bodyPr/>
          <a:lstStyle/>
          <a:p>
            <a:fld id="{40BFEAB2-FD83-41F2-9787-AD5D1A1760CD}" type="slidenum">
              <a:rPr lang="en-US" smtClean="0"/>
              <a:pPr/>
              <a:t>77</a:t>
            </a:fld>
            <a:endParaRPr lang="en-US" dirty="0"/>
          </a:p>
        </p:txBody>
      </p:sp>
      <p:sp>
        <p:nvSpPr>
          <p:cNvPr id="7" name="Footer Placeholder 4">
            <a:extLst>
              <a:ext uri="{FF2B5EF4-FFF2-40B4-BE49-F238E27FC236}">
                <a16:creationId xmlns:a16="http://schemas.microsoft.com/office/drawing/2014/main" id="{CBE507B5-C7FD-44CE-8A2A-A513808930E9}"/>
              </a:ext>
            </a:extLst>
          </p:cNvPr>
          <p:cNvSpPr txBox="1">
            <a:spLocks/>
          </p:cNvSpPr>
          <p:nvPr/>
        </p:nvSpPr>
        <p:spPr>
          <a:xfrm>
            <a:off x="2761201" y="6528816"/>
            <a:ext cx="5486400" cy="228600"/>
          </a:xfrm>
          <a:prstGeom prst="rect">
            <a:avLst/>
          </a:prstGeom>
        </p:spPr>
        <p:txBody>
          <a:bodyPr vert="horz" lIns="91440" tIns="45720" rIns="91440" bIns="45720" rtlCol="0" anchor="ctr"/>
          <a:lstStyle>
            <a:defPPr>
              <a:defRPr lang="en-US"/>
            </a:defPPr>
            <a:lvl1pPr marL="0" algn="l" defTabSz="914400" rtl="0" eaLnBrk="1" latinLnBrk="0" hangingPunct="1">
              <a:defRPr sz="9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2"/>
                </a:solidFill>
              </a:rPr>
              <a:t>Python Programming: Problem  Solving, Packages </a:t>
            </a:r>
            <a:r>
              <a:rPr lang="en-US">
                <a:solidFill>
                  <a:schemeClr val="tx2"/>
                </a:solidFill>
              </a:rPr>
              <a:t>and Libraries</a:t>
            </a:r>
            <a:endParaRPr lang="en-US" dirty="0">
              <a:solidFill>
                <a:schemeClr val="tx2"/>
              </a:solidFill>
            </a:endParaRPr>
          </a:p>
        </p:txBody>
      </p:sp>
      <p:sp>
        <p:nvSpPr>
          <p:cNvPr id="4" name="Subtitle 3"/>
          <p:cNvSpPr>
            <a:spLocks noGrp="1"/>
          </p:cNvSpPr>
          <p:nvPr>
            <p:ph type="subTitle" idx="1"/>
          </p:nvPr>
        </p:nvSpPr>
        <p:spPr>
          <a:xfrm>
            <a:off x="1567411" y="640082"/>
            <a:ext cx="9035620" cy="5648959"/>
          </a:xfrm>
          <a:solidFill>
            <a:srgbClr val="FAD1D3">
              <a:alpha val="70980"/>
            </a:srgbClr>
          </a:solidFill>
        </p:spPr>
        <p:txBody>
          <a:bodyPr/>
          <a:lstStyle/>
          <a:p>
            <a:pPr marL="457200" indent="-457200">
              <a:buFont typeface="+mj-lt"/>
              <a:buAutoNum type="arabicPeriod"/>
            </a:pPr>
            <a:r>
              <a:rPr lang="en-IN" sz="2400" dirty="0">
                <a:latin typeface="Calibri" panose="020F0502020204030204" pitchFamily="34" charset="0"/>
                <a:cs typeface="Calibri" panose="020F0502020204030204" pitchFamily="34" charset="0"/>
              </a:rPr>
              <a:t>The two arrays have exactly the same shape. (Here of course no broadcasting is required)</a:t>
            </a:r>
          </a:p>
          <a:p>
            <a:pPr marL="457200" indent="-457200">
              <a:buFont typeface="+mj-lt"/>
              <a:buAutoNum type="arabicPeriod"/>
            </a:pPr>
            <a:r>
              <a:rPr lang="en-IN" sz="2400" dirty="0">
                <a:latin typeface="Calibri" panose="020F0502020204030204" pitchFamily="34" charset="0"/>
                <a:cs typeface="Calibri" panose="020F0502020204030204" pitchFamily="34" charset="0"/>
              </a:rPr>
              <a:t>The two arrays have the same number of dimensions but the sizes of some or all of the dimensions are different. </a:t>
            </a:r>
          </a:p>
          <a:p>
            <a:pPr marL="914400" lvl="1" indent="-457200" algn="l">
              <a:buFont typeface="+mj-lt"/>
              <a:buAutoNum type="alphaUcPeriod"/>
            </a:pPr>
            <a:r>
              <a:rPr lang="en-IN" sz="2400" dirty="0">
                <a:latin typeface="Calibri" panose="020F0502020204030204" pitchFamily="34" charset="0"/>
                <a:cs typeface="Calibri" panose="020F0502020204030204" pitchFamily="34" charset="0"/>
              </a:rPr>
              <a:t>For example you have 2 arrays of dimensions 2 x 3 x 4 and 2 x 3 x 1. These 2 arrays both have 3 dimensions out of which the first 2 dimensions are of same size but the third dimension is of different size. </a:t>
            </a:r>
          </a:p>
          <a:p>
            <a:pPr marL="914400" lvl="1" indent="-457200" algn="l">
              <a:buFont typeface="+mj-lt"/>
              <a:buAutoNum type="alphaUcPeriod"/>
            </a:pPr>
            <a:r>
              <a:rPr lang="en-IN" sz="2400" dirty="0">
                <a:latin typeface="Calibri" panose="020F0502020204030204" pitchFamily="34" charset="0"/>
                <a:cs typeface="Calibri" panose="020F0502020204030204" pitchFamily="34" charset="0"/>
              </a:rPr>
              <a:t>The rule for broadcasting here is that the “uncommon” dimensions should be 1. So for example if you have two 3-D arrays say A → 2 x 3 x 4 and B → 2 x 3 x 1, then array B can be broadcast into 2 x 3 x 4 array because its uncommon dimension has a size of 1.</a:t>
            </a:r>
          </a:p>
          <a:p>
            <a:pPr lvl="1" algn="r"/>
            <a:r>
              <a:rPr lang="en-IN" sz="2400" dirty="0">
                <a:solidFill>
                  <a:srgbClr val="FF0000"/>
                </a:solidFill>
                <a:latin typeface="Calibri" panose="020F0502020204030204" pitchFamily="34" charset="0"/>
                <a:cs typeface="Calibri" panose="020F0502020204030204" pitchFamily="34" charset="0"/>
              </a:rPr>
              <a:t>[Continued on next slide . . . .]</a:t>
            </a:r>
          </a:p>
        </p:txBody>
      </p:sp>
      <p:sp>
        <p:nvSpPr>
          <p:cNvPr id="6" name="Title 5"/>
          <p:cNvSpPr>
            <a:spLocks noGrp="1"/>
          </p:cNvSpPr>
          <p:nvPr>
            <p:ph type="ctrTitle"/>
          </p:nvPr>
        </p:nvSpPr>
        <p:spPr>
          <a:xfrm>
            <a:off x="1648692" y="1"/>
            <a:ext cx="8811491" cy="542544"/>
          </a:xfrm>
          <a:solidFill>
            <a:srgbClr val="FFF0CC">
              <a:alpha val="80000"/>
            </a:srgbClr>
          </a:solidFill>
        </p:spPr>
        <p:txBody>
          <a:bodyPr/>
          <a:lstStyle/>
          <a:p>
            <a:pPr lvl="2" algn="ctr" rtl="0">
              <a:spcBef>
                <a:spcPct val="0"/>
              </a:spcBef>
            </a:pPr>
            <a:r>
              <a:rPr lang="en-IN" sz="2800" dirty="0"/>
              <a:t>The rules for broadcasting -- 1</a:t>
            </a:r>
            <a:endParaRPr lang="en-US" sz="2800" b="1" dirty="0">
              <a:latin typeface="Calibri" pitchFamily="34" charset="0"/>
              <a:cs typeface="Calibri" pitchFamily="34" charset="0"/>
            </a:endParaRPr>
          </a:p>
        </p:txBody>
      </p:sp>
    </p:spTree>
    <p:extLst>
      <p:ext uri="{BB962C8B-B14F-4D97-AF65-F5344CB8AC3E}">
        <p14:creationId xmlns:p14="http://schemas.microsoft.com/office/powerpoint/2010/main" val="250446165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
          </p:nvPr>
        </p:nvSpPr>
        <p:spPr/>
        <p:txBody>
          <a:bodyPr/>
          <a:lstStyle/>
          <a:p>
            <a:fld id="{40BFEAB2-FD83-41F2-9787-AD5D1A1760CD}" type="slidenum">
              <a:rPr lang="en-US" smtClean="0"/>
              <a:pPr/>
              <a:t>78</a:t>
            </a:fld>
            <a:endParaRPr lang="en-US" dirty="0"/>
          </a:p>
        </p:txBody>
      </p:sp>
      <p:sp>
        <p:nvSpPr>
          <p:cNvPr id="7" name="Footer Placeholder 4">
            <a:extLst>
              <a:ext uri="{FF2B5EF4-FFF2-40B4-BE49-F238E27FC236}">
                <a16:creationId xmlns:a16="http://schemas.microsoft.com/office/drawing/2014/main" id="{CBE507B5-C7FD-44CE-8A2A-A513808930E9}"/>
              </a:ext>
            </a:extLst>
          </p:cNvPr>
          <p:cNvSpPr txBox="1">
            <a:spLocks/>
          </p:cNvSpPr>
          <p:nvPr/>
        </p:nvSpPr>
        <p:spPr>
          <a:xfrm>
            <a:off x="2761201" y="6528816"/>
            <a:ext cx="5486400" cy="228600"/>
          </a:xfrm>
          <a:prstGeom prst="rect">
            <a:avLst/>
          </a:prstGeom>
        </p:spPr>
        <p:txBody>
          <a:bodyPr vert="horz" lIns="91440" tIns="45720" rIns="91440" bIns="45720" rtlCol="0" anchor="ctr"/>
          <a:lstStyle>
            <a:defPPr>
              <a:defRPr lang="en-US"/>
            </a:defPPr>
            <a:lvl1pPr marL="0" algn="l" defTabSz="914400" rtl="0" eaLnBrk="1" latinLnBrk="0" hangingPunct="1">
              <a:defRPr sz="9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2"/>
                </a:solidFill>
              </a:rPr>
              <a:t>Python Programming: Problem  Solving, Packages </a:t>
            </a:r>
            <a:r>
              <a:rPr lang="en-US">
                <a:solidFill>
                  <a:schemeClr val="tx2"/>
                </a:solidFill>
              </a:rPr>
              <a:t>and Libraries</a:t>
            </a:r>
            <a:endParaRPr lang="en-US" dirty="0">
              <a:solidFill>
                <a:schemeClr val="tx2"/>
              </a:solidFill>
            </a:endParaRPr>
          </a:p>
        </p:txBody>
      </p:sp>
      <p:sp>
        <p:nvSpPr>
          <p:cNvPr id="4" name="Subtitle 3"/>
          <p:cNvSpPr>
            <a:spLocks noGrp="1"/>
          </p:cNvSpPr>
          <p:nvPr>
            <p:ph type="subTitle" idx="1"/>
          </p:nvPr>
        </p:nvSpPr>
        <p:spPr>
          <a:xfrm>
            <a:off x="1577571" y="660401"/>
            <a:ext cx="9035620" cy="5669279"/>
          </a:xfrm>
          <a:solidFill>
            <a:srgbClr val="FAD1D3">
              <a:alpha val="70980"/>
            </a:srgbClr>
          </a:solidFill>
        </p:spPr>
        <p:txBody>
          <a:bodyPr/>
          <a:lstStyle/>
          <a:p>
            <a:pPr>
              <a:spcBef>
                <a:spcPts val="600"/>
              </a:spcBef>
            </a:pPr>
            <a:r>
              <a:rPr lang="en-IN" dirty="0">
                <a:solidFill>
                  <a:srgbClr val="FF0000"/>
                </a:solidFill>
                <a:latin typeface="Calibri" panose="020F0502020204030204" pitchFamily="34" charset="0"/>
                <a:cs typeface="Calibri" panose="020F0502020204030204" pitchFamily="34" charset="0"/>
              </a:rPr>
              <a:t>[… Continued from previous slide]</a:t>
            </a:r>
          </a:p>
          <a:p>
            <a:pPr>
              <a:spcBef>
                <a:spcPts val="600"/>
              </a:spcBef>
              <a:buFont typeface="+mj-lt"/>
              <a:buAutoNum type="arabicPeriod" startAt="3"/>
            </a:pPr>
            <a:r>
              <a:rPr lang="en-IN" dirty="0">
                <a:latin typeface="Calibri" panose="020F0502020204030204" pitchFamily="34" charset="0"/>
                <a:cs typeface="Calibri" panose="020F0502020204030204" pitchFamily="34" charset="0"/>
              </a:rPr>
              <a:t> The 2 arrays have different dimensions. It is possible to broadcast an array of smaller dimension into an array of bigger dimension by “Lining up the sizes of the trailing axes of these arrays according to the broadcast rules”. This appears a bit confusing but can be easily understood with examples. </a:t>
            </a:r>
          </a:p>
          <a:p>
            <a:pPr marL="216000" lvl="1" algn="l">
              <a:spcBef>
                <a:spcPts val="600"/>
              </a:spcBef>
              <a:buFont typeface="+mj-lt"/>
              <a:buAutoNum type="alphaUcPeriod"/>
            </a:pPr>
            <a:r>
              <a:rPr lang="en-IN" dirty="0">
                <a:latin typeface="Calibri" panose="020F0502020204030204" pitchFamily="34" charset="0"/>
                <a:cs typeface="Calibri" panose="020F0502020204030204" pitchFamily="34" charset="0"/>
              </a:rPr>
              <a:t> Suppose you have array A → 2 x 3 x 4 and array B → 3 x 4. Here the “trailing dimensions” of A and B are matched and both are 3 x 4. So array B is broadcast into an array of 2 x 3 x 4, so as to match the 2 arrays.  In this example the “trailing dimensions” matched. However they need not match. </a:t>
            </a:r>
          </a:p>
          <a:p>
            <a:pPr marL="216000" lvl="1" algn="l">
              <a:spcBef>
                <a:spcPts val="600"/>
              </a:spcBef>
              <a:buFont typeface="+mj-lt"/>
              <a:buAutoNum type="alphaUcPeriod"/>
            </a:pPr>
            <a:r>
              <a:rPr lang="en-IN" dirty="0">
                <a:latin typeface="Calibri" panose="020F0502020204030204" pitchFamily="34" charset="0"/>
                <a:cs typeface="Calibri" panose="020F0502020204030204" pitchFamily="34" charset="0"/>
              </a:rPr>
              <a:t> Trailing dimensions can be broadcast even if one of the dimensions is 1. So if you had A → 2 x 3 x 4 and B → 1 x 4, then also B can be broadcast into 2 x 3 x 4. This can be done because the “non-matching” dimension of B is 1. </a:t>
            </a:r>
          </a:p>
          <a:p>
            <a:pPr marL="216000" lvl="1" algn="l">
              <a:spcBef>
                <a:spcPts val="600"/>
              </a:spcBef>
              <a:buFont typeface="+mj-lt"/>
              <a:buAutoNum type="alphaUcPeriod"/>
            </a:pPr>
            <a:r>
              <a:rPr lang="en-IN" dirty="0">
                <a:latin typeface="Calibri" panose="020F0502020204030204" pitchFamily="34" charset="0"/>
                <a:cs typeface="Calibri" panose="020F0502020204030204" pitchFamily="34" charset="0"/>
              </a:rPr>
              <a:t> Note that the non-matching dimension can be in either of the 2 arrays. So if you have A → 2 x 1 x 4 and B → 3 x 4, then A will be broadcast to A → 2 x 3 x 4 and B will be broadcast to B → 2 x 3 x 4. Here The size of one of the dimensions of A has been increased from 1 to 3, while the number of dimensions of B have been increased from two to three.</a:t>
            </a:r>
            <a:endParaRPr lang="en-US" dirty="0">
              <a:latin typeface="Calibri" panose="020F0502020204030204" pitchFamily="34" charset="0"/>
              <a:cs typeface="Calibri" pitchFamily="34" charset="0"/>
            </a:endParaRPr>
          </a:p>
          <a:p>
            <a:pPr>
              <a:spcBef>
                <a:spcPts val="600"/>
              </a:spcBef>
              <a:buFont typeface="+mj-lt"/>
              <a:buAutoNum type="arabicPeriod" startAt="3"/>
            </a:pPr>
            <a:endParaRPr lang="en-US" dirty="0">
              <a:latin typeface="Calibri" panose="020F0502020204030204" pitchFamily="34" charset="0"/>
              <a:cs typeface="Calibri" pitchFamily="34" charset="0"/>
            </a:endParaRPr>
          </a:p>
        </p:txBody>
      </p:sp>
      <p:sp>
        <p:nvSpPr>
          <p:cNvPr id="6" name="Title 5"/>
          <p:cNvSpPr>
            <a:spLocks noGrp="1"/>
          </p:cNvSpPr>
          <p:nvPr>
            <p:ph type="ctrTitle"/>
          </p:nvPr>
        </p:nvSpPr>
        <p:spPr>
          <a:xfrm>
            <a:off x="1648692" y="2"/>
            <a:ext cx="8811491" cy="564711"/>
          </a:xfrm>
          <a:solidFill>
            <a:srgbClr val="FFF0CC">
              <a:alpha val="80000"/>
            </a:srgbClr>
          </a:solidFill>
        </p:spPr>
        <p:txBody>
          <a:bodyPr/>
          <a:lstStyle/>
          <a:p>
            <a:pPr lvl="2" algn="ctr" rtl="0">
              <a:spcBef>
                <a:spcPct val="0"/>
              </a:spcBef>
            </a:pPr>
            <a:r>
              <a:rPr lang="en-IN" sz="2800" dirty="0"/>
              <a:t>The rules for broadcasting -- 2</a:t>
            </a:r>
            <a:endParaRPr lang="en-US" sz="2800" b="1" dirty="0">
              <a:latin typeface="Calibri" pitchFamily="34" charset="0"/>
              <a:cs typeface="Calibri" pitchFamily="34" charset="0"/>
            </a:endParaRPr>
          </a:p>
        </p:txBody>
      </p:sp>
    </p:spTree>
    <p:extLst>
      <p:ext uri="{BB962C8B-B14F-4D97-AF65-F5344CB8AC3E}">
        <p14:creationId xmlns:p14="http://schemas.microsoft.com/office/powerpoint/2010/main" val="380925215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
          </p:nvPr>
        </p:nvSpPr>
        <p:spPr/>
        <p:txBody>
          <a:bodyPr/>
          <a:lstStyle/>
          <a:p>
            <a:fld id="{40BFEAB2-FD83-41F2-9787-AD5D1A1760CD}" type="slidenum">
              <a:rPr lang="en-US" smtClean="0"/>
              <a:pPr/>
              <a:t>79</a:t>
            </a:fld>
            <a:endParaRPr lang="en-US" dirty="0"/>
          </a:p>
        </p:txBody>
      </p:sp>
      <p:sp>
        <p:nvSpPr>
          <p:cNvPr id="7" name="Footer Placeholder 4">
            <a:extLst>
              <a:ext uri="{FF2B5EF4-FFF2-40B4-BE49-F238E27FC236}">
                <a16:creationId xmlns:a16="http://schemas.microsoft.com/office/drawing/2014/main" id="{CBE507B5-C7FD-44CE-8A2A-A513808930E9}"/>
              </a:ext>
            </a:extLst>
          </p:cNvPr>
          <p:cNvSpPr txBox="1">
            <a:spLocks/>
          </p:cNvSpPr>
          <p:nvPr/>
        </p:nvSpPr>
        <p:spPr>
          <a:xfrm>
            <a:off x="2761201" y="6528816"/>
            <a:ext cx="5486400" cy="228600"/>
          </a:xfrm>
          <a:prstGeom prst="rect">
            <a:avLst/>
          </a:prstGeom>
        </p:spPr>
        <p:txBody>
          <a:bodyPr vert="horz" lIns="91440" tIns="45720" rIns="91440" bIns="45720" rtlCol="0" anchor="ctr"/>
          <a:lstStyle>
            <a:defPPr>
              <a:defRPr lang="en-US"/>
            </a:defPPr>
            <a:lvl1pPr marL="0" algn="l" defTabSz="914400" rtl="0" eaLnBrk="1" latinLnBrk="0" hangingPunct="1">
              <a:defRPr sz="9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2"/>
                </a:solidFill>
              </a:rPr>
              <a:t>Python Programming: Problem  Solving, Packages </a:t>
            </a:r>
            <a:r>
              <a:rPr lang="en-US">
                <a:solidFill>
                  <a:schemeClr val="tx2"/>
                </a:solidFill>
              </a:rPr>
              <a:t>and Libraries</a:t>
            </a:r>
            <a:endParaRPr lang="en-US" dirty="0">
              <a:solidFill>
                <a:schemeClr val="tx2"/>
              </a:solidFill>
            </a:endParaRPr>
          </a:p>
        </p:txBody>
      </p:sp>
      <p:sp>
        <p:nvSpPr>
          <p:cNvPr id="6" name="Title 5"/>
          <p:cNvSpPr>
            <a:spLocks noGrp="1"/>
          </p:cNvSpPr>
          <p:nvPr>
            <p:ph type="ctrTitle"/>
          </p:nvPr>
        </p:nvSpPr>
        <p:spPr>
          <a:xfrm>
            <a:off x="1648692" y="1"/>
            <a:ext cx="8811491" cy="822960"/>
          </a:xfrm>
          <a:solidFill>
            <a:srgbClr val="FFF0CC">
              <a:alpha val="80000"/>
            </a:srgbClr>
          </a:solidFill>
        </p:spPr>
        <p:txBody>
          <a:bodyPr/>
          <a:lstStyle/>
          <a:p>
            <a:pPr lvl="2" algn="ctr" rtl="0">
              <a:spcBef>
                <a:spcPct val="0"/>
              </a:spcBef>
            </a:pPr>
            <a:r>
              <a:rPr lang="en-US" sz="2400" b="1" dirty="0">
                <a:latin typeface="Calibri" pitchFamily="34" charset="0"/>
                <a:cs typeface="Calibri" pitchFamily="34" charset="0"/>
              </a:rPr>
              <a:t>Broadcasting Example</a:t>
            </a:r>
            <a:br>
              <a:rPr lang="en-US" sz="2800" b="1" dirty="0">
                <a:latin typeface="Calibri" pitchFamily="34" charset="0"/>
                <a:cs typeface="Calibri" pitchFamily="34" charset="0"/>
              </a:rPr>
            </a:br>
            <a:r>
              <a:rPr lang="en-IN" dirty="0">
                <a:latin typeface="Calibri" panose="020F0502020204030204" pitchFamily="34" charset="0"/>
                <a:cs typeface="Calibri" panose="020F0502020204030204" pitchFamily="34" charset="0"/>
              </a:rPr>
              <a:t>The 2 arrays are of different dimensions but the “size” of trailing dimensions are same</a:t>
            </a:r>
            <a:br>
              <a:rPr lang="en-US" sz="2800" dirty="0">
                <a:latin typeface="Calibri" pitchFamily="34" charset="0"/>
                <a:cs typeface="Calibri" pitchFamily="34" charset="0"/>
              </a:rPr>
            </a:br>
            <a:endParaRPr lang="en-US" sz="2800" b="1" dirty="0">
              <a:latin typeface="Calibri" pitchFamily="34" charset="0"/>
              <a:cs typeface="Calibri" pitchFamily="34" charset="0"/>
            </a:endParaRPr>
          </a:p>
        </p:txBody>
      </p:sp>
      <p:graphicFrame>
        <p:nvGraphicFramePr>
          <p:cNvPr id="3" name="Table 2">
            <a:extLst>
              <a:ext uri="{FF2B5EF4-FFF2-40B4-BE49-F238E27FC236}">
                <a16:creationId xmlns:a16="http://schemas.microsoft.com/office/drawing/2014/main" id="{C092FF8C-2160-4710-9546-680F19D3FAF2}"/>
              </a:ext>
            </a:extLst>
          </p:cNvPr>
          <p:cNvGraphicFramePr>
            <a:graphicFrameLocks noGrp="1"/>
          </p:cNvGraphicFramePr>
          <p:nvPr/>
        </p:nvGraphicFramePr>
        <p:xfrm>
          <a:off x="1772604" y="813594"/>
          <a:ext cx="8102917" cy="5547360"/>
        </p:xfrm>
        <a:graphic>
          <a:graphicData uri="http://schemas.openxmlformats.org/drawingml/2006/table">
            <a:tbl>
              <a:tblPr firstRow="1" firstCol="1" bandRow="1"/>
              <a:tblGrid>
                <a:gridCol w="452437">
                  <a:extLst>
                    <a:ext uri="{9D8B030D-6E8A-4147-A177-3AD203B41FA5}">
                      <a16:colId xmlns:a16="http://schemas.microsoft.com/office/drawing/2014/main" val="3679418645"/>
                    </a:ext>
                  </a:extLst>
                </a:gridCol>
                <a:gridCol w="7650480">
                  <a:extLst>
                    <a:ext uri="{9D8B030D-6E8A-4147-A177-3AD203B41FA5}">
                      <a16:colId xmlns:a16="http://schemas.microsoft.com/office/drawing/2014/main" val="3254055023"/>
                    </a:ext>
                  </a:extLst>
                </a:gridCol>
              </a:tblGrid>
              <a:tr h="570865">
                <a:tc>
                  <a:txBody>
                    <a:bodyPr/>
                    <a:lstStyle/>
                    <a:p>
                      <a:pPr>
                        <a:spcAft>
                          <a:spcPts val="0"/>
                        </a:spcAft>
                      </a:pPr>
                      <a:r>
                        <a:rPr lang="en-IN" sz="1400" dirty="0">
                          <a:solidFill>
                            <a:srgbClr val="548DD4"/>
                          </a:solidFill>
                          <a:effectLst/>
                          <a:latin typeface="Consolas" panose="020B0609020204030204" pitchFamily="49" charset="0"/>
                          <a:ea typeface="Times New Roman" panose="02020603050405020304" pitchFamily="18" charset="0"/>
                          <a:cs typeface="Consolas" panose="020B0609020204030204" pitchFamily="49" charset="0"/>
                        </a:rPr>
                        <a:t>1</a:t>
                      </a:r>
                      <a:endParaRPr lang="en-IN" sz="1400" dirty="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IN" sz="1400" dirty="0">
                          <a:solidFill>
                            <a:srgbClr val="548DD4"/>
                          </a:solidFill>
                          <a:effectLst/>
                          <a:latin typeface="Consolas" panose="020B0609020204030204" pitchFamily="49" charset="0"/>
                          <a:ea typeface="Times New Roman" panose="02020603050405020304" pitchFamily="18" charset="0"/>
                          <a:cs typeface="Consolas" panose="020B0609020204030204" pitchFamily="49" charset="0"/>
                        </a:rPr>
                        <a:t>2</a:t>
                      </a:r>
                      <a:endParaRPr lang="en-IN" sz="1400" dirty="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IN" sz="1400" dirty="0">
                          <a:solidFill>
                            <a:srgbClr val="548DD4"/>
                          </a:solidFill>
                          <a:effectLst/>
                          <a:latin typeface="Consolas" panose="020B0609020204030204" pitchFamily="49" charset="0"/>
                          <a:ea typeface="Times New Roman" panose="02020603050405020304" pitchFamily="18" charset="0"/>
                          <a:cs typeface="Consolas" panose="020B0609020204030204" pitchFamily="49" charset="0"/>
                        </a:rPr>
                        <a:t>3</a:t>
                      </a:r>
                      <a:endParaRPr lang="en-IN" sz="1400" dirty="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IN" sz="1400" dirty="0">
                          <a:solidFill>
                            <a:srgbClr val="548DD4"/>
                          </a:solidFill>
                          <a:effectLst/>
                          <a:latin typeface="Consolas" panose="020B0609020204030204" pitchFamily="49" charset="0"/>
                          <a:ea typeface="Times New Roman" panose="02020603050405020304" pitchFamily="18" charset="0"/>
                          <a:cs typeface="Consolas" panose="020B0609020204030204" pitchFamily="49" charset="0"/>
                        </a:rPr>
                        <a:t>4</a:t>
                      </a:r>
                      <a:endParaRPr lang="en-IN" sz="1400" dirty="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IN" sz="1400" dirty="0">
                          <a:solidFill>
                            <a:srgbClr val="548DD4"/>
                          </a:solidFill>
                          <a:effectLst/>
                          <a:latin typeface="Consolas" panose="020B0609020204030204" pitchFamily="49" charset="0"/>
                          <a:ea typeface="Times New Roman" panose="02020603050405020304" pitchFamily="18" charset="0"/>
                          <a:cs typeface="Consolas" panose="020B0609020204030204" pitchFamily="49" charset="0"/>
                        </a:rPr>
                        <a:t>5</a:t>
                      </a:r>
                      <a:endParaRPr lang="en-IN" sz="1400" dirty="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IN" sz="1400" dirty="0">
                          <a:solidFill>
                            <a:srgbClr val="548DD4"/>
                          </a:solidFill>
                          <a:effectLst/>
                          <a:latin typeface="Consolas" panose="020B0609020204030204" pitchFamily="49" charset="0"/>
                          <a:ea typeface="Times New Roman" panose="02020603050405020304" pitchFamily="18" charset="0"/>
                          <a:cs typeface="Consolas" panose="020B0609020204030204" pitchFamily="49" charset="0"/>
                        </a:rPr>
                        <a:t>6</a:t>
                      </a:r>
                      <a:endParaRPr lang="en-IN" sz="1400" dirty="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IN" sz="1400" dirty="0">
                          <a:solidFill>
                            <a:srgbClr val="548DD4"/>
                          </a:solidFill>
                          <a:effectLst/>
                          <a:latin typeface="Consolas" panose="020B0609020204030204" pitchFamily="49" charset="0"/>
                          <a:ea typeface="Times New Roman" panose="02020603050405020304" pitchFamily="18" charset="0"/>
                          <a:cs typeface="Consolas" panose="020B0609020204030204" pitchFamily="49" charset="0"/>
                        </a:rPr>
                        <a:t>7</a:t>
                      </a:r>
                      <a:endParaRPr lang="en-IN" sz="1400" dirty="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IN" sz="1400" dirty="0">
                          <a:solidFill>
                            <a:srgbClr val="548DD4"/>
                          </a:solidFill>
                          <a:effectLst/>
                          <a:latin typeface="Consolas" panose="020B0609020204030204" pitchFamily="49" charset="0"/>
                          <a:ea typeface="Times New Roman" panose="02020603050405020304" pitchFamily="18" charset="0"/>
                          <a:cs typeface="Consolas" panose="020B0609020204030204" pitchFamily="49" charset="0"/>
                        </a:rPr>
                        <a:t>8</a:t>
                      </a:r>
                      <a:endParaRPr lang="en-IN" sz="1400" dirty="0">
                        <a:effectLst/>
                        <a:latin typeface="Consolas" panose="020B0609020204030204" pitchFamily="49" charset="0"/>
                        <a:ea typeface="Times New Roman" panose="02020603050405020304" pitchFamily="18" charset="0"/>
                        <a:cs typeface="Mangal" panose="02040503050203030202"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spcAft>
                          <a:spcPts val="0"/>
                        </a:spcAft>
                      </a:pPr>
                      <a:r>
                        <a:rPr lang="en-US" sz="1400" dirty="0">
                          <a:solidFill>
                            <a:srgbClr val="0000FF"/>
                          </a:solidFill>
                          <a:effectLst/>
                          <a:latin typeface="Consolas" panose="020B0609020204030204" pitchFamily="49" charset="0"/>
                          <a:ea typeface="Times New Roman" panose="02020603050405020304" pitchFamily="18" charset="0"/>
                          <a:cs typeface="Consolas" panose="020B0609020204030204" pitchFamily="49" charset="0"/>
                        </a:rPr>
                        <a:t>import</a:t>
                      </a:r>
                      <a:r>
                        <a:rPr lang="en-US" sz="14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400" dirty="0" err="1">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numpy</a:t>
                      </a:r>
                      <a:r>
                        <a:rPr lang="en-US" sz="14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400" dirty="0">
                          <a:solidFill>
                            <a:srgbClr val="0000FF"/>
                          </a:solidFill>
                          <a:effectLst/>
                          <a:latin typeface="Consolas" panose="020B0609020204030204" pitchFamily="49" charset="0"/>
                          <a:ea typeface="Times New Roman" panose="02020603050405020304" pitchFamily="18" charset="0"/>
                          <a:cs typeface="Consolas" panose="020B0609020204030204" pitchFamily="49" charset="0"/>
                        </a:rPr>
                        <a:t>as</a:t>
                      </a:r>
                      <a:r>
                        <a:rPr lang="en-US" sz="14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np</a:t>
                      </a:r>
                      <a:endParaRPr lang="en-IN" sz="1400" dirty="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US" sz="1400" dirty="0">
                          <a:solidFill>
                            <a:srgbClr val="FF0000"/>
                          </a:solidFill>
                          <a:effectLst/>
                          <a:latin typeface="Consolas" panose="020B0609020204030204" pitchFamily="49" charset="0"/>
                          <a:ea typeface="Times New Roman" panose="02020603050405020304" pitchFamily="18" charset="0"/>
                          <a:cs typeface="Consolas" panose="020B0609020204030204" pitchFamily="49" charset="0"/>
                        </a:rPr>
                        <a:t># Trailing dimensions of A and B are same </a:t>
                      </a:r>
                      <a:r>
                        <a:rPr lang="en-US" sz="1400" dirty="0" err="1">
                          <a:solidFill>
                            <a:srgbClr val="FF0000"/>
                          </a:solidFill>
                          <a:effectLst/>
                          <a:latin typeface="Consolas" panose="020B0609020204030204" pitchFamily="49" charset="0"/>
                          <a:ea typeface="Times New Roman" panose="02020603050405020304" pitchFamily="18" charset="0"/>
                          <a:cs typeface="Consolas" panose="020B0609020204030204" pitchFamily="49" charset="0"/>
                        </a:rPr>
                        <a:t>i.e</a:t>
                      </a:r>
                      <a:r>
                        <a:rPr lang="en-US" sz="1400" dirty="0">
                          <a:solidFill>
                            <a:srgbClr val="FF0000"/>
                          </a:solidFill>
                          <a:effectLst/>
                          <a:latin typeface="Consolas" panose="020B0609020204030204" pitchFamily="49" charset="0"/>
                          <a:ea typeface="Times New Roman" panose="02020603050405020304" pitchFamily="18" charset="0"/>
                          <a:cs typeface="Consolas" panose="020B0609020204030204" pitchFamily="49" charset="0"/>
                        </a:rPr>
                        <a:t> 3 x 4</a:t>
                      </a:r>
                      <a:endParaRPr lang="en-IN" sz="1400" dirty="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US" sz="14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A = </a:t>
                      </a:r>
                      <a:r>
                        <a:rPr lang="en-US" sz="1400" dirty="0" err="1">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np.arange</a:t>
                      </a:r>
                      <a:r>
                        <a:rPr lang="en-US" sz="14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a:t>
                      </a:r>
                      <a:r>
                        <a:rPr lang="en-US" sz="1400" dirty="0">
                          <a:solidFill>
                            <a:srgbClr val="04737B"/>
                          </a:solidFill>
                          <a:effectLst/>
                          <a:latin typeface="Consolas" panose="020B0609020204030204" pitchFamily="49" charset="0"/>
                          <a:ea typeface="Times New Roman" panose="02020603050405020304" pitchFamily="18" charset="0"/>
                          <a:cs typeface="Consolas" panose="020B0609020204030204" pitchFamily="49" charset="0"/>
                        </a:rPr>
                        <a:t>24</a:t>
                      </a:r>
                      <a:r>
                        <a:rPr lang="en-US" sz="14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).reshape(</a:t>
                      </a:r>
                      <a:r>
                        <a:rPr lang="en-US" sz="1400" dirty="0">
                          <a:solidFill>
                            <a:srgbClr val="04737B"/>
                          </a:solidFill>
                          <a:effectLst/>
                          <a:latin typeface="Consolas" panose="020B0609020204030204" pitchFamily="49" charset="0"/>
                          <a:ea typeface="Times New Roman" panose="02020603050405020304" pitchFamily="18" charset="0"/>
                          <a:cs typeface="Consolas" panose="020B0609020204030204" pitchFamily="49" charset="0"/>
                        </a:rPr>
                        <a:t>2</a:t>
                      </a:r>
                      <a:r>
                        <a:rPr lang="en-US" sz="14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400" dirty="0">
                          <a:solidFill>
                            <a:srgbClr val="04737B"/>
                          </a:solidFill>
                          <a:effectLst/>
                          <a:latin typeface="Consolas" panose="020B0609020204030204" pitchFamily="49" charset="0"/>
                          <a:ea typeface="Times New Roman" panose="02020603050405020304" pitchFamily="18" charset="0"/>
                          <a:cs typeface="Consolas" panose="020B0609020204030204" pitchFamily="49" charset="0"/>
                        </a:rPr>
                        <a:t>3</a:t>
                      </a:r>
                      <a:r>
                        <a:rPr lang="en-US" sz="14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400" dirty="0">
                          <a:solidFill>
                            <a:srgbClr val="04737B"/>
                          </a:solidFill>
                          <a:effectLst/>
                          <a:latin typeface="Consolas" panose="020B0609020204030204" pitchFamily="49" charset="0"/>
                          <a:ea typeface="Times New Roman" panose="02020603050405020304" pitchFamily="18" charset="0"/>
                          <a:cs typeface="Consolas" panose="020B0609020204030204" pitchFamily="49" charset="0"/>
                        </a:rPr>
                        <a:t>4</a:t>
                      </a:r>
                      <a:r>
                        <a:rPr lang="en-US" sz="14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400" dirty="0">
                          <a:solidFill>
                            <a:srgbClr val="FF0000"/>
                          </a:solidFill>
                          <a:effectLst/>
                          <a:latin typeface="Consolas" panose="020B0609020204030204" pitchFamily="49" charset="0"/>
                          <a:ea typeface="Times New Roman" panose="02020603050405020304" pitchFamily="18" charset="0"/>
                          <a:cs typeface="Consolas" panose="020B0609020204030204" pitchFamily="49" charset="0"/>
                        </a:rPr>
                        <a:t># Create 2 x 3 x 4 array</a:t>
                      </a:r>
                      <a:endParaRPr lang="en-IN" sz="1400" dirty="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US" sz="14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B = </a:t>
                      </a:r>
                      <a:r>
                        <a:rPr lang="en-US" sz="1400" dirty="0" err="1">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np.arange</a:t>
                      </a:r>
                      <a:r>
                        <a:rPr lang="en-US" sz="14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a:t>
                      </a:r>
                      <a:r>
                        <a:rPr lang="en-US" sz="1400" dirty="0">
                          <a:solidFill>
                            <a:srgbClr val="04737B"/>
                          </a:solidFill>
                          <a:effectLst/>
                          <a:latin typeface="Consolas" panose="020B0609020204030204" pitchFamily="49" charset="0"/>
                          <a:ea typeface="Times New Roman" panose="02020603050405020304" pitchFamily="18" charset="0"/>
                          <a:cs typeface="Consolas" panose="020B0609020204030204" pitchFamily="49" charset="0"/>
                        </a:rPr>
                        <a:t>12</a:t>
                      </a:r>
                      <a:r>
                        <a:rPr lang="en-US" sz="14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).reshape(</a:t>
                      </a:r>
                      <a:r>
                        <a:rPr lang="en-US" sz="1400" dirty="0">
                          <a:solidFill>
                            <a:srgbClr val="04737B"/>
                          </a:solidFill>
                          <a:effectLst/>
                          <a:latin typeface="Consolas" panose="020B0609020204030204" pitchFamily="49" charset="0"/>
                          <a:ea typeface="Times New Roman" panose="02020603050405020304" pitchFamily="18" charset="0"/>
                          <a:cs typeface="Consolas" panose="020B0609020204030204" pitchFamily="49" charset="0"/>
                        </a:rPr>
                        <a:t>3</a:t>
                      </a:r>
                      <a:r>
                        <a:rPr lang="en-US" sz="14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400" dirty="0">
                          <a:solidFill>
                            <a:srgbClr val="04737B"/>
                          </a:solidFill>
                          <a:effectLst/>
                          <a:latin typeface="Consolas" panose="020B0609020204030204" pitchFamily="49" charset="0"/>
                          <a:ea typeface="Times New Roman" panose="02020603050405020304" pitchFamily="18" charset="0"/>
                          <a:cs typeface="Consolas" panose="020B0609020204030204" pitchFamily="49" charset="0"/>
                        </a:rPr>
                        <a:t>4</a:t>
                      </a:r>
                      <a:r>
                        <a:rPr lang="en-US" sz="14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400" dirty="0">
                          <a:solidFill>
                            <a:srgbClr val="FF0000"/>
                          </a:solidFill>
                          <a:effectLst/>
                          <a:latin typeface="Consolas" panose="020B0609020204030204" pitchFamily="49" charset="0"/>
                          <a:ea typeface="Times New Roman" panose="02020603050405020304" pitchFamily="18" charset="0"/>
                          <a:cs typeface="Consolas" panose="020B0609020204030204" pitchFamily="49" charset="0"/>
                        </a:rPr>
                        <a:t># Create a 3 x 4 array</a:t>
                      </a:r>
                      <a:endParaRPr lang="en-IN" sz="1400" dirty="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US" sz="1400" dirty="0">
                          <a:effectLst/>
                          <a:latin typeface="Consolas" panose="020B0609020204030204" pitchFamily="49" charset="0"/>
                          <a:ea typeface="Times New Roman" panose="02020603050405020304" pitchFamily="18" charset="0"/>
                          <a:cs typeface="Consolas" panose="020B0609020204030204" pitchFamily="49" charset="0"/>
                        </a:rPr>
                        <a:t> </a:t>
                      </a:r>
                      <a:endParaRPr lang="en-IN" sz="1400" dirty="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US" sz="1400" dirty="0">
                          <a:solidFill>
                            <a:srgbClr val="0000FF"/>
                          </a:solidFill>
                          <a:effectLst/>
                          <a:latin typeface="Consolas" panose="020B0609020204030204" pitchFamily="49" charset="0"/>
                          <a:ea typeface="Times New Roman" panose="02020603050405020304" pitchFamily="18" charset="0"/>
                          <a:cs typeface="Consolas" panose="020B0609020204030204" pitchFamily="49" charset="0"/>
                        </a:rPr>
                        <a:t>print</a:t>
                      </a:r>
                      <a:r>
                        <a:rPr lang="en-US" sz="14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a:t>
                      </a:r>
                      <a:r>
                        <a:rPr lang="en-US" sz="1400" i="1" dirty="0">
                          <a:solidFill>
                            <a:srgbClr val="00AA00"/>
                          </a:solidFill>
                          <a:effectLst/>
                          <a:latin typeface="Consolas" panose="020B0609020204030204" pitchFamily="49" charset="0"/>
                          <a:ea typeface="Times New Roman" panose="02020603050405020304" pitchFamily="18" charset="0"/>
                          <a:cs typeface="Consolas" panose="020B0609020204030204" pitchFamily="49" charset="0"/>
                        </a:rPr>
                        <a:t>'A-&gt;'</a:t>
                      </a:r>
                      <a:r>
                        <a:rPr lang="en-US" sz="14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a:t>
                      </a:r>
                      <a:endParaRPr lang="en-IN" sz="1400" dirty="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US" sz="1400" dirty="0">
                          <a:solidFill>
                            <a:srgbClr val="0000FF"/>
                          </a:solidFill>
                          <a:effectLst/>
                          <a:latin typeface="Consolas" panose="020B0609020204030204" pitchFamily="49" charset="0"/>
                          <a:ea typeface="Times New Roman" panose="02020603050405020304" pitchFamily="18" charset="0"/>
                          <a:cs typeface="Consolas" panose="020B0609020204030204" pitchFamily="49" charset="0"/>
                        </a:rPr>
                        <a:t>print</a:t>
                      </a:r>
                      <a:r>
                        <a:rPr lang="en-US" sz="14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a:t>
                      </a:r>
                      <a:r>
                        <a:rPr lang="en-US" sz="1400" i="1" dirty="0">
                          <a:solidFill>
                            <a:srgbClr val="00AA00"/>
                          </a:solidFill>
                          <a:effectLst/>
                          <a:latin typeface="Consolas" panose="020B0609020204030204" pitchFamily="49" charset="0"/>
                          <a:ea typeface="Times New Roman" panose="02020603050405020304" pitchFamily="18" charset="0"/>
                          <a:cs typeface="Consolas" panose="020B0609020204030204" pitchFamily="49" charset="0"/>
                        </a:rPr>
                        <a:t>'B-&gt;'</a:t>
                      </a:r>
                      <a:r>
                        <a:rPr lang="en-US" sz="14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B)</a:t>
                      </a:r>
                      <a:endParaRPr lang="en-IN" sz="1400" dirty="0">
                        <a:effectLst/>
                        <a:latin typeface="Consolas" panose="020B0609020204030204" pitchFamily="49" charset="0"/>
                        <a:ea typeface="Times New Roman" panose="02020603050405020304" pitchFamily="18" charset="0"/>
                        <a:cs typeface="Mangal" panose="02040503050203030202" pitchFamily="18" charset="0"/>
                      </a:endParaRPr>
                    </a:p>
                    <a:p>
                      <a:pPr fontAlgn="base">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dirty="0">
                          <a:solidFill>
                            <a:srgbClr val="0000FF"/>
                          </a:solidFill>
                          <a:effectLst/>
                          <a:latin typeface="Consolas" panose="020B0609020204030204" pitchFamily="49" charset="0"/>
                          <a:ea typeface="Times New Roman" panose="02020603050405020304" pitchFamily="18" charset="0"/>
                          <a:cs typeface="Consolas" panose="020B0609020204030204" pitchFamily="49" charset="0"/>
                        </a:rPr>
                        <a:t>print</a:t>
                      </a:r>
                      <a:r>
                        <a:rPr lang="en-US" sz="14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a:t>
                      </a:r>
                      <a:r>
                        <a:rPr lang="en-US" sz="1400" i="1" dirty="0">
                          <a:solidFill>
                            <a:srgbClr val="00AA00"/>
                          </a:solidFill>
                          <a:effectLst/>
                          <a:latin typeface="Consolas" panose="020B0609020204030204" pitchFamily="49" charset="0"/>
                          <a:ea typeface="Times New Roman" panose="02020603050405020304" pitchFamily="18" charset="0"/>
                          <a:cs typeface="Consolas" panose="020B0609020204030204" pitchFamily="49" charset="0"/>
                        </a:rPr>
                        <a:t>'A * B-&gt;'</a:t>
                      </a:r>
                      <a:r>
                        <a:rPr lang="en-US" sz="14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 * B)</a:t>
                      </a:r>
                      <a:endParaRPr lang="en-IN" sz="1400" dirty="0">
                        <a:effectLst/>
                        <a:latin typeface="Consolas" panose="020B0609020204030204" pitchFamily="49" charset="0"/>
                        <a:ea typeface="Times New Roman" panose="02020603050405020304" pitchFamily="18" charset="0"/>
                        <a:cs typeface="Mangal" panose="02040503050203030202"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240299276"/>
                  </a:ext>
                </a:extLst>
              </a:tr>
              <a:tr h="570865">
                <a:tc>
                  <a:txBody>
                    <a:bodyPr/>
                    <a:lstStyle/>
                    <a:p>
                      <a:pPr>
                        <a:spcAft>
                          <a:spcPts val="0"/>
                        </a:spcAft>
                      </a:pPr>
                      <a:r>
                        <a:rPr lang="en-IN" sz="1400">
                          <a:solidFill>
                            <a:srgbClr val="548DD4"/>
                          </a:solidFill>
                          <a:effectLst/>
                          <a:latin typeface="Consolas" panose="020B0609020204030204" pitchFamily="49" charset="0"/>
                          <a:ea typeface="Times New Roman" panose="02020603050405020304" pitchFamily="18" charset="0"/>
                          <a:cs typeface="Consolas" panose="020B0609020204030204" pitchFamily="49" charset="0"/>
                        </a:rPr>
                        <a:t>9</a:t>
                      </a:r>
                      <a:endParaRPr lang="en-IN" sz="140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IN" sz="1400">
                          <a:solidFill>
                            <a:srgbClr val="548DD4"/>
                          </a:solidFill>
                          <a:effectLst/>
                          <a:latin typeface="Consolas" panose="020B0609020204030204" pitchFamily="49" charset="0"/>
                          <a:ea typeface="Times New Roman" panose="02020603050405020304" pitchFamily="18" charset="0"/>
                          <a:cs typeface="Consolas" panose="020B0609020204030204" pitchFamily="49" charset="0"/>
                        </a:rPr>
                        <a:t>10</a:t>
                      </a:r>
                      <a:endParaRPr lang="en-IN" sz="140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IN" sz="1400">
                          <a:solidFill>
                            <a:srgbClr val="548DD4"/>
                          </a:solidFill>
                          <a:effectLst/>
                          <a:latin typeface="Consolas" panose="020B0609020204030204" pitchFamily="49" charset="0"/>
                          <a:ea typeface="Times New Roman" panose="02020603050405020304" pitchFamily="18" charset="0"/>
                          <a:cs typeface="Consolas" panose="020B0609020204030204" pitchFamily="49" charset="0"/>
                        </a:rPr>
                        <a:t>11</a:t>
                      </a:r>
                      <a:endParaRPr lang="en-IN" sz="140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IN" sz="1400">
                          <a:solidFill>
                            <a:srgbClr val="548DD4"/>
                          </a:solidFill>
                          <a:effectLst/>
                          <a:latin typeface="Consolas" panose="020B0609020204030204" pitchFamily="49" charset="0"/>
                          <a:ea typeface="Times New Roman" panose="02020603050405020304" pitchFamily="18" charset="0"/>
                          <a:cs typeface="Consolas" panose="020B0609020204030204" pitchFamily="49" charset="0"/>
                        </a:rPr>
                        <a:t>12</a:t>
                      </a:r>
                      <a:endParaRPr lang="en-IN" sz="140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IN" sz="1400">
                          <a:solidFill>
                            <a:srgbClr val="548DD4"/>
                          </a:solidFill>
                          <a:effectLst/>
                          <a:latin typeface="Consolas" panose="020B0609020204030204" pitchFamily="49" charset="0"/>
                          <a:ea typeface="Times New Roman" panose="02020603050405020304" pitchFamily="18" charset="0"/>
                          <a:cs typeface="Consolas" panose="020B0609020204030204" pitchFamily="49" charset="0"/>
                        </a:rPr>
                        <a:t>13</a:t>
                      </a:r>
                      <a:endParaRPr lang="en-IN" sz="140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IN" sz="1400">
                          <a:solidFill>
                            <a:srgbClr val="548DD4"/>
                          </a:solidFill>
                          <a:effectLst/>
                          <a:latin typeface="Consolas" panose="020B0609020204030204" pitchFamily="49" charset="0"/>
                          <a:ea typeface="Times New Roman" panose="02020603050405020304" pitchFamily="18" charset="0"/>
                          <a:cs typeface="Consolas" panose="020B0609020204030204" pitchFamily="49" charset="0"/>
                        </a:rPr>
                        <a:t>14</a:t>
                      </a:r>
                      <a:endParaRPr lang="en-IN" sz="140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IN" sz="1400">
                          <a:solidFill>
                            <a:srgbClr val="548DD4"/>
                          </a:solidFill>
                          <a:effectLst/>
                          <a:latin typeface="Consolas" panose="020B0609020204030204" pitchFamily="49" charset="0"/>
                          <a:ea typeface="Times New Roman" panose="02020603050405020304" pitchFamily="18" charset="0"/>
                          <a:cs typeface="Consolas" panose="020B0609020204030204" pitchFamily="49" charset="0"/>
                        </a:rPr>
                        <a:t>15</a:t>
                      </a:r>
                      <a:endParaRPr lang="en-IN" sz="140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IN" sz="1400">
                          <a:solidFill>
                            <a:srgbClr val="548DD4"/>
                          </a:solidFill>
                          <a:effectLst/>
                          <a:latin typeface="Consolas" panose="020B0609020204030204" pitchFamily="49" charset="0"/>
                          <a:ea typeface="Times New Roman" panose="02020603050405020304" pitchFamily="18" charset="0"/>
                          <a:cs typeface="Consolas" panose="020B0609020204030204" pitchFamily="49" charset="0"/>
                        </a:rPr>
                        <a:t>16</a:t>
                      </a:r>
                      <a:endParaRPr lang="en-IN" sz="140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IN" sz="1400">
                          <a:solidFill>
                            <a:srgbClr val="548DD4"/>
                          </a:solidFill>
                          <a:effectLst/>
                          <a:latin typeface="Consolas" panose="020B0609020204030204" pitchFamily="49" charset="0"/>
                          <a:ea typeface="Times New Roman" panose="02020603050405020304" pitchFamily="18" charset="0"/>
                          <a:cs typeface="Consolas" panose="020B0609020204030204" pitchFamily="49" charset="0"/>
                        </a:rPr>
                        <a:t>17</a:t>
                      </a:r>
                      <a:endParaRPr lang="en-IN" sz="140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IN" sz="1400">
                          <a:solidFill>
                            <a:srgbClr val="548DD4"/>
                          </a:solidFill>
                          <a:effectLst/>
                          <a:latin typeface="Consolas" panose="020B0609020204030204" pitchFamily="49" charset="0"/>
                          <a:ea typeface="Times New Roman" panose="02020603050405020304" pitchFamily="18" charset="0"/>
                          <a:cs typeface="Consolas" panose="020B0609020204030204" pitchFamily="49" charset="0"/>
                        </a:rPr>
                        <a:t>18</a:t>
                      </a:r>
                      <a:endParaRPr lang="en-IN" sz="140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IN" sz="1400">
                          <a:solidFill>
                            <a:srgbClr val="548DD4"/>
                          </a:solidFill>
                          <a:effectLst/>
                          <a:latin typeface="Consolas" panose="020B0609020204030204" pitchFamily="49" charset="0"/>
                          <a:ea typeface="Times New Roman" panose="02020603050405020304" pitchFamily="18" charset="0"/>
                          <a:cs typeface="Consolas" panose="020B0609020204030204" pitchFamily="49" charset="0"/>
                        </a:rPr>
                        <a:t>19</a:t>
                      </a:r>
                      <a:endParaRPr lang="en-IN" sz="140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IN" sz="1400">
                          <a:solidFill>
                            <a:srgbClr val="548DD4"/>
                          </a:solidFill>
                          <a:effectLst/>
                          <a:latin typeface="Consolas" panose="020B0609020204030204" pitchFamily="49" charset="0"/>
                          <a:ea typeface="Times New Roman" panose="02020603050405020304" pitchFamily="18" charset="0"/>
                          <a:cs typeface="Consolas" panose="020B0609020204030204" pitchFamily="49" charset="0"/>
                        </a:rPr>
                        <a:t>20</a:t>
                      </a:r>
                      <a:endParaRPr lang="en-IN" sz="140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IN" sz="1400">
                          <a:solidFill>
                            <a:srgbClr val="548DD4"/>
                          </a:solidFill>
                          <a:effectLst/>
                          <a:latin typeface="Consolas" panose="020B0609020204030204" pitchFamily="49" charset="0"/>
                          <a:ea typeface="Times New Roman" panose="02020603050405020304" pitchFamily="18" charset="0"/>
                          <a:cs typeface="Consolas" panose="020B0609020204030204" pitchFamily="49" charset="0"/>
                        </a:rPr>
                        <a:t>21</a:t>
                      </a:r>
                      <a:endParaRPr lang="en-IN" sz="140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IN" sz="1400">
                          <a:solidFill>
                            <a:srgbClr val="548DD4"/>
                          </a:solidFill>
                          <a:effectLst/>
                          <a:latin typeface="Consolas" panose="020B0609020204030204" pitchFamily="49" charset="0"/>
                          <a:ea typeface="Times New Roman" panose="02020603050405020304" pitchFamily="18" charset="0"/>
                          <a:cs typeface="Consolas" panose="020B0609020204030204" pitchFamily="49" charset="0"/>
                        </a:rPr>
                        <a:t>22</a:t>
                      </a:r>
                      <a:endParaRPr lang="en-IN" sz="140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IN" sz="1400">
                          <a:solidFill>
                            <a:srgbClr val="548DD4"/>
                          </a:solidFill>
                          <a:effectLst/>
                          <a:latin typeface="Consolas" panose="020B0609020204030204" pitchFamily="49" charset="0"/>
                          <a:ea typeface="Times New Roman" panose="02020603050405020304" pitchFamily="18" charset="0"/>
                          <a:cs typeface="Consolas" panose="020B0609020204030204" pitchFamily="49" charset="0"/>
                        </a:rPr>
                        <a:t>23</a:t>
                      </a:r>
                      <a:endParaRPr lang="en-IN" sz="140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IN" sz="1400">
                          <a:solidFill>
                            <a:srgbClr val="548DD4"/>
                          </a:solidFill>
                          <a:effectLst/>
                          <a:latin typeface="Consolas" panose="020B0609020204030204" pitchFamily="49" charset="0"/>
                          <a:ea typeface="Times New Roman" panose="02020603050405020304" pitchFamily="18" charset="0"/>
                          <a:cs typeface="Consolas" panose="020B0609020204030204" pitchFamily="49" charset="0"/>
                        </a:rPr>
                        <a:t>24</a:t>
                      </a:r>
                      <a:endParaRPr lang="en-IN" sz="140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IN" sz="1400">
                          <a:solidFill>
                            <a:srgbClr val="548DD4"/>
                          </a:solidFill>
                          <a:effectLst/>
                          <a:latin typeface="Consolas" panose="020B0609020204030204" pitchFamily="49" charset="0"/>
                          <a:ea typeface="Times New Roman" panose="02020603050405020304" pitchFamily="18" charset="0"/>
                          <a:cs typeface="Consolas" panose="020B0609020204030204" pitchFamily="49" charset="0"/>
                        </a:rPr>
                        <a:t>25</a:t>
                      </a:r>
                      <a:endParaRPr lang="en-IN" sz="140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IN" sz="1400">
                          <a:solidFill>
                            <a:srgbClr val="548DD4"/>
                          </a:solidFill>
                          <a:effectLst/>
                          <a:latin typeface="Consolas" panose="020B0609020204030204" pitchFamily="49" charset="0"/>
                          <a:ea typeface="Times New Roman" panose="02020603050405020304" pitchFamily="18" charset="0"/>
                          <a:cs typeface="Consolas" panose="020B0609020204030204" pitchFamily="49" charset="0"/>
                        </a:rPr>
                        <a:t>26</a:t>
                      </a:r>
                      <a:endParaRPr lang="en-IN" sz="1400">
                        <a:effectLst/>
                        <a:latin typeface="Consolas" panose="020B0609020204030204" pitchFamily="49" charset="0"/>
                        <a:ea typeface="Times New Roman" panose="02020603050405020304" pitchFamily="18" charset="0"/>
                        <a:cs typeface="Mangal" panose="02040503050203030202"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spcAft>
                          <a:spcPts val="0"/>
                        </a:spcAft>
                      </a:pPr>
                      <a:r>
                        <a:rPr lang="en-US" sz="1400" dirty="0">
                          <a:solidFill>
                            <a:srgbClr val="FF0000"/>
                          </a:solidFill>
                          <a:effectLst/>
                          <a:latin typeface="Consolas" panose="020B0609020204030204" pitchFamily="49" charset="0"/>
                          <a:ea typeface="Times New Roman" panose="02020603050405020304" pitchFamily="18" charset="0"/>
                          <a:cs typeface="Consolas" panose="020B0609020204030204" pitchFamily="49" charset="0"/>
                        </a:rPr>
                        <a:t># Output</a:t>
                      </a:r>
                      <a:endParaRPr lang="en-IN" sz="1400" dirty="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US" sz="14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A-&gt; [[[ </a:t>
                      </a:r>
                      <a:r>
                        <a:rPr lang="en-US" sz="1400" dirty="0">
                          <a:solidFill>
                            <a:srgbClr val="04737B"/>
                          </a:solidFill>
                          <a:effectLst/>
                          <a:latin typeface="Consolas" panose="020B0609020204030204" pitchFamily="49" charset="0"/>
                          <a:ea typeface="Times New Roman" panose="02020603050405020304" pitchFamily="18" charset="0"/>
                          <a:cs typeface="Consolas" panose="020B0609020204030204" pitchFamily="49" charset="0"/>
                        </a:rPr>
                        <a:t>0</a:t>
                      </a:r>
                      <a:r>
                        <a:rPr lang="en-US" sz="14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400" dirty="0">
                          <a:solidFill>
                            <a:srgbClr val="04737B"/>
                          </a:solidFill>
                          <a:effectLst/>
                          <a:latin typeface="Consolas" panose="020B0609020204030204" pitchFamily="49" charset="0"/>
                          <a:ea typeface="Times New Roman" panose="02020603050405020304" pitchFamily="18" charset="0"/>
                          <a:cs typeface="Consolas" panose="020B0609020204030204" pitchFamily="49" charset="0"/>
                        </a:rPr>
                        <a:t>1</a:t>
                      </a:r>
                      <a:r>
                        <a:rPr lang="en-US" sz="14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400" dirty="0">
                          <a:solidFill>
                            <a:srgbClr val="04737B"/>
                          </a:solidFill>
                          <a:effectLst/>
                          <a:latin typeface="Consolas" panose="020B0609020204030204" pitchFamily="49" charset="0"/>
                          <a:ea typeface="Times New Roman" panose="02020603050405020304" pitchFamily="18" charset="0"/>
                          <a:cs typeface="Consolas" panose="020B0609020204030204" pitchFamily="49" charset="0"/>
                        </a:rPr>
                        <a:t>2</a:t>
                      </a:r>
                      <a:r>
                        <a:rPr lang="en-US" sz="14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400" dirty="0">
                          <a:solidFill>
                            <a:srgbClr val="04737B"/>
                          </a:solidFill>
                          <a:effectLst/>
                          <a:latin typeface="Consolas" panose="020B0609020204030204" pitchFamily="49" charset="0"/>
                          <a:ea typeface="Times New Roman" panose="02020603050405020304" pitchFamily="18" charset="0"/>
                          <a:cs typeface="Consolas" panose="020B0609020204030204" pitchFamily="49" charset="0"/>
                        </a:rPr>
                        <a:t>3</a:t>
                      </a:r>
                      <a:r>
                        <a:rPr lang="en-US" sz="14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a:t>
                      </a:r>
                      <a:endParaRPr lang="en-IN" sz="1400" dirty="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US" sz="14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 </a:t>
                      </a:r>
                      <a:r>
                        <a:rPr lang="en-US" sz="1400" dirty="0">
                          <a:solidFill>
                            <a:srgbClr val="04737B"/>
                          </a:solidFill>
                          <a:effectLst/>
                          <a:latin typeface="Consolas" panose="020B0609020204030204" pitchFamily="49" charset="0"/>
                          <a:ea typeface="Times New Roman" panose="02020603050405020304" pitchFamily="18" charset="0"/>
                          <a:cs typeface="Consolas" panose="020B0609020204030204" pitchFamily="49" charset="0"/>
                        </a:rPr>
                        <a:t>4</a:t>
                      </a:r>
                      <a:r>
                        <a:rPr lang="en-US" sz="14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400" dirty="0">
                          <a:solidFill>
                            <a:srgbClr val="04737B"/>
                          </a:solidFill>
                          <a:effectLst/>
                          <a:latin typeface="Consolas" panose="020B0609020204030204" pitchFamily="49" charset="0"/>
                          <a:ea typeface="Times New Roman" panose="02020603050405020304" pitchFamily="18" charset="0"/>
                          <a:cs typeface="Consolas" panose="020B0609020204030204" pitchFamily="49" charset="0"/>
                        </a:rPr>
                        <a:t>5</a:t>
                      </a:r>
                      <a:r>
                        <a:rPr lang="en-US" sz="14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400" dirty="0">
                          <a:solidFill>
                            <a:srgbClr val="04737B"/>
                          </a:solidFill>
                          <a:effectLst/>
                          <a:latin typeface="Consolas" panose="020B0609020204030204" pitchFamily="49" charset="0"/>
                          <a:ea typeface="Times New Roman" panose="02020603050405020304" pitchFamily="18" charset="0"/>
                          <a:cs typeface="Consolas" panose="020B0609020204030204" pitchFamily="49" charset="0"/>
                        </a:rPr>
                        <a:t>6</a:t>
                      </a:r>
                      <a:r>
                        <a:rPr lang="en-US" sz="14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400" dirty="0">
                          <a:solidFill>
                            <a:srgbClr val="04737B"/>
                          </a:solidFill>
                          <a:effectLst/>
                          <a:latin typeface="Consolas" panose="020B0609020204030204" pitchFamily="49" charset="0"/>
                          <a:ea typeface="Times New Roman" panose="02020603050405020304" pitchFamily="18" charset="0"/>
                          <a:cs typeface="Consolas" panose="020B0609020204030204" pitchFamily="49" charset="0"/>
                        </a:rPr>
                        <a:t>7</a:t>
                      </a:r>
                      <a:r>
                        <a:rPr lang="en-US" sz="14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a:t>
                      </a:r>
                      <a:endParaRPr lang="en-IN" sz="1400" dirty="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US" sz="14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 </a:t>
                      </a:r>
                      <a:r>
                        <a:rPr lang="en-US" sz="1400" dirty="0">
                          <a:solidFill>
                            <a:srgbClr val="04737B"/>
                          </a:solidFill>
                          <a:effectLst/>
                          <a:latin typeface="Consolas" panose="020B0609020204030204" pitchFamily="49" charset="0"/>
                          <a:ea typeface="Times New Roman" panose="02020603050405020304" pitchFamily="18" charset="0"/>
                          <a:cs typeface="Consolas" panose="020B0609020204030204" pitchFamily="49" charset="0"/>
                        </a:rPr>
                        <a:t>8</a:t>
                      </a:r>
                      <a:r>
                        <a:rPr lang="en-US" sz="14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400" dirty="0">
                          <a:solidFill>
                            <a:srgbClr val="04737B"/>
                          </a:solidFill>
                          <a:effectLst/>
                          <a:latin typeface="Consolas" panose="020B0609020204030204" pitchFamily="49" charset="0"/>
                          <a:ea typeface="Times New Roman" panose="02020603050405020304" pitchFamily="18" charset="0"/>
                          <a:cs typeface="Consolas" panose="020B0609020204030204" pitchFamily="49" charset="0"/>
                        </a:rPr>
                        <a:t>9</a:t>
                      </a:r>
                      <a:r>
                        <a:rPr lang="en-US" sz="14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400" dirty="0">
                          <a:solidFill>
                            <a:srgbClr val="04737B"/>
                          </a:solidFill>
                          <a:effectLst/>
                          <a:latin typeface="Consolas" panose="020B0609020204030204" pitchFamily="49" charset="0"/>
                          <a:ea typeface="Times New Roman" panose="02020603050405020304" pitchFamily="18" charset="0"/>
                          <a:cs typeface="Consolas" panose="020B0609020204030204" pitchFamily="49" charset="0"/>
                        </a:rPr>
                        <a:t>10</a:t>
                      </a:r>
                      <a:r>
                        <a:rPr lang="en-US" sz="14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400" dirty="0">
                          <a:solidFill>
                            <a:srgbClr val="04737B"/>
                          </a:solidFill>
                          <a:effectLst/>
                          <a:latin typeface="Consolas" panose="020B0609020204030204" pitchFamily="49" charset="0"/>
                          <a:ea typeface="Times New Roman" panose="02020603050405020304" pitchFamily="18" charset="0"/>
                          <a:cs typeface="Consolas" panose="020B0609020204030204" pitchFamily="49" charset="0"/>
                        </a:rPr>
                        <a:t>11</a:t>
                      </a:r>
                      <a:r>
                        <a:rPr lang="en-US" sz="14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a:t>
                      </a:r>
                      <a:endParaRPr lang="en-IN" sz="1400" dirty="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US" sz="1400" dirty="0">
                          <a:effectLst/>
                          <a:latin typeface="Consolas" panose="020B0609020204030204" pitchFamily="49" charset="0"/>
                          <a:ea typeface="Times New Roman" panose="02020603050405020304" pitchFamily="18" charset="0"/>
                          <a:cs typeface="Consolas" panose="020B0609020204030204" pitchFamily="49" charset="0"/>
                        </a:rPr>
                        <a:t> </a:t>
                      </a:r>
                      <a:endParaRPr lang="en-IN" sz="1400" dirty="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US" sz="14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400" dirty="0">
                          <a:solidFill>
                            <a:srgbClr val="04737B"/>
                          </a:solidFill>
                          <a:effectLst/>
                          <a:latin typeface="Consolas" panose="020B0609020204030204" pitchFamily="49" charset="0"/>
                          <a:ea typeface="Times New Roman" panose="02020603050405020304" pitchFamily="18" charset="0"/>
                          <a:cs typeface="Consolas" panose="020B0609020204030204" pitchFamily="49" charset="0"/>
                        </a:rPr>
                        <a:t>12</a:t>
                      </a:r>
                      <a:r>
                        <a:rPr lang="en-US" sz="14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400" dirty="0">
                          <a:solidFill>
                            <a:srgbClr val="04737B"/>
                          </a:solidFill>
                          <a:effectLst/>
                          <a:latin typeface="Consolas" panose="020B0609020204030204" pitchFamily="49" charset="0"/>
                          <a:ea typeface="Times New Roman" panose="02020603050405020304" pitchFamily="18" charset="0"/>
                          <a:cs typeface="Consolas" panose="020B0609020204030204" pitchFamily="49" charset="0"/>
                        </a:rPr>
                        <a:t>13</a:t>
                      </a:r>
                      <a:r>
                        <a:rPr lang="en-US" sz="14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400" dirty="0">
                          <a:solidFill>
                            <a:srgbClr val="04737B"/>
                          </a:solidFill>
                          <a:effectLst/>
                          <a:latin typeface="Consolas" panose="020B0609020204030204" pitchFamily="49" charset="0"/>
                          <a:ea typeface="Times New Roman" panose="02020603050405020304" pitchFamily="18" charset="0"/>
                          <a:cs typeface="Consolas" panose="020B0609020204030204" pitchFamily="49" charset="0"/>
                        </a:rPr>
                        <a:t>14</a:t>
                      </a:r>
                      <a:r>
                        <a:rPr lang="en-US" sz="14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400" dirty="0">
                          <a:solidFill>
                            <a:srgbClr val="04737B"/>
                          </a:solidFill>
                          <a:effectLst/>
                          <a:latin typeface="Consolas" panose="020B0609020204030204" pitchFamily="49" charset="0"/>
                          <a:ea typeface="Times New Roman" panose="02020603050405020304" pitchFamily="18" charset="0"/>
                          <a:cs typeface="Consolas" panose="020B0609020204030204" pitchFamily="49" charset="0"/>
                        </a:rPr>
                        <a:t>15</a:t>
                      </a:r>
                      <a:r>
                        <a:rPr lang="en-US" sz="14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a:t>
                      </a:r>
                      <a:endParaRPr lang="en-IN" sz="1400" dirty="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US" sz="14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400" dirty="0">
                          <a:solidFill>
                            <a:srgbClr val="04737B"/>
                          </a:solidFill>
                          <a:effectLst/>
                          <a:latin typeface="Consolas" panose="020B0609020204030204" pitchFamily="49" charset="0"/>
                          <a:ea typeface="Times New Roman" panose="02020603050405020304" pitchFamily="18" charset="0"/>
                          <a:cs typeface="Consolas" panose="020B0609020204030204" pitchFamily="49" charset="0"/>
                        </a:rPr>
                        <a:t>16</a:t>
                      </a:r>
                      <a:r>
                        <a:rPr lang="en-US" sz="14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400" dirty="0">
                          <a:solidFill>
                            <a:srgbClr val="04737B"/>
                          </a:solidFill>
                          <a:effectLst/>
                          <a:latin typeface="Consolas" panose="020B0609020204030204" pitchFamily="49" charset="0"/>
                          <a:ea typeface="Times New Roman" panose="02020603050405020304" pitchFamily="18" charset="0"/>
                          <a:cs typeface="Consolas" panose="020B0609020204030204" pitchFamily="49" charset="0"/>
                        </a:rPr>
                        <a:t>17</a:t>
                      </a:r>
                      <a:r>
                        <a:rPr lang="en-US" sz="14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400" dirty="0">
                          <a:solidFill>
                            <a:srgbClr val="04737B"/>
                          </a:solidFill>
                          <a:effectLst/>
                          <a:latin typeface="Consolas" panose="020B0609020204030204" pitchFamily="49" charset="0"/>
                          <a:ea typeface="Times New Roman" panose="02020603050405020304" pitchFamily="18" charset="0"/>
                          <a:cs typeface="Consolas" panose="020B0609020204030204" pitchFamily="49" charset="0"/>
                        </a:rPr>
                        <a:t>18</a:t>
                      </a:r>
                      <a:r>
                        <a:rPr lang="en-US" sz="14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400" dirty="0">
                          <a:solidFill>
                            <a:srgbClr val="04737B"/>
                          </a:solidFill>
                          <a:effectLst/>
                          <a:latin typeface="Consolas" panose="020B0609020204030204" pitchFamily="49" charset="0"/>
                          <a:ea typeface="Times New Roman" panose="02020603050405020304" pitchFamily="18" charset="0"/>
                          <a:cs typeface="Consolas" panose="020B0609020204030204" pitchFamily="49" charset="0"/>
                        </a:rPr>
                        <a:t>19</a:t>
                      </a:r>
                      <a:r>
                        <a:rPr lang="en-US" sz="14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a:t>
                      </a:r>
                      <a:endParaRPr lang="en-IN" sz="1400" dirty="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US" sz="14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400" dirty="0">
                          <a:solidFill>
                            <a:srgbClr val="04737B"/>
                          </a:solidFill>
                          <a:effectLst/>
                          <a:latin typeface="Consolas" panose="020B0609020204030204" pitchFamily="49" charset="0"/>
                          <a:ea typeface="Times New Roman" panose="02020603050405020304" pitchFamily="18" charset="0"/>
                          <a:cs typeface="Consolas" panose="020B0609020204030204" pitchFamily="49" charset="0"/>
                        </a:rPr>
                        <a:t>20</a:t>
                      </a:r>
                      <a:r>
                        <a:rPr lang="en-US" sz="14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400" dirty="0">
                          <a:solidFill>
                            <a:srgbClr val="04737B"/>
                          </a:solidFill>
                          <a:effectLst/>
                          <a:latin typeface="Consolas" panose="020B0609020204030204" pitchFamily="49" charset="0"/>
                          <a:ea typeface="Times New Roman" panose="02020603050405020304" pitchFamily="18" charset="0"/>
                          <a:cs typeface="Consolas" panose="020B0609020204030204" pitchFamily="49" charset="0"/>
                        </a:rPr>
                        <a:t>21</a:t>
                      </a:r>
                      <a:r>
                        <a:rPr lang="en-US" sz="14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400" dirty="0">
                          <a:solidFill>
                            <a:srgbClr val="04737B"/>
                          </a:solidFill>
                          <a:effectLst/>
                          <a:latin typeface="Consolas" panose="020B0609020204030204" pitchFamily="49" charset="0"/>
                          <a:ea typeface="Times New Roman" panose="02020603050405020304" pitchFamily="18" charset="0"/>
                          <a:cs typeface="Consolas" panose="020B0609020204030204" pitchFamily="49" charset="0"/>
                        </a:rPr>
                        <a:t>22</a:t>
                      </a:r>
                      <a:r>
                        <a:rPr lang="en-US" sz="14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400" dirty="0">
                          <a:solidFill>
                            <a:srgbClr val="04737B"/>
                          </a:solidFill>
                          <a:effectLst/>
                          <a:latin typeface="Consolas" panose="020B0609020204030204" pitchFamily="49" charset="0"/>
                          <a:ea typeface="Times New Roman" panose="02020603050405020304" pitchFamily="18" charset="0"/>
                          <a:cs typeface="Consolas" panose="020B0609020204030204" pitchFamily="49" charset="0"/>
                        </a:rPr>
                        <a:t>23</a:t>
                      </a:r>
                      <a:r>
                        <a:rPr lang="en-US" sz="14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a:t>
                      </a:r>
                      <a:endParaRPr lang="en-IN" sz="1400" dirty="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US" sz="14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B-&gt; [[ </a:t>
                      </a:r>
                      <a:r>
                        <a:rPr lang="en-US" sz="1400" dirty="0">
                          <a:solidFill>
                            <a:srgbClr val="04737B"/>
                          </a:solidFill>
                          <a:effectLst/>
                          <a:latin typeface="Consolas" panose="020B0609020204030204" pitchFamily="49" charset="0"/>
                          <a:ea typeface="Times New Roman" panose="02020603050405020304" pitchFamily="18" charset="0"/>
                          <a:cs typeface="Consolas" panose="020B0609020204030204" pitchFamily="49" charset="0"/>
                        </a:rPr>
                        <a:t>0</a:t>
                      </a:r>
                      <a:r>
                        <a:rPr lang="en-US" sz="14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400" dirty="0">
                          <a:solidFill>
                            <a:srgbClr val="04737B"/>
                          </a:solidFill>
                          <a:effectLst/>
                          <a:latin typeface="Consolas" panose="020B0609020204030204" pitchFamily="49" charset="0"/>
                          <a:ea typeface="Times New Roman" panose="02020603050405020304" pitchFamily="18" charset="0"/>
                          <a:cs typeface="Consolas" panose="020B0609020204030204" pitchFamily="49" charset="0"/>
                        </a:rPr>
                        <a:t>1</a:t>
                      </a:r>
                      <a:r>
                        <a:rPr lang="en-US" sz="14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400" dirty="0">
                          <a:solidFill>
                            <a:srgbClr val="04737B"/>
                          </a:solidFill>
                          <a:effectLst/>
                          <a:latin typeface="Consolas" panose="020B0609020204030204" pitchFamily="49" charset="0"/>
                          <a:ea typeface="Times New Roman" panose="02020603050405020304" pitchFamily="18" charset="0"/>
                          <a:cs typeface="Consolas" panose="020B0609020204030204" pitchFamily="49" charset="0"/>
                        </a:rPr>
                        <a:t>2</a:t>
                      </a:r>
                      <a:r>
                        <a:rPr lang="en-US" sz="14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400" dirty="0">
                          <a:solidFill>
                            <a:srgbClr val="04737B"/>
                          </a:solidFill>
                          <a:effectLst/>
                          <a:latin typeface="Consolas" panose="020B0609020204030204" pitchFamily="49" charset="0"/>
                          <a:ea typeface="Times New Roman" panose="02020603050405020304" pitchFamily="18" charset="0"/>
                          <a:cs typeface="Consolas" panose="020B0609020204030204" pitchFamily="49" charset="0"/>
                        </a:rPr>
                        <a:t>3</a:t>
                      </a:r>
                      <a:r>
                        <a:rPr lang="en-US" sz="14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a:t>
                      </a:r>
                      <a:endParaRPr lang="en-IN" sz="1400" dirty="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US" sz="14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 </a:t>
                      </a:r>
                      <a:r>
                        <a:rPr lang="en-US" sz="1400" dirty="0">
                          <a:solidFill>
                            <a:srgbClr val="04737B"/>
                          </a:solidFill>
                          <a:effectLst/>
                          <a:latin typeface="Consolas" panose="020B0609020204030204" pitchFamily="49" charset="0"/>
                          <a:ea typeface="Times New Roman" panose="02020603050405020304" pitchFamily="18" charset="0"/>
                          <a:cs typeface="Consolas" panose="020B0609020204030204" pitchFamily="49" charset="0"/>
                        </a:rPr>
                        <a:t>4</a:t>
                      </a:r>
                      <a:r>
                        <a:rPr lang="en-US" sz="14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400" dirty="0">
                          <a:solidFill>
                            <a:srgbClr val="04737B"/>
                          </a:solidFill>
                          <a:effectLst/>
                          <a:latin typeface="Consolas" panose="020B0609020204030204" pitchFamily="49" charset="0"/>
                          <a:ea typeface="Times New Roman" panose="02020603050405020304" pitchFamily="18" charset="0"/>
                          <a:cs typeface="Consolas" panose="020B0609020204030204" pitchFamily="49" charset="0"/>
                        </a:rPr>
                        <a:t>5</a:t>
                      </a:r>
                      <a:r>
                        <a:rPr lang="en-US" sz="14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400" dirty="0">
                          <a:solidFill>
                            <a:srgbClr val="04737B"/>
                          </a:solidFill>
                          <a:effectLst/>
                          <a:latin typeface="Consolas" panose="020B0609020204030204" pitchFamily="49" charset="0"/>
                          <a:ea typeface="Times New Roman" panose="02020603050405020304" pitchFamily="18" charset="0"/>
                          <a:cs typeface="Consolas" panose="020B0609020204030204" pitchFamily="49" charset="0"/>
                        </a:rPr>
                        <a:t>6</a:t>
                      </a:r>
                      <a:r>
                        <a:rPr lang="en-US" sz="14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400" dirty="0">
                          <a:solidFill>
                            <a:srgbClr val="04737B"/>
                          </a:solidFill>
                          <a:effectLst/>
                          <a:latin typeface="Consolas" panose="020B0609020204030204" pitchFamily="49" charset="0"/>
                          <a:ea typeface="Times New Roman" panose="02020603050405020304" pitchFamily="18" charset="0"/>
                          <a:cs typeface="Consolas" panose="020B0609020204030204" pitchFamily="49" charset="0"/>
                        </a:rPr>
                        <a:t>7</a:t>
                      </a:r>
                      <a:r>
                        <a:rPr lang="en-US" sz="14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a:t>
                      </a:r>
                      <a:endParaRPr lang="en-IN" sz="1400" dirty="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US" sz="14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 </a:t>
                      </a:r>
                      <a:r>
                        <a:rPr lang="en-US" sz="1400" dirty="0">
                          <a:solidFill>
                            <a:srgbClr val="04737B"/>
                          </a:solidFill>
                          <a:effectLst/>
                          <a:latin typeface="Consolas" panose="020B0609020204030204" pitchFamily="49" charset="0"/>
                          <a:ea typeface="Times New Roman" panose="02020603050405020304" pitchFamily="18" charset="0"/>
                          <a:cs typeface="Consolas" panose="020B0609020204030204" pitchFamily="49" charset="0"/>
                        </a:rPr>
                        <a:t>8</a:t>
                      </a:r>
                      <a:r>
                        <a:rPr lang="en-US" sz="14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400" dirty="0">
                          <a:solidFill>
                            <a:srgbClr val="04737B"/>
                          </a:solidFill>
                          <a:effectLst/>
                          <a:latin typeface="Consolas" panose="020B0609020204030204" pitchFamily="49" charset="0"/>
                          <a:ea typeface="Times New Roman" panose="02020603050405020304" pitchFamily="18" charset="0"/>
                          <a:cs typeface="Consolas" panose="020B0609020204030204" pitchFamily="49" charset="0"/>
                        </a:rPr>
                        <a:t>9</a:t>
                      </a:r>
                      <a:r>
                        <a:rPr lang="en-US" sz="14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400" dirty="0">
                          <a:solidFill>
                            <a:srgbClr val="04737B"/>
                          </a:solidFill>
                          <a:effectLst/>
                          <a:latin typeface="Consolas" panose="020B0609020204030204" pitchFamily="49" charset="0"/>
                          <a:ea typeface="Times New Roman" panose="02020603050405020304" pitchFamily="18" charset="0"/>
                          <a:cs typeface="Consolas" panose="020B0609020204030204" pitchFamily="49" charset="0"/>
                        </a:rPr>
                        <a:t>10</a:t>
                      </a:r>
                      <a:r>
                        <a:rPr lang="en-US" sz="14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400" dirty="0">
                          <a:solidFill>
                            <a:srgbClr val="04737B"/>
                          </a:solidFill>
                          <a:effectLst/>
                          <a:latin typeface="Consolas" panose="020B0609020204030204" pitchFamily="49" charset="0"/>
                          <a:ea typeface="Times New Roman" panose="02020603050405020304" pitchFamily="18" charset="0"/>
                          <a:cs typeface="Consolas" panose="020B0609020204030204" pitchFamily="49" charset="0"/>
                        </a:rPr>
                        <a:t>11</a:t>
                      </a:r>
                      <a:r>
                        <a:rPr lang="en-US" sz="14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a:t>
                      </a:r>
                      <a:endParaRPr lang="en-IN" sz="1400" dirty="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US" sz="14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A * B-&gt; [[[  </a:t>
                      </a:r>
                      <a:r>
                        <a:rPr lang="en-US" sz="1400" dirty="0">
                          <a:solidFill>
                            <a:srgbClr val="04737B"/>
                          </a:solidFill>
                          <a:effectLst/>
                          <a:latin typeface="Consolas" panose="020B0609020204030204" pitchFamily="49" charset="0"/>
                          <a:ea typeface="Times New Roman" panose="02020603050405020304" pitchFamily="18" charset="0"/>
                          <a:cs typeface="Consolas" panose="020B0609020204030204" pitchFamily="49" charset="0"/>
                        </a:rPr>
                        <a:t>0</a:t>
                      </a:r>
                      <a:r>
                        <a:rPr lang="en-US" sz="14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400" dirty="0">
                          <a:solidFill>
                            <a:srgbClr val="04737B"/>
                          </a:solidFill>
                          <a:effectLst/>
                          <a:latin typeface="Consolas" panose="020B0609020204030204" pitchFamily="49" charset="0"/>
                          <a:ea typeface="Times New Roman" panose="02020603050405020304" pitchFamily="18" charset="0"/>
                          <a:cs typeface="Consolas" panose="020B0609020204030204" pitchFamily="49" charset="0"/>
                        </a:rPr>
                        <a:t>1</a:t>
                      </a:r>
                      <a:r>
                        <a:rPr lang="en-US" sz="14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400" dirty="0">
                          <a:solidFill>
                            <a:srgbClr val="04737B"/>
                          </a:solidFill>
                          <a:effectLst/>
                          <a:latin typeface="Consolas" panose="020B0609020204030204" pitchFamily="49" charset="0"/>
                          <a:ea typeface="Times New Roman" panose="02020603050405020304" pitchFamily="18" charset="0"/>
                          <a:cs typeface="Consolas" panose="020B0609020204030204" pitchFamily="49" charset="0"/>
                        </a:rPr>
                        <a:t>4</a:t>
                      </a:r>
                      <a:r>
                        <a:rPr lang="en-US" sz="14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400" dirty="0">
                          <a:solidFill>
                            <a:srgbClr val="04737B"/>
                          </a:solidFill>
                          <a:effectLst/>
                          <a:latin typeface="Consolas" panose="020B0609020204030204" pitchFamily="49" charset="0"/>
                          <a:ea typeface="Times New Roman" panose="02020603050405020304" pitchFamily="18" charset="0"/>
                          <a:cs typeface="Consolas" panose="020B0609020204030204" pitchFamily="49" charset="0"/>
                        </a:rPr>
                        <a:t>9</a:t>
                      </a:r>
                      <a:r>
                        <a:rPr lang="en-US" sz="14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a:t>
                      </a:r>
                      <a:endParaRPr lang="en-IN" sz="1400" dirty="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US" sz="14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 </a:t>
                      </a:r>
                      <a:r>
                        <a:rPr lang="en-US" sz="1400" dirty="0">
                          <a:solidFill>
                            <a:srgbClr val="04737B"/>
                          </a:solidFill>
                          <a:effectLst/>
                          <a:latin typeface="Consolas" panose="020B0609020204030204" pitchFamily="49" charset="0"/>
                          <a:ea typeface="Times New Roman" panose="02020603050405020304" pitchFamily="18" charset="0"/>
                          <a:cs typeface="Consolas" panose="020B0609020204030204" pitchFamily="49" charset="0"/>
                        </a:rPr>
                        <a:t>16</a:t>
                      </a:r>
                      <a:r>
                        <a:rPr lang="en-US" sz="14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400" dirty="0">
                          <a:solidFill>
                            <a:srgbClr val="04737B"/>
                          </a:solidFill>
                          <a:effectLst/>
                          <a:latin typeface="Consolas" panose="020B0609020204030204" pitchFamily="49" charset="0"/>
                          <a:ea typeface="Times New Roman" panose="02020603050405020304" pitchFamily="18" charset="0"/>
                          <a:cs typeface="Consolas" panose="020B0609020204030204" pitchFamily="49" charset="0"/>
                        </a:rPr>
                        <a:t>25</a:t>
                      </a:r>
                      <a:r>
                        <a:rPr lang="en-US" sz="14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400" dirty="0">
                          <a:solidFill>
                            <a:srgbClr val="04737B"/>
                          </a:solidFill>
                          <a:effectLst/>
                          <a:latin typeface="Consolas" panose="020B0609020204030204" pitchFamily="49" charset="0"/>
                          <a:ea typeface="Times New Roman" panose="02020603050405020304" pitchFamily="18" charset="0"/>
                          <a:cs typeface="Consolas" panose="020B0609020204030204" pitchFamily="49" charset="0"/>
                        </a:rPr>
                        <a:t>36</a:t>
                      </a:r>
                      <a:r>
                        <a:rPr lang="en-US" sz="14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400" dirty="0">
                          <a:solidFill>
                            <a:srgbClr val="04737B"/>
                          </a:solidFill>
                          <a:effectLst/>
                          <a:latin typeface="Consolas" panose="020B0609020204030204" pitchFamily="49" charset="0"/>
                          <a:ea typeface="Times New Roman" panose="02020603050405020304" pitchFamily="18" charset="0"/>
                          <a:cs typeface="Consolas" panose="020B0609020204030204" pitchFamily="49" charset="0"/>
                        </a:rPr>
                        <a:t>49</a:t>
                      </a:r>
                      <a:r>
                        <a:rPr lang="en-US" sz="14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a:t>
                      </a:r>
                      <a:endParaRPr lang="en-IN" sz="1400" dirty="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US" sz="14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 </a:t>
                      </a:r>
                      <a:r>
                        <a:rPr lang="en-US" sz="1400" dirty="0">
                          <a:solidFill>
                            <a:srgbClr val="04737B"/>
                          </a:solidFill>
                          <a:effectLst/>
                          <a:latin typeface="Consolas" panose="020B0609020204030204" pitchFamily="49" charset="0"/>
                          <a:ea typeface="Times New Roman" panose="02020603050405020304" pitchFamily="18" charset="0"/>
                          <a:cs typeface="Consolas" panose="020B0609020204030204" pitchFamily="49" charset="0"/>
                        </a:rPr>
                        <a:t>64</a:t>
                      </a:r>
                      <a:r>
                        <a:rPr lang="en-US" sz="14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400" dirty="0">
                          <a:solidFill>
                            <a:srgbClr val="04737B"/>
                          </a:solidFill>
                          <a:effectLst/>
                          <a:latin typeface="Consolas" panose="020B0609020204030204" pitchFamily="49" charset="0"/>
                          <a:ea typeface="Times New Roman" panose="02020603050405020304" pitchFamily="18" charset="0"/>
                          <a:cs typeface="Consolas" panose="020B0609020204030204" pitchFamily="49" charset="0"/>
                        </a:rPr>
                        <a:t>81</a:t>
                      </a:r>
                      <a:r>
                        <a:rPr lang="en-US" sz="14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400" dirty="0">
                          <a:solidFill>
                            <a:srgbClr val="04737B"/>
                          </a:solidFill>
                          <a:effectLst/>
                          <a:latin typeface="Consolas" panose="020B0609020204030204" pitchFamily="49" charset="0"/>
                          <a:ea typeface="Times New Roman" panose="02020603050405020304" pitchFamily="18" charset="0"/>
                          <a:cs typeface="Consolas" panose="020B0609020204030204" pitchFamily="49" charset="0"/>
                        </a:rPr>
                        <a:t>100</a:t>
                      </a:r>
                      <a:r>
                        <a:rPr lang="en-US" sz="14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400" dirty="0">
                          <a:solidFill>
                            <a:srgbClr val="04737B"/>
                          </a:solidFill>
                          <a:effectLst/>
                          <a:latin typeface="Consolas" panose="020B0609020204030204" pitchFamily="49" charset="0"/>
                          <a:ea typeface="Times New Roman" panose="02020603050405020304" pitchFamily="18" charset="0"/>
                          <a:cs typeface="Consolas" panose="020B0609020204030204" pitchFamily="49" charset="0"/>
                        </a:rPr>
                        <a:t>121</a:t>
                      </a:r>
                      <a:r>
                        <a:rPr lang="en-US" sz="14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a:t>
                      </a:r>
                      <a:endParaRPr lang="en-IN" sz="1400" dirty="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US" sz="1400" dirty="0">
                          <a:effectLst/>
                          <a:latin typeface="Consolas" panose="020B0609020204030204" pitchFamily="49" charset="0"/>
                          <a:ea typeface="Times New Roman" panose="02020603050405020304" pitchFamily="18" charset="0"/>
                          <a:cs typeface="Consolas" panose="020B0609020204030204" pitchFamily="49" charset="0"/>
                        </a:rPr>
                        <a:t> </a:t>
                      </a:r>
                      <a:endParaRPr lang="en-IN" sz="1400" dirty="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US" sz="14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  </a:t>
                      </a:r>
                      <a:r>
                        <a:rPr lang="en-US" sz="1400" dirty="0">
                          <a:solidFill>
                            <a:srgbClr val="04737B"/>
                          </a:solidFill>
                          <a:effectLst/>
                          <a:latin typeface="Consolas" panose="020B0609020204030204" pitchFamily="49" charset="0"/>
                          <a:ea typeface="Times New Roman" panose="02020603050405020304" pitchFamily="18" charset="0"/>
                          <a:cs typeface="Consolas" panose="020B0609020204030204" pitchFamily="49" charset="0"/>
                        </a:rPr>
                        <a:t>0</a:t>
                      </a:r>
                      <a:r>
                        <a:rPr lang="en-US" sz="14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400" dirty="0">
                          <a:solidFill>
                            <a:srgbClr val="04737B"/>
                          </a:solidFill>
                          <a:effectLst/>
                          <a:latin typeface="Consolas" panose="020B0609020204030204" pitchFamily="49" charset="0"/>
                          <a:ea typeface="Times New Roman" panose="02020603050405020304" pitchFamily="18" charset="0"/>
                          <a:cs typeface="Consolas" panose="020B0609020204030204" pitchFamily="49" charset="0"/>
                        </a:rPr>
                        <a:t>13</a:t>
                      </a:r>
                      <a:r>
                        <a:rPr lang="en-US" sz="14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400" dirty="0">
                          <a:solidFill>
                            <a:srgbClr val="04737B"/>
                          </a:solidFill>
                          <a:effectLst/>
                          <a:latin typeface="Consolas" panose="020B0609020204030204" pitchFamily="49" charset="0"/>
                          <a:ea typeface="Times New Roman" panose="02020603050405020304" pitchFamily="18" charset="0"/>
                          <a:cs typeface="Consolas" panose="020B0609020204030204" pitchFamily="49" charset="0"/>
                        </a:rPr>
                        <a:t>28</a:t>
                      </a:r>
                      <a:r>
                        <a:rPr lang="en-US" sz="14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400" dirty="0">
                          <a:solidFill>
                            <a:srgbClr val="04737B"/>
                          </a:solidFill>
                          <a:effectLst/>
                          <a:latin typeface="Consolas" panose="020B0609020204030204" pitchFamily="49" charset="0"/>
                          <a:ea typeface="Times New Roman" panose="02020603050405020304" pitchFamily="18" charset="0"/>
                          <a:cs typeface="Consolas" panose="020B0609020204030204" pitchFamily="49" charset="0"/>
                        </a:rPr>
                        <a:t>45</a:t>
                      </a:r>
                      <a:r>
                        <a:rPr lang="en-US" sz="14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a:t>
                      </a:r>
                      <a:endParaRPr lang="en-IN" sz="1400" dirty="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US" sz="14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 </a:t>
                      </a:r>
                      <a:r>
                        <a:rPr lang="en-US" sz="1400" dirty="0">
                          <a:solidFill>
                            <a:srgbClr val="04737B"/>
                          </a:solidFill>
                          <a:effectLst/>
                          <a:latin typeface="Consolas" panose="020B0609020204030204" pitchFamily="49" charset="0"/>
                          <a:ea typeface="Times New Roman" panose="02020603050405020304" pitchFamily="18" charset="0"/>
                          <a:cs typeface="Consolas" panose="020B0609020204030204" pitchFamily="49" charset="0"/>
                        </a:rPr>
                        <a:t>64</a:t>
                      </a:r>
                      <a:r>
                        <a:rPr lang="en-US" sz="14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400" dirty="0">
                          <a:solidFill>
                            <a:srgbClr val="04737B"/>
                          </a:solidFill>
                          <a:effectLst/>
                          <a:latin typeface="Consolas" panose="020B0609020204030204" pitchFamily="49" charset="0"/>
                          <a:ea typeface="Times New Roman" panose="02020603050405020304" pitchFamily="18" charset="0"/>
                          <a:cs typeface="Consolas" panose="020B0609020204030204" pitchFamily="49" charset="0"/>
                        </a:rPr>
                        <a:t>85</a:t>
                      </a:r>
                      <a:r>
                        <a:rPr lang="en-US" sz="14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400" dirty="0">
                          <a:solidFill>
                            <a:srgbClr val="04737B"/>
                          </a:solidFill>
                          <a:effectLst/>
                          <a:latin typeface="Consolas" panose="020B0609020204030204" pitchFamily="49" charset="0"/>
                          <a:ea typeface="Times New Roman" panose="02020603050405020304" pitchFamily="18" charset="0"/>
                          <a:cs typeface="Consolas" panose="020B0609020204030204" pitchFamily="49" charset="0"/>
                        </a:rPr>
                        <a:t>108</a:t>
                      </a:r>
                      <a:r>
                        <a:rPr lang="en-US" sz="14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400" dirty="0">
                          <a:solidFill>
                            <a:srgbClr val="04737B"/>
                          </a:solidFill>
                          <a:effectLst/>
                          <a:latin typeface="Consolas" panose="020B0609020204030204" pitchFamily="49" charset="0"/>
                          <a:ea typeface="Times New Roman" panose="02020603050405020304" pitchFamily="18" charset="0"/>
                          <a:cs typeface="Consolas" panose="020B0609020204030204" pitchFamily="49" charset="0"/>
                        </a:rPr>
                        <a:t>133</a:t>
                      </a:r>
                      <a:r>
                        <a:rPr lang="en-US" sz="14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a:t>
                      </a:r>
                      <a:endParaRPr lang="en-IN" sz="1400" dirty="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US" sz="14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400" dirty="0">
                          <a:solidFill>
                            <a:srgbClr val="04737B"/>
                          </a:solidFill>
                          <a:effectLst/>
                          <a:latin typeface="Consolas" panose="020B0609020204030204" pitchFamily="49" charset="0"/>
                          <a:ea typeface="Times New Roman" panose="02020603050405020304" pitchFamily="18" charset="0"/>
                          <a:cs typeface="Consolas" panose="020B0609020204030204" pitchFamily="49" charset="0"/>
                        </a:rPr>
                        <a:t>160</a:t>
                      </a:r>
                      <a:r>
                        <a:rPr lang="en-US" sz="14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400" dirty="0">
                          <a:solidFill>
                            <a:srgbClr val="04737B"/>
                          </a:solidFill>
                          <a:effectLst/>
                          <a:latin typeface="Consolas" panose="020B0609020204030204" pitchFamily="49" charset="0"/>
                          <a:ea typeface="Times New Roman" panose="02020603050405020304" pitchFamily="18" charset="0"/>
                          <a:cs typeface="Consolas" panose="020B0609020204030204" pitchFamily="49" charset="0"/>
                        </a:rPr>
                        <a:t>189</a:t>
                      </a:r>
                      <a:r>
                        <a:rPr lang="en-US" sz="14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400" dirty="0">
                          <a:solidFill>
                            <a:srgbClr val="04737B"/>
                          </a:solidFill>
                          <a:effectLst/>
                          <a:latin typeface="Consolas" panose="020B0609020204030204" pitchFamily="49" charset="0"/>
                          <a:ea typeface="Times New Roman" panose="02020603050405020304" pitchFamily="18" charset="0"/>
                          <a:cs typeface="Consolas" panose="020B0609020204030204" pitchFamily="49" charset="0"/>
                        </a:rPr>
                        <a:t>220</a:t>
                      </a:r>
                      <a:r>
                        <a:rPr lang="en-US" sz="14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400" dirty="0">
                          <a:solidFill>
                            <a:srgbClr val="04737B"/>
                          </a:solidFill>
                          <a:effectLst/>
                          <a:latin typeface="Consolas" panose="020B0609020204030204" pitchFamily="49" charset="0"/>
                          <a:ea typeface="Times New Roman" panose="02020603050405020304" pitchFamily="18" charset="0"/>
                          <a:cs typeface="Consolas" panose="020B0609020204030204" pitchFamily="49" charset="0"/>
                        </a:rPr>
                        <a:t>253</a:t>
                      </a:r>
                      <a:r>
                        <a:rPr lang="en-US" sz="14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a:t>
                      </a:r>
                      <a:endParaRPr lang="en-IN" sz="1400" dirty="0">
                        <a:effectLst/>
                        <a:latin typeface="Consolas" panose="020B0609020204030204" pitchFamily="49" charset="0"/>
                        <a:ea typeface="Times New Roman" panose="02020603050405020304" pitchFamily="18" charset="0"/>
                        <a:cs typeface="Mangal" panose="02040503050203030202"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946174669"/>
                  </a:ext>
                </a:extLst>
              </a:tr>
            </a:tbl>
          </a:graphicData>
        </a:graphic>
      </p:graphicFrame>
    </p:spTree>
    <p:extLst>
      <p:ext uri="{BB962C8B-B14F-4D97-AF65-F5344CB8AC3E}">
        <p14:creationId xmlns:p14="http://schemas.microsoft.com/office/powerpoint/2010/main" val="28767520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F96E9CD-FA0A-4A05-8590-1CE518CF3B86}"/>
              </a:ext>
            </a:extLst>
          </p:cNvPr>
          <p:cNvSpPr txBox="1"/>
          <p:nvPr/>
        </p:nvSpPr>
        <p:spPr>
          <a:xfrm>
            <a:off x="0" y="0"/>
            <a:ext cx="12077700" cy="707886"/>
          </a:xfrm>
          <a:prstGeom prst="rect">
            <a:avLst/>
          </a:prstGeom>
          <a:solidFill>
            <a:schemeClr val="accent2"/>
          </a:solidFill>
          <a:ln>
            <a:solidFill>
              <a:schemeClr val="accent1"/>
            </a:solidFill>
          </a:ln>
        </p:spPr>
        <p:txBody>
          <a:bodyPr wrap="square" rtlCol="0">
            <a:spAutoFit/>
          </a:bodyPr>
          <a:lstStyle/>
          <a:p>
            <a:pPr algn="ctr"/>
            <a:r>
              <a:rPr lang="en-IN" sz="4000" dirty="0">
                <a:latin typeface="Calibri" panose="020F0502020204030204" pitchFamily="34" charset="0"/>
                <a:cs typeface="Calibri" panose="020F0502020204030204" pitchFamily="34" charset="0"/>
              </a:rPr>
              <a:t>Deep Learning Vs Machine Learning </a:t>
            </a:r>
          </a:p>
        </p:txBody>
      </p:sp>
      <p:graphicFrame>
        <p:nvGraphicFramePr>
          <p:cNvPr id="2" name="Table 1">
            <a:extLst>
              <a:ext uri="{FF2B5EF4-FFF2-40B4-BE49-F238E27FC236}">
                <a16:creationId xmlns:a16="http://schemas.microsoft.com/office/drawing/2014/main" id="{4D901212-E494-4BB8-B3E4-3AC68C214F26}"/>
              </a:ext>
            </a:extLst>
          </p:cNvPr>
          <p:cNvGraphicFramePr>
            <a:graphicFrameLocks noGrp="1"/>
          </p:cNvGraphicFramePr>
          <p:nvPr>
            <p:extLst>
              <p:ext uri="{D42A27DB-BD31-4B8C-83A1-F6EECF244321}">
                <p14:modId xmlns:p14="http://schemas.microsoft.com/office/powerpoint/2010/main" val="3160966337"/>
              </p:ext>
            </p:extLst>
          </p:nvPr>
        </p:nvGraphicFramePr>
        <p:xfrm>
          <a:off x="215758" y="1089062"/>
          <a:ext cx="11763910" cy="5163306"/>
        </p:xfrm>
        <a:graphic>
          <a:graphicData uri="http://schemas.openxmlformats.org/drawingml/2006/table">
            <a:tbl>
              <a:tblPr firstRow="1" firstCol="1" bandRow="1">
                <a:tableStyleId>{21E4AEA4-8DFA-4A89-87EB-49C32662AFE0}</a:tableStyleId>
              </a:tblPr>
              <a:tblGrid>
                <a:gridCol w="1636178">
                  <a:extLst>
                    <a:ext uri="{9D8B030D-6E8A-4147-A177-3AD203B41FA5}">
                      <a16:colId xmlns:a16="http://schemas.microsoft.com/office/drawing/2014/main" val="3471743063"/>
                    </a:ext>
                  </a:extLst>
                </a:gridCol>
                <a:gridCol w="4843698">
                  <a:extLst>
                    <a:ext uri="{9D8B030D-6E8A-4147-A177-3AD203B41FA5}">
                      <a16:colId xmlns:a16="http://schemas.microsoft.com/office/drawing/2014/main" val="504031974"/>
                    </a:ext>
                  </a:extLst>
                </a:gridCol>
                <a:gridCol w="5284034">
                  <a:extLst>
                    <a:ext uri="{9D8B030D-6E8A-4147-A177-3AD203B41FA5}">
                      <a16:colId xmlns:a16="http://schemas.microsoft.com/office/drawing/2014/main" val="54333398"/>
                    </a:ext>
                  </a:extLst>
                </a:gridCol>
              </a:tblGrid>
              <a:tr h="398952">
                <a:tc>
                  <a:txBody>
                    <a:bodyPr/>
                    <a:lstStyle/>
                    <a:p>
                      <a:pPr algn="ctr">
                        <a:lnSpc>
                          <a:spcPct val="107000"/>
                        </a:lnSpc>
                        <a:spcAft>
                          <a:spcPts val="800"/>
                        </a:spcAft>
                      </a:pPr>
                      <a:r>
                        <a:rPr lang="en-IN" sz="2400">
                          <a:solidFill>
                            <a:srgbClr val="FFFF00"/>
                          </a:solidFill>
                          <a:effectLst/>
                        </a:rPr>
                        <a:t>Issue</a:t>
                      </a:r>
                      <a:endParaRPr lang="en-IN" sz="2400">
                        <a:solidFill>
                          <a:srgbClr val="FFFF00"/>
                        </a:solidFill>
                        <a:effectLst/>
                        <a:latin typeface="Calibri" panose="020F0502020204030204" pitchFamily="34" charset="0"/>
                        <a:ea typeface="Calibri" panose="020F0502020204030204" pitchFamily="34" charset="0"/>
                        <a:cs typeface="Calibri" panose="020F0502020204030204" pitchFamily="34" charset="0"/>
                      </a:endParaRPr>
                    </a:p>
                  </a:txBody>
                  <a:tcPr marL="30466" marR="30466" marT="0" marB="0"/>
                </a:tc>
                <a:tc>
                  <a:txBody>
                    <a:bodyPr/>
                    <a:lstStyle/>
                    <a:p>
                      <a:pPr algn="ctr">
                        <a:lnSpc>
                          <a:spcPct val="107000"/>
                        </a:lnSpc>
                        <a:spcAft>
                          <a:spcPts val="800"/>
                        </a:spcAft>
                      </a:pPr>
                      <a:r>
                        <a:rPr lang="en-IN" sz="2400">
                          <a:solidFill>
                            <a:srgbClr val="FFFF00"/>
                          </a:solidFill>
                          <a:effectLst/>
                        </a:rPr>
                        <a:t>Machine Learning (ML)</a:t>
                      </a:r>
                      <a:endParaRPr lang="en-IN" sz="2400">
                        <a:solidFill>
                          <a:srgbClr val="FFFF00"/>
                        </a:solidFill>
                        <a:effectLst/>
                        <a:latin typeface="Calibri" panose="020F0502020204030204" pitchFamily="34" charset="0"/>
                        <a:ea typeface="Calibri" panose="020F0502020204030204" pitchFamily="34" charset="0"/>
                        <a:cs typeface="Calibri" panose="020F0502020204030204" pitchFamily="34" charset="0"/>
                      </a:endParaRPr>
                    </a:p>
                  </a:txBody>
                  <a:tcPr marL="30466" marR="30466" marT="0" marB="0"/>
                </a:tc>
                <a:tc>
                  <a:txBody>
                    <a:bodyPr/>
                    <a:lstStyle/>
                    <a:p>
                      <a:pPr algn="ctr">
                        <a:lnSpc>
                          <a:spcPct val="107000"/>
                        </a:lnSpc>
                        <a:spcAft>
                          <a:spcPts val="800"/>
                        </a:spcAft>
                      </a:pPr>
                      <a:r>
                        <a:rPr lang="en-IN" sz="2400" dirty="0">
                          <a:solidFill>
                            <a:srgbClr val="FFFF00"/>
                          </a:solidFill>
                          <a:effectLst/>
                        </a:rPr>
                        <a:t>Deep Learning (DL)</a:t>
                      </a:r>
                      <a:endParaRPr lang="en-IN" sz="2400" dirty="0">
                        <a:solidFill>
                          <a:srgbClr val="FFFF00"/>
                        </a:solidFill>
                        <a:effectLst/>
                        <a:latin typeface="Calibri" panose="020F0502020204030204" pitchFamily="34" charset="0"/>
                        <a:ea typeface="Calibri" panose="020F0502020204030204" pitchFamily="34" charset="0"/>
                        <a:cs typeface="Calibri" panose="020F0502020204030204" pitchFamily="34" charset="0"/>
                      </a:endParaRPr>
                    </a:p>
                  </a:txBody>
                  <a:tcPr marL="30466" marR="30466" marT="0" marB="0"/>
                </a:tc>
                <a:extLst>
                  <a:ext uri="{0D108BD9-81ED-4DB2-BD59-A6C34878D82A}">
                    <a16:rowId xmlns:a16="http://schemas.microsoft.com/office/drawing/2014/main" val="2837147023"/>
                  </a:ext>
                </a:extLst>
              </a:tr>
              <a:tr h="421266">
                <a:tc>
                  <a:txBody>
                    <a:bodyPr/>
                    <a:lstStyle/>
                    <a:p>
                      <a:pPr>
                        <a:lnSpc>
                          <a:spcPct val="107000"/>
                        </a:lnSpc>
                        <a:spcAft>
                          <a:spcPts val="800"/>
                        </a:spcAft>
                      </a:pPr>
                      <a:r>
                        <a:rPr lang="en-IN" sz="1800" dirty="0">
                          <a:solidFill>
                            <a:schemeClr val="tx1"/>
                          </a:solidFill>
                          <a:effectLst/>
                        </a:rPr>
                        <a:t>Relationships</a:t>
                      </a:r>
                      <a:endParaRPr lang="en-IN" sz="180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30466" marR="30466" marT="0" marB="0"/>
                </a:tc>
                <a:tc>
                  <a:txBody>
                    <a:bodyPr/>
                    <a:lstStyle/>
                    <a:p>
                      <a:pPr>
                        <a:lnSpc>
                          <a:spcPct val="107000"/>
                        </a:lnSpc>
                        <a:spcAft>
                          <a:spcPts val="800"/>
                        </a:spcAft>
                      </a:pPr>
                      <a:r>
                        <a:rPr lang="en-IN" sz="1800">
                          <a:effectLst/>
                        </a:rPr>
                        <a:t>ML is a sub-set of Artificial Intelligence (AI)</a:t>
                      </a:r>
                      <a:endParaRPr lang="en-IN" sz="1800">
                        <a:effectLst/>
                        <a:latin typeface="Calibri" panose="020F0502020204030204" pitchFamily="34" charset="0"/>
                        <a:ea typeface="Calibri" panose="020F0502020204030204" pitchFamily="34" charset="0"/>
                        <a:cs typeface="Calibri" panose="020F0502020204030204" pitchFamily="34" charset="0"/>
                      </a:endParaRPr>
                    </a:p>
                  </a:txBody>
                  <a:tcPr marL="30466" marR="30466" marT="0" marB="0"/>
                </a:tc>
                <a:tc>
                  <a:txBody>
                    <a:bodyPr/>
                    <a:lstStyle/>
                    <a:p>
                      <a:pPr>
                        <a:lnSpc>
                          <a:spcPct val="107000"/>
                        </a:lnSpc>
                        <a:spcAft>
                          <a:spcPts val="800"/>
                        </a:spcAft>
                      </a:pPr>
                      <a:r>
                        <a:rPr lang="en-IN" sz="1800">
                          <a:effectLst/>
                        </a:rPr>
                        <a:t>DL is a sub-set of ML</a:t>
                      </a:r>
                      <a:endParaRPr lang="en-IN" sz="1800">
                        <a:effectLst/>
                        <a:latin typeface="Calibri" panose="020F0502020204030204" pitchFamily="34" charset="0"/>
                        <a:ea typeface="Calibri" panose="020F0502020204030204" pitchFamily="34" charset="0"/>
                        <a:cs typeface="Calibri" panose="020F0502020204030204" pitchFamily="34" charset="0"/>
                      </a:endParaRPr>
                    </a:p>
                  </a:txBody>
                  <a:tcPr marL="30466" marR="30466" marT="0" marB="0"/>
                </a:tc>
                <a:extLst>
                  <a:ext uri="{0D108BD9-81ED-4DB2-BD59-A6C34878D82A}">
                    <a16:rowId xmlns:a16="http://schemas.microsoft.com/office/drawing/2014/main" val="2931200736"/>
                  </a:ext>
                </a:extLst>
              </a:tr>
              <a:tr h="904758">
                <a:tc>
                  <a:txBody>
                    <a:bodyPr/>
                    <a:lstStyle/>
                    <a:p>
                      <a:pPr>
                        <a:lnSpc>
                          <a:spcPct val="107000"/>
                        </a:lnSpc>
                        <a:spcAft>
                          <a:spcPts val="800"/>
                        </a:spcAft>
                      </a:pPr>
                      <a:r>
                        <a:rPr lang="en-IN" sz="1800" dirty="0">
                          <a:solidFill>
                            <a:schemeClr val="tx1"/>
                          </a:solidFill>
                          <a:effectLst/>
                        </a:rPr>
                        <a:t>Problem solving approach - 1</a:t>
                      </a:r>
                      <a:endParaRPr lang="en-IN" sz="180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30466" marR="30466" marT="0" marB="0"/>
                </a:tc>
                <a:tc>
                  <a:txBody>
                    <a:bodyPr/>
                    <a:lstStyle/>
                    <a:p>
                      <a:pPr>
                        <a:lnSpc>
                          <a:spcPct val="107000"/>
                        </a:lnSpc>
                        <a:spcAft>
                          <a:spcPts val="800"/>
                        </a:spcAft>
                      </a:pPr>
                      <a:r>
                        <a:rPr lang="en-IN" sz="1800" dirty="0">
                          <a:effectLst/>
                        </a:rPr>
                        <a:t>Break up the problem into smaller parts and try to solve the parts</a:t>
                      </a:r>
                      <a:endParaRPr lang="en-IN" sz="1800" dirty="0">
                        <a:effectLst/>
                        <a:latin typeface="Calibri" panose="020F0502020204030204" pitchFamily="34" charset="0"/>
                        <a:ea typeface="Calibri" panose="020F0502020204030204" pitchFamily="34" charset="0"/>
                        <a:cs typeface="Calibri" panose="020F0502020204030204" pitchFamily="34" charset="0"/>
                      </a:endParaRPr>
                    </a:p>
                  </a:txBody>
                  <a:tcPr marL="30466" marR="30466" marT="0" marB="0"/>
                </a:tc>
                <a:tc>
                  <a:txBody>
                    <a:bodyPr/>
                    <a:lstStyle/>
                    <a:p>
                      <a:pPr>
                        <a:lnSpc>
                          <a:spcPct val="107000"/>
                        </a:lnSpc>
                        <a:spcAft>
                          <a:spcPts val="800"/>
                        </a:spcAft>
                      </a:pPr>
                      <a:r>
                        <a:rPr lang="en-IN" sz="1800">
                          <a:effectLst/>
                        </a:rPr>
                        <a:t>Solve the problem as a whole</a:t>
                      </a:r>
                      <a:endParaRPr lang="en-IN" sz="1800">
                        <a:effectLst/>
                        <a:latin typeface="Calibri" panose="020F0502020204030204" pitchFamily="34" charset="0"/>
                        <a:ea typeface="Calibri" panose="020F0502020204030204" pitchFamily="34" charset="0"/>
                        <a:cs typeface="Calibri" panose="020F0502020204030204" pitchFamily="34" charset="0"/>
                      </a:endParaRPr>
                    </a:p>
                  </a:txBody>
                  <a:tcPr marL="30466" marR="30466" marT="0" marB="0"/>
                </a:tc>
                <a:extLst>
                  <a:ext uri="{0D108BD9-81ED-4DB2-BD59-A6C34878D82A}">
                    <a16:rowId xmlns:a16="http://schemas.microsoft.com/office/drawing/2014/main" val="1960876270"/>
                  </a:ext>
                </a:extLst>
              </a:tr>
              <a:tr h="925311">
                <a:tc>
                  <a:txBody>
                    <a:bodyPr/>
                    <a:lstStyle/>
                    <a:p>
                      <a:pPr>
                        <a:lnSpc>
                          <a:spcPct val="107000"/>
                        </a:lnSpc>
                        <a:spcAft>
                          <a:spcPts val="800"/>
                        </a:spcAft>
                      </a:pPr>
                      <a:r>
                        <a:rPr lang="en-IN" sz="1800" dirty="0">
                          <a:solidFill>
                            <a:schemeClr val="tx1"/>
                          </a:solidFill>
                          <a:effectLst/>
                        </a:rPr>
                        <a:t>Problem solving approach - 2</a:t>
                      </a:r>
                      <a:endParaRPr lang="en-IN" sz="180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30466" marR="30466" marT="0" marB="0"/>
                </a:tc>
                <a:tc>
                  <a:txBody>
                    <a:bodyPr/>
                    <a:lstStyle/>
                    <a:p>
                      <a:pPr>
                        <a:lnSpc>
                          <a:spcPct val="107000"/>
                        </a:lnSpc>
                        <a:spcAft>
                          <a:spcPts val="800"/>
                        </a:spcAft>
                      </a:pPr>
                      <a:r>
                        <a:rPr lang="en-IN" sz="1800">
                          <a:effectLst/>
                        </a:rPr>
                        <a:t>Machine learning uses algorithms to parse data, learn from that data, and make informed decisions based on what it has learned</a:t>
                      </a:r>
                      <a:endParaRPr lang="en-IN" sz="1800">
                        <a:effectLst/>
                        <a:latin typeface="Calibri" panose="020F0502020204030204" pitchFamily="34" charset="0"/>
                        <a:ea typeface="Calibri" panose="020F0502020204030204" pitchFamily="34" charset="0"/>
                        <a:cs typeface="Calibri" panose="020F0502020204030204" pitchFamily="34" charset="0"/>
                      </a:endParaRPr>
                    </a:p>
                  </a:txBody>
                  <a:tcPr marL="30466" marR="30466" marT="0" marB="0"/>
                </a:tc>
                <a:tc>
                  <a:txBody>
                    <a:bodyPr/>
                    <a:lstStyle/>
                    <a:p>
                      <a:pPr>
                        <a:lnSpc>
                          <a:spcPct val="107000"/>
                        </a:lnSpc>
                        <a:spcAft>
                          <a:spcPts val="800"/>
                        </a:spcAft>
                      </a:pPr>
                      <a:r>
                        <a:rPr lang="en-IN" sz="1800">
                          <a:effectLst/>
                        </a:rPr>
                        <a:t>Deep learning structures algorithms in layers to create an "artificial neural network” that can learn and make intelligent decisions on its own</a:t>
                      </a:r>
                      <a:endParaRPr lang="en-IN" sz="1800">
                        <a:effectLst/>
                        <a:latin typeface="Calibri" panose="020F0502020204030204" pitchFamily="34" charset="0"/>
                        <a:ea typeface="Calibri" panose="020F0502020204030204" pitchFamily="34" charset="0"/>
                        <a:cs typeface="Calibri" panose="020F0502020204030204" pitchFamily="34" charset="0"/>
                      </a:endParaRPr>
                    </a:p>
                  </a:txBody>
                  <a:tcPr marL="30466" marR="30466" marT="0" marB="0"/>
                </a:tc>
                <a:extLst>
                  <a:ext uri="{0D108BD9-81ED-4DB2-BD59-A6C34878D82A}">
                    <a16:rowId xmlns:a16="http://schemas.microsoft.com/office/drawing/2014/main" val="948502348"/>
                  </a:ext>
                </a:extLst>
              </a:tr>
              <a:tr h="1238376">
                <a:tc>
                  <a:txBody>
                    <a:bodyPr/>
                    <a:lstStyle/>
                    <a:p>
                      <a:pPr>
                        <a:lnSpc>
                          <a:spcPct val="107000"/>
                        </a:lnSpc>
                        <a:spcAft>
                          <a:spcPts val="800"/>
                        </a:spcAft>
                      </a:pPr>
                      <a:r>
                        <a:rPr lang="en-IN" sz="1800" dirty="0">
                          <a:solidFill>
                            <a:schemeClr val="tx1"/>
                          </a:solidFill>
                          <a:effectLst/>
                        </a:rPr>
                        <a:t>Feature extraction/ Feature engineering</a:t>
                      </a:r>
                      <a:endParaRPr lang="en-IN" sz="180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30466" marR="30466" marT="0" marB="0"/>
                </a:tc>
                <a:tc>
                  <a:txBody>
                    <a:bodyPr/>
                    <a:lstStyle/>
                    <a:p>
                      <a:pPr>
                        <a:lnSpc>
                          <a:spcPct val="107000"/>
                        </a:lnSpc>
                        <a:spcAft>
                          <a:spcPts val="800"/>
                        </a:spcAft>
                      </a:pPr>
                      <a:r>
                        <a:rPr lang="en-IN" sz="1800" dirty="0">
                          <a:effectLst/>
                        </a:rPr>
                        <a:t>By human intervention</a:t>
                      </a:r>
                      <a:endParaRPr lang="en-IN" sz="1800" dirty="0">
                        <a:effectLst/>
                        <a:latin typeface="Calibri" panose="020F0502020204030204" pitchFamily="34" charset="0"/>
                        <a:ea typeface="Calibri" panose="020F0502020204030204" pitchFamily="34" charset="0"/>
                        <a:cs typeface="Calibri" panose="020F0502020204030204" pitchFamily="34" charset="0"/>
                      </a:endParaRPr>
                    </a:p>
                  </a:txBody>
                  <a:tcPr marL="30466" marR="30466" marT="0" marB="0"/>
                </a:tc>
                <a:tc>
                  <a:txBody>
                    <a:bodyPr/>
                    <a:lstStyle/>
                    <a:p>
                      <a:pPr>
                        <a:lnSpc>
                          <a:spcPct val="107000"/>
                        </a:lnSpc>
                        <a:spcAft>
                          <a:spcPts val="800"/>
                        </a:spcAft>
                      </a:pPr>
                      <a:r>
                        <a:rPr lang="en-IN" sz="1800">
                          <a:effectLst/>
                        </a:rPr>
                        <a:t>The system tries to identify features on its own</a:t>
                      </a:r>
                      <a:endParaRPr lang="en-IN" sz="1800">
                        <a:effectLst/>
                        <a:latin typeface="Calibri" panose="020F0502020204030204" pitchFamily="34" charset="0"/>
                        <a:ea typeface="Calibri" panose="020F0502020204030204" pitchFamily="34" charset="0"/>
                        <a:cs typeface="Calibri" panose="020F0502020204030204" pitchFamily="34" charset="0"/>
                      </a:endParaRPr>
                    </a:p>
                  </a:txBody>
                  <a:tcPr marL="30466" marR="30466" marT="0" marB="0"/>
                </a:tc>
                <a:extLst>
                  <a:ext uri="{0D108BD9-81ED-4DB2-BD59-A6C34878D82A}">
                    <a16:rowId xmlns:a16="http://schemas.microsoft.com/office/drawing/2014/main" val="870706900"/>
                  </a:ext>
                </a:extLst>
              </a:tr>
              <a:tr h="676283">
                <a:tc>
                  <a:txBody>
                    <a:bodyPr/>
                    <a:lstStyle/>
                    <a:p>
                      <a:pPr>
                        <a:lnSpc>
                          <a:spcPct val="107000"/>
                        </a:lnSpc>
                        <a:spcAft>
                          <a:spcPts val="800"/>
                        </a:spcAft>
                      </a:pPr>
                      <a:r>
                        <a:rPr lang="en-IN" sz="1800" dirty="0">
                          <a:solidFill>
                            <a:schemeClr val="tx1"/>
                          </a:solidFill>
                          <a:effectLst/>
                        </a:rPr>
                        <a:t>Dependence on Data</a:t>
                      </a:r>
                      <a:endParaRPr lang="en-IN" sz="180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30466" marR="30466" marT="0" marB="0"/>
                </a:tc>
                <a:tc>
                  <a:txBody>
                    <a:bodyPr/>
                    <a:lstStyle/>
                    <a:p>
                      <a:pPr>
                        <a:lnSpc>
                          <a:spcPct val="107000"/>
                        </a:lnSpc>
                        <a:spcAft>
                          <a:spcPts val="800"/>
                        </a:spcAft>
                      </a:pPr>
                      <a:r>
                        <a:rPr lang="en-IN" sz="1800">
                          <a:effectLst/>
                        </a:rPr>
                        <a:t>Can perform with small data sets. Say thousands of data points</a:t>
                      </a:r>
                      <a:endParaRPr lang="en-IN" sz="1800">
                        <a:effectLst/>
                        <a:latin typeface="Calibri" panose="020F0502020204030204" pitchFamily="34" charset="0"/>
                        <a:ea typeface="Calibri" panose="020F0502020204030204" pitchFamily="34" charset="0"/>
                        <a:cs typeface="Calibri" panose="020F0502020204030204" pitchFamily="34" charset="0"/>
                      </a:endParaRPr>
                    </a:p>
                  </a:txBody>
                  <a:tcPr marL="30466" marR="30466" marT="0" marB="0"/>
                </a:tc>
                <a:tc>
                  <a:txBody>
                    <a:bodyPr/>
                    <a:lstStyle/>
                    <a:p>
                      <a:pPr>
                        <a:lnSpc>
                          <a:spcPct val="107000"/>
                        </a:lnSpc>
                        <a:spcAft>
                          <a:spcPts val="800"/>
                        </a:spcAft>
                      </a:pPr>
                      <a:r>
                        <a:rPr lang="en-IN" sz="1800">
                          <a:effectLst/>
                        </a:rPr>
                        <a:t>Tend to preform better with large data sets. Say millions of data Points</a:t>
                      </a:r>
                      <a:endParaRPr lang="en-IN" sz="1800">
                        <a:effectLst/>
                        <a:latin typeface="Calibri" panose="020F0502020204030204" pitchFamily="34" charset="0"/>
                        <a:ea typeface="Calibri" panose="020F0502020204030204" pitchFamily="34" charset="0"/>
                        <a:cs typeface="Calibri" panose="020F0502020204030204" pitchFamily="34" charset="0"/>
                      </a:endParaRPr>
                    </a:p>
                  </a:txBody>
                  <a:tcPr marL="30466" marR="30466" marT="0" marB="0"/>
                </a:tc>
                <a:extLst>
                  <a:ext uri="{0D108BD9-81ED-4DB2-BD59-A6C34878D82A}">
                    <a16:rowId xmlns:a16="http://schemas.microsoft.com/office/drawing/2014/main" val="3455267198"/>
                  </a:ext>
                </a:extLst>
              </a:tr>
              <a:tr h="299180">
                <a:tc>
                  <a:txBody>
                    <a:bodyPr/>
                    <a:lstStyle/>
                    <a:p>
                      <a:pPr>
                        <a:lnSpc>
                          <a:spcPct val="107000"/>
                        </a:lnSpc>
                        <a:spcAft>
                          <a:spcPts val="800"/>
                        </a:spcAft>
                      </a:pPr>
                      <a:r>
                        <a:rPr lang="en-IN" sz="1800" dirty="0">
                          <a:solidFill>
                            <a:schemeClr val="tx1"/>
                          </a:solidFill>
                          <a:effectLst/>
                        </a:rPr>
                        <a:t>Hardware</a:t>
                      </a:r>
                      <a:endParaRPr lang="en-IN" sz="180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30466" marR="30466" marT="0" marB="0"/>
                </a:tc>
                <a:tc>
                  <a:txBody>
                    <a:bodyPr/>
                    <a:lstStyle/>
                    <a:p>
                      <a:pPr>
                        <a:lnSpc>
                          <a:spcPct val="107000"/>
                        </a:lnSpc>
                        <a:spcAft>
                          <a:spcPts val="800"/>
                        </a:spcAft>
                      </a:pPr>
                      <a:r>
                        <a:rPr lang="en-IN" sz="1800">
                          <a:effectLst/>
                        </a:rPr>
                        <a:t>ML generally requires less hardware than DL</a:t>
                      </a:r>
                      <a:endParaRPr lang="en-IN" sz="1800">
                        <a:effectLst/>
                        <a:latin typeface="Calibri" panose="020F0502020204030204" pitchFamily="34" charset="0"/>
                        <a:ea typeface="Calibri" panose="020F0502020204030204" pitchFamily="34" charset="0"/>
                        <a:cs typeface="Calibri" panose="020F0502020204030204" pitchFamily="34" charset="0"/>
                      </a:endParaRPr>
                    </a:p>
                  </a:txBody>
                  <a:tcPr marL="30466" marR="30466" marT="0" marB="0"/>
                </a:tc>
                <a:tc>
                  <a:txBody>
                    <a:bodyPr/>
                    <a:lstStyle/>
                    <a:p>
                      <a:pPr>
                        <a:lnSpc>
                          <a:spcPct val="107000"/>
                        </a:lnSpc>
                        <a:spcAft>
                          <a:spcPts val="800"/>
                        </a:spcAft>
                      </a:pPr>
                      <a:r>
                        <a:rPr lang="en-IN" sz="1800">
                          <a:effectLst/>
                        </a:rPr>
                        <a:t>More hardware needed</a:t>
                      </a:r>
                      <a:endParaRPr lang="en-IN" sz="1800">
                        <a:effectLst/>
                        <a:latin typeface="Calibri" panose="020F0502020204030204" pitchFamily="34" charset="0"/>
                        <a:ea typeface="Calibri" panose="020F0502020204030204" pitchFamily="34" charset="0"/>
                        <a:cs typeface="Calibri" panose="020F0502020204030204" pitchFamily="34" charset="0"/>
                      </a:endParaRPr>
                    </a:p>
                  </a:txBody>
                  <a:tcPr marL="30466" marR="30466" marT="0" marB="0"/>
                </a:tc>
                <a:extLst>
                  <a:ext uri="{0D108BD9-81ED-4DB2-BD59-A6C34878D82A}">
                    <a16:rowId xmlns:a16="http://schemas.microsoft.com/office/drawing/2014/main" val="3975013424"/>
                  </a:ext>
                </a:extLst>
              </a:tr>
              <a:tr h="299180">
                <a:tc>
                  <a:txBody>
                    <a:bodyPr/>
                    <a:lstStyle/>
                    <a:p>
                      <a:pPr>
                        <a:lnSpc>
                          <a:spcPct val="107000"/>
                        </a:lnSpc>
                        <a:spcAft>
                          <a:spcPts val="800"/>
                        </a:spcAft>
                      </a:pPr>
                      <a:r>
                        <a:rPr lang="en-IN" sz="1800" dirty="0">
                          <a:solidFill>
                            <a:schemeClr val="tx1"/>
                          </a:solidFill>
                          <a:effectLst/>
                        </a:rPr>
                        <a:t>Time</a:t>
                      </a:r>
                      <a:endParaRPr lang="en-IN" sz="1800" dirty="0">
                        <a:solidFill>
                          <a:schemeClr val="tx1"/>
                        </a:solidFill>
                        <a:effectLst/>
                        <a:latin typeface="Calibri" panose="020F0502020204030204" pitchFamily="34" charset="0"/>
                        <a:cs typeface="Calibri" panose="020F0502020204030204" pitchFamily="34" charset="0"/>
                      </a:endParaRPr>
                    </a:p>
                  </a:txBody>
                  <a:tcPr marL="30466" marR="30466" marT="0" marB="0"/>
                </a:tc>
                <a:tc>
                  <a:txBody>
                    <a:bodyPr/>
                    <a:lstStyle/>
                    <a:p>
                      <a:pPr>
                        <a:lnSpc>
                          <a:spcPct val="107000"/>
                        </a:lnSpc>
                        <a:spcAft>
                          <a:spcPts val="800"/>
                        </a:spcAft>
                      </a:pPr>
                      <a:r>
                        <a:rPr lang="en-IN" sz="1800" dirty="0">
                          <a:effectLst/>
                        </a:rPr>
                        <a:t>Less</a:t>
                      </a:r>
                      <a:endParaRPr lang="en-IN" sz="1800" dirty="0">
                        <a:effectLst/>
                        <a:latin typeface="Calibri" panose="020F0502020204030204" pitchFamily="34" charset="0"/>
                        <a:cs typeface="Calibri" panose="020F0502020204030204" pitchFamily="34" charset="0"/>
                      </a:endParaRPr>
                    </a:p>
                  </a:txBody>
                  <a:tcPr marL="30466" marR="30466" marT="0" marB="0"/>
                </a:tc>
                <a:tc>
                  <a:txBody>
                    <a:bodyPr/>
                    <a:lstStyle/>
                    <a:p>
                      <a:pPr>
                        <a:lnSpc>
                          <a:spcPct val="107000"/>
                        </a:lnSpc>
                        <a:spcAft>
                          <a:spcPts val="800"/>
                        </a:spcAft>
                      </a:pPr>
                      <a:r>
                        <a:rPr lang="en-IN" sz="1800" dirty="0">
                          <a:effectLst/>
                        </a:rPr>
                        <a:t>More </a:t>
                      </a:r>
                      <a:endParaRPr lang="en-IN" sz="1800" dirty="0">
                        <a:effectLst/>
                        <a:latin typeface="Calibri" panose="020F0502020204030204" pitchFamily="34" charset="0"/>
                        <a:cs typeface="Calibri" panose="020F0502020204030204" pitchFamily="34" charset="0"/>
                      </a:endParaRPr>
                    </a:p>
                  </a:txBody>
                  <a:tcPr marL="30466" marR="30466" marT="0" marB="0"/>
                </a:tc>
                <a:extLst>
                  <a:ext uri="{0D108BD9-81ED-4DB2-BD59-A6C34878D82A}">
                    <a16:rowId xmlns:a16="http://schemas.microsoft.com/office/drawing/2014/main" val="3132347059"/>
                  </a:ext>
                </a:extLst>
              </a:tr>
            </a:tbl>
          </a:graphicData>
        </a:graphic>
      </p:graphicFrame>
    </p:spTree>
    <p:extLst>
      <p:ext uri="{BB962C8B-B14F-4D97-AF65-F5344CB8AC3E}">
        <p14:creationId xmlns:p14="http://schemas.microsoft.com/office/powerpoint/2010/main" val="322927229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
          </p:nvPr>
        </p:nvSpPr>
        <p:spPr/>
        <p:txBody>
          <a:bodyPr/>
          <a:lstStyle/>
          <a:p>
            <a:fld id="{40BFEAB2-FD83-41F2-9787-AD5D1A1760CD}" type="slidenum">
              <a:rPr lang="en-US" smtClean="0"/>
              <a:pPr/>
              <a:t>80</a:t>
            </a:fld>
            <a:endParaRPr lang="en-US" dirty="0"/>
          </a:p>
        </p:txBody>
      </p:sp>
      <p:sp>
        <p:nvSpPr>
          <p:cNvPr id="7" name="Footer Placeholder 4">
            <a:extLst>
              <a:ext uri="{FF2B5EF4-FFF2-40B4-BE49-F238E27FC236}">
                <a16:creationId xmlns:a16="http://schemas.microsoft.com/office/drawing/2014/main" id="{CBE507B5-C7FD-44CE-8A2A-A513808930E9}"/>
              </a:ext>
            </a:extLst>
          </p:cNvPr>
          <p:cNvSpPr txBox="1">
            <a:spLocks/>
          </p:cNvSpPr>
          <p:nvPr/>
        </p:nvSpPr>
        <p:spPr>
          <a:xfrm>
            <a:off x="2761201" y="6528816"/>
            <a:ext cx="5486400" cy="228600"/>
          </a:xfrm>
          <a:prstGeom prst="rect">
            <a:avLst/>
          </a:prstGeom>
        </p:spPr>
        <p:txBody>
          <a:bodyPr vert="horz" lIns="91440" tIns="45720" rIns="91440" bIns="45720" rtlCol="0" anchor="ctr"/>
          <a:lstStyle>
            <a:defPPr>
              <a:defRPr lang="en-US"/>
            </a:defPPr>
            <a:lvl1pPr marL="0" algn="l" defTabSz="914400" rtl="0" eaLnBrk="1" latinLnBrk="0" hangingPunct="1">
              <a:defRPr sz="9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2"/>
                </a:solidFill>
              </a:rPr>
              <a:t>Python Programming: Problem  Solving, Packages </a:t>
            </a:r>
            <a:r>
              <a:rPr lang="en-US">
                <a:solidFill>
                  <a:schemeClr val="tx2"/>
                </a:solidFill>
              </a:rPr>
              <a:t>and Libraries</a:t>
            </a:r>
            <a:endParaRPr lang="en-US" dirty="0">
              <a:solidFill>
                <a:schemeClr val="tx2"/>
              </a:solidFill>
            </a:endParaRPr>
          </a:p>
        </p:txBody>
      </p:sp>
      <p:sp>
        <p:nvSpPr>
          <p:cNvPr id="6" name="Title 5"/>
          <p:cNvSpPr>
            <a:spLocks noGrp="1"/>
          </p:cNvSpPr>
          <p:nvPr>
            <p:ph type="ctrTitle"/>
          </p:nvPr>
        </p:nvSpPr>
        <p:spPr>
          <a:xfrm>
            <a:off x="1524001" y="1"/>
            <a:ext cx="8936182" cy="975359"/>
          </a:xfrm>
          <a:solidFill>
            <a:srgbClr val="FFF0CC">
              <a:alpha val="80000"/>
            </a:srgbClr>
          </a:solidFill>
        </p:spPr>
        <p:txBody>
          <a:bodyPr/>
          <a:lstStyle/>
          <a:p>
            <a:pPr lvl="2" algn="ctr" rtl="0">
              <a:spcBef>
                <a:spcPct val="0"/>
              </a:spcBef>
            </a:pPr>
            <a:r>
              <a:rPr lang="en-IN" sz="2400" b="1" dirty="0">
                <a:latin typeface="Calibri" panose="020F0502020204030204" pitchFamily="34" charset="0"/>
                <a:cs typeface="Calibri" panose="020F0502020204030204" pitchFamily="34" charset="0"/>
              </a:rPr>
              <a:t>Broadcasting another example</a:t>
            </a:r>
            <a:br>
              <a:rPr lang="en-IN" dirty="0"/>
            </a:br>
            <a:r>
              <a:rPr lang="en-IN" dirty="0"/>
              <a:t>The two arrays are of different dimensions and also of different sizes. But the dimension which varies on size has a size of 1.</a:t>
            </a:r>
            <a:br>
              <a:rPr lang="en-IN" dirty="0"/>
            </a:br>
            <a:endParaRPr lang="en-US" sz="2800" b="1" dirty="0">
              <a:latin typeface="Calibri" pitchFamily="34" charset="0"/>
              <a:cs typeface="Calibri" pitchFamily="34" charset="0"/>
            </a:endParaRPr>
          </a:p>
        </p:txBody>
      </p:sp>
      <p:graphicFrame>
        <p:nvGraphicFramePr>
          <p:cNvPr id="3" name="Table 2">
            <a:extLst>
              <a:ext uri="{FF2B5EF4-FFF2-40B4-BE49-F238E27FC236}">
                <a16:creationId xmlns:a16="http://schemas.microsoft.com/office/drawing/2014/main" id="{1EA65CD1-4C3C-4FA0-82D7-734228D32E75}"/>
              </a:ext>
            </a:extLst>
          </p:cNvPr>
          <p:cNvGraphicFramePr>
            <a:graphicFrameLocks noGrp="1"/>
          </p:cNvGraphicFramePr>
          <p:nvPr/>
        </p:nvGraphicFramePr>
        <p:xfrm>
          <a:off x="2147791" y="975360"/>
          <a:ext cx="8395518" cy="5395754"/>
        </p:xfrm>
        <a:graphic>
          <a:graphicData uri="http://schemas.openxmlformats.org/drawingml/2006/table">
            <a:tbl>
              <a:tblPr firstRow="1" firstCol="1" bandRow="1"/>
              <a:tblGrid>
                <a:gridCol w="604777">
                  <a:extLst>
                    <a:ext uri="{9D8B030D-6E8A-4147-A177-3AD203B41FA5}">
                      <a16:colId xmlns:a16="http://schemas.microsoft.com/office/drawing/2014/main" val="971134236"/>
                    </a:ext>
                  </a:extLst>
                </a:gridCol>
                <a:gridCol w="7790741">
                  <a:extLst>
                    <a:ext uri="{9D8B030D-6E8A-4147-A177-3AD203B41FA5}">
                      <a16:colId xmlns:a16="http://schemas.microsoft.com/office/drawing/2014/main" val="838591987"/>
                    </a:ext>
                  </a:extLst>
                </a:gridCol>
              </a:tblGrid>
              <a:tr h="1962092">
                <a:tc>
                  <a:txBody>
                    <a:bodyPr/>
                    <a:lstStyle/>
                    <a:p>
                      <a:pPr>
                        <a:spcAft>
                          <a:spcPts val="0"/>
                        </a:spcAft>
                      </a:pPr>
                      <a:r>
                        <a:rPr lang="en-IN" sz="1600">
                          <a:solidFill>
                            <a:srgbClr val="548DD4"/>
                          </a:solidFill>
                          <a:effectLst/>
                          <a:latin typeface="Consolas" panose="020B0609020204030204" pitchFamily="49" charset="0"/>
                          <a:ea typeface="Times New Roman" panose="02020603050405020304" pitchFamily="18" charset="0"/>
                          <a:cs typeface="Consolas" panose="020B0609020204030204" pitchFamily="49" charset="0"/>
                        </a:rPr>
                        <a:t>1</a:t>
                      </a:r>
                      <a:endParaRPr lang="en-IN" sz="160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IN" sz="1600">
                          <a:solidFill>
                            <a:srgbClr val="548DD4"/>
                          </a:solidFill>
                          <a:effectLst/>
                          <a:latin typeface="Consolas" panose="020B0609020204030204" pitchFamily="49" charset="0"/>
                          <a:ea typeface="Times New Roman" panose="02020603050405020304" pitchFamily="18" charset="0"/>
                          <a:cs typeface="Consolas" panose="020B0609020204030204" pitchFamily="49" charset="0"/>
                        </a:rPr>
                        <a:t>2</a:t>
                      </a:r>
                      <a:endParaRPr lang="en-IN" sz="160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IN" sz="1600">
                          <a:solidFill>
                            <a:srgbClr val="548DD4"/>
                          </a:solidFill>
                          <a:effectLst/>
                          <a:latin typeface="Consolas" panose="020B0609020204030204" pitchFamily="49" charset="0"/>
                          <a:ea typeface="Times New Roman" panose="02020603050405020304" pitchFamily="18" charset="0"/>
                          <a:cs typeface="Consolas" panose="020B0609020204030204" pitchFamily="49" charset="0"/>
                        </a:rPr>
                        <a:t>3</a:t>
                      </a:r>
                      <a:endParaRPr lang="en-IN" sz="160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IN" sz="1600">
                          <a:solidFill>
                            <a:srgbClr val="548DD4"/>
                          </a:solidFill>
                          <a:effectLst/>
                          <a:latin typeface="Consolas" panose="020B0609020204030204" pitchFamily="49" charset="0"/>
                          <a:ea typeface="Times New Roman" panose="02020603050405020304" pitchFamily="18" charset="0"/>
                          <a:cs typeface="Consolas" panose="020B0609020204030204" pitchFamily="49" charset="0"/>
                        </a:rPr>
                        <a:t>4</a:t>
                      </a:r>
                      <a:endParaRPr lang="en-IN" sz="160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IN" sz="1600">
                          <a:solidFill>
                            <a:srgbClr val="548DD4"/>
                          </a:solidFill>
                          <a:effectLst/>
                          <a:latin typeface="Consolas" panose="020B0609020204030204" pitchFamily="49" charset="0"/>
                          <a:ea typeface="Times New Roman" panose="02020603050405020304" pitchFamily="18" charset="0"/>
                          <a:cs typeface="Consolas" panose="020B0609020204030204" pitchFamily="49" charset="0"/>
                        </a:rPr>
                        <a:t>5</a:t>
                      </a:r>
                      <a:endParaRPr lang="en-IN" sz="160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IN" sz="1600">
                          <a:solidFill>
                            <a:srgbClr val="548DD4"/>
                          </a:solidFill>
                          <a:effectLst/>
                          <a:latin typeface="Consolas" panose="020B0609020204030204" pitchFamily="49" charset="0"/>
                          <a:ea typeface="Times New Roman" panose="02020603050405020304" pitchFamily="18" charset="0"/>
                          <a:cs typeface="Consolas" panose="020B0609020204030204" pitchFamily="49" charset="0"/>
                        </a:rPr>
                        <a:t>6</a:t>
                      </a:r>
                      <a:endParaRPr lang="en-IN" sz="160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IN" sz="1600">
                          <a:solidFill>
                            <a:srgbClr val="548DD4"/>
                          </a:solidFill>
                          <a:effectLst/>
                          <a:latin typeface="Consolas" panose="020B0609020204030204" pitchFamily="49" charset="0"/>
                          <a:ea typeface="Times New Roman" panose="02020603050405020304" pitchFamily="18" charset="0"/>
                          <a:cs typeface="Consolas" panose="020B0609020204030204" pitchFamily="49" charset="0"/>
                        </a:rPr>
                        <a:t>7</a:t>
                      </a:r>
                      <a:endParaRPr lang="en-IN" sz="160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IN" sz="1600">
                          <a:solidFill>
                            <a:srgbClr val="548DD4"/>
                          </a:solidFill>
                          <a:effectLst/>
                          <a:latin typeface="Consolas" panose="020B0609020204030204" pitchFamily="49" charset="0"/>
                          <a:ea typeface="Times New Roman" panose="02020603050405020304" pitchFamily="18" charset="0"/>
                          <a:cs typeface="Consolas" panose="020B0609020204030204" pitchFamily="49" charset="0"/>
                        </a:rPr>
                        <a:t>8</a:t>
                      </a:r>
                      <a:endParaRPr lang="en-IN" sz="1600">
                        <a:effectLst/>
                        <a:latin typeface="Consolas" panose="020B0609020204030204" pitchFamily="49" charset="0"/>
                        <a:ea typeface="Times New Roman" panose="02020603050405020304" pitchFamily="18" charset="0"/>
                        <a:cs typeface="Mangal" panose="02040503050203030202"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spcAft>
                          <a:spcPts val="0"/>
                        </a:spcAft>
                      </a:pPr>
                      <a:r>
                        <a:rPr lang="en-US" sz="1600" dirty="0">
                          <a:solidFill>
                            <a:srgbClr val="0000FF"/>
                          </a:solidFill>
                          <a:effectLst/>
                          <a:latin typeface="Consolas" panose="020B0609020204030204" pitchFamily="49" charset="0"/>
                          <a:ea typeface="Times New Roman" panose="02020603050405020304" pitchFamily="18" charset="0"/>
                          <a:cs typeface="Consolas" panose="020B0609020204030204" pitchFamily="49" charset="0"/>
                        </a:rPr>
                        <a:t>import</a:t>
                      </a:r>
                      <a:r>
                        <a:rPr lang="en-US" sz="16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600" dirty="0" err="1">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numpy</a:t>
                      </a:r>
                      <a:r>
                        <a:rPr lang="en-US" sz="16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600" dirty="0">
                          <a:solidFill>
                            <a:srgbClr val="0000FF"/>
                          </a:solidFill>
                          <a:effectLst/>
                          <a:latin typeface="Consolas" panose="020B0609020204030204" pitchFamily="49" charset="0"/>
                          <a:ea typeface="Times New Roman" panose="02020603050405020304" pitchFamily="18" charset="0"/>
                          <a:cs typeface="Consolas" panose="020B0609020204030204" pitchFamily="49" charset="0"/>
                        </a:rPr>
                        <a:t>as</a:t>
                      </a:r>
                      <a:r>
                        <a:rPr lang="en-US" sz="16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np</a:t>
                      </a:r>
                      <a:endParaRPr lang="en-IN" sz="1600" dirty="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US" sz="16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A = </a:t>
                      </a:r>
                      <a:r>
                        <a:rPr lang="en-US" sz="1600" dirty="0" err="1">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np.arange</a:t>
                      </a:r>
                      <a:r>
                        <a:rPr lang="en-US" sz="16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a:t>
                      </a:r>
                      <a:r>
                        <a:rPr lang="en-US" sz="1600" dirty="0">
                          <a:solidFill>
                            <a:srgbClr val="04737B"/>
                          </a:solidFill>
                          <a:effectLst/>
                          <a:latin typeface="Consolas" panose="020B0609020204030204" pitchFamily="49" charset="0"/>
                          <a:ea typeface="Times New Roman" panose="02020603050405020304" pitchFamily="18" charset="0"/>
                          <a:cs typeface="Consolas" panose="020B0609020204030204" pitchFamily="49" charset="0"/>
                        </a:rPr>
                        <a:t>8</a:t>
                      </a:r>
                      <a:r>
                        <a:rPr lang="en-US" sz="16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).reshape(</a:t>
                      </a:r>
                      <a:r>
                        <a:rPr lang="en-US" sz="1600" dirty="0">
                          <a:solidFill>
                            <a:srgbClr val="04737B"/>
                          </a:solidFill>
                          <a:effectLst/>
                          <a:latin typeface="Consolas" panose="020B0609020204030204" pitchFamily="49" charset="0"/>
                          <a:ea typeface="Times New Roman" panose="02020603050405020304" pitchFamily="18" charset="0"/>
                          <a:cs typeface="Consolas" panose="020B0609020204030204" pitchFamily="49" charset="0"/>
                        </a:rPr>
                        <a:t>2</a:t>
                      </a:r>
                      <a:r>
                        <a:rPr lang="en-US" sz="16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600" dirty="0">
                          <a:solidFill>
                            <a:srgbClr val="04737B"/>
                          </a:solidFill>
                          <a:effectLst/>
                          <a:latin typeface="Consolas" panose="020B0609020204030204" pitchFamily="49" charset="0"/>
                          <a:ea typeface="Times New Roman" panose="02020603050405020304" pitchFamily="18" charset="0"/>
                          <a:cs typeface="Consolas" panose="020B0609020204030204" pitchFamily="49" charset="0"/>
                        </a:rPr>
                        <a:t>1</a:t>
                      </a:r>
                      <a:r>
                        <a:rPr lang="en-US" sz="16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600" dirty="0">
                          <a:solidFill>
                            <a:srgbClr val="04737B"/>
                          </a:solidFill>
                          <a:effectLst/>
                          <a:latin typeface="Consolas" panose="020B0609020204030204" pitchFamily="49" charset="0"/>
                          <a:ea typeface="Times New Roman" panose="02020603050405020304" pitchFamily="18" charset="0"/>
                          <a:cs typeface="Consolas" panose="020B0609020204030204" pitchFamily="49" charset="0"/>
                        </a:rPr>
                        <a:t>4</a:t>
                      </a:r>
                      <a:r>
                        <a:rPr lang="en-US" sz="16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600" dirty="0">
                          <a:solidFill>
                            <a:srgbClr val="FF0000"/>
                          </a:solidFill>
                          <a:effectLst/>
                          <a:latin typeface="Consolas" panose="020B0609020204030204" pitchFamily="49" charset="0"/>
                          <a:ea typeface="Times New Roman" panose="02020603050405020304" pitchFamily="18" charset="0"/>
                          <a:cs typeface="Consolas" panose="020B0609020204030204" pitchFamily="49" charset="0"/>
                        </a:rPr>
                        <a:t># Create 2 x 1 x 4 array</a:t>
                      </a:r>
                      <a:endParaRPr lang="en-IN" sz="1600" dirty="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US" sz="16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B = </a:t>
                      </a:r>
                      <a:r>
                        <a:rPr lang="en-US" sz="1600" dirty="0" err="1">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np.arange</a:t>
                      </a:r>
                      <a:r>
                        <a:rPr lang="en-US" sz="16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a:t>
                      </a:r>
                      <a:r>
                        <a:rPr lang="en-US" sz="1600" dirty="0">
                          <a:solidFill>
                            <a:srgbClr val="04737B"/>
                          </a:solidFill>
                          <a:effectLst/>
                          <a:latin typeface="Consolas" panose="020B0609020204030204" pitchFamily="49" charset="0"/>
                          <a:ea typeface="Times New Roman" panose="02020603050405020304" pitchFamily="18" charset="0"/>
                          <a:cs typeface="Consolas" panose="020B0609020204030204" pitchFamily="49" charset="0"/>
                        </a:rPr>
                        <a:t>12</a:t>
                      </a:r>
                      <a:r>
                        <a:rPr lang="en-US" sz="16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).reshape(</a:t>
                      </a:r>
                      <a:r>
                        <a:rPr lang="en-US" sz="1600" dirty="0">
                          <a:solidFill>
                            <a:srgbClr val="04737B"/>
                          </a:solidFill>
                          <a:effectLst/>
                          <a:latin typeface="Consolas" panose="020B0609020204030204" pitchFamily="49" charset="0"/>
                          <a:ea typeface="Times New Roman" panose="02020603050405020304" pitchFamily="18" charset="0"/>
                          <a:cs typeface="Consolas" panose="020B0609020204030204" pitchFamily="49" charset="0"/>
                        </a:rPr>
                        <a:t>3</a:t>
                      </a:r>
                      <a:r>
                        <a:rPr lang="en-US" sz="16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600" dirty="0">
                          <a:solidFill>
                            <a:srgbClr val="04737B"/>
                          </a:solidFill>
                          <a:effectLst/>
                          <a:latin typeface="Consolas" panose="020B0609020204030204" pitchFamily="49" charset="0"/>
                          <a:ea typeface="Times New Roman" panose="02020603050405020304" pitchFamily="18" charset="0"/>
                          <a:cs typeface="Consolas" panose="020B0609020204030204" pitchFamily="49" charset="0"/>
                        </a:rPr>
                        <a:t>4</a:t>
                      </a:r>
                      <a:r>
                        <a:rPr lang="en-US" sz="16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600" dirty="0">
                          <a:solidFill>
                            <a:srgbClr val="FF0000"/>
                          </a:solidFill>
                          <a:effectLst/>
                          <a:latin typeface="Consolas" panose="020B0609020204030204" pitchFamily="49" charset="0"/>
                          <a:ea typeface="Times New Roman" panose="02020603050405020304" pitchFamily="18" charset="0"/>
                          <a:cs typeface="Consolas" panose="020B0609020204030204" pitchFamily="49" charset="0"/>
                        </a:rPr>
                        <a:t># Create a 3 x 4 array</a:t>
                      </a:r>
                      <a:endParaRPr lang="en-IN" sz="1600" dirty="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US" sz="1600" dirty="0">
                          <a:solidFill>
                            <a:srgbClr val="FF0000"/>
                          </a:solidFill>
                          <a:effectLst/>
                          <a:latin typeface="Consolas" panose="020B0609020204030204" pitchFamily="49" charset="0"/>
                          <a:ea typeface="Times New Roman" panose="02020603050405020304" pitchFamily="18" charset="0"/>
                          <a:cs typeface="Consolas" panose="020B0609020204030204" pitchFamily="49" charset="0"/>
                        </a:rPr>
                        <a:t># A will be broadcast from (2 x 1 x 4) to (2 x 3 x 4)</a:t>
                      </a:r>
                      <a:endParaRPr lang="en-IN" sz="1600" dirty="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US" sz="1600" dirty="0">
                          <a:solidFill>
                            <a:srgbClr val="FF0000"/>
                          </a:solidFill>
                          <a:effectLst/>
                          <a:latin typeface="Consolas" panose="020B0609020204030204" pitchFamily="49" charset="0"/>
                          <a:ea typeface="Times New Roman" panose="02020603050405020304" pitchFamily="18" charset="0"/>
                          <a:cs typeface="Consolas" panose="020B0609020204030204" pitchFamily="49" charset="0"/>
                        </a:rPr>
                        <a:t># B will be broadcast from (3 x 4) to (2 x 3 x 4)</a:t>
                      </a:r>
                      <a:endParaRPr lang="en-IN" sz="1600" dirty="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US" sz="1600" dirty="0">
                          <a:solidFill>
                            <a:srgbClr val="0000FF"/>
                          </a:solidFill>
                          <a:effectLst/>
                          <a:latin typeface="Consolas" panose="020B0609020204030204" pitchFamily="49" charset="0"/>
                          <a:ea typeface="Times New Roman" panose="02020603050405020304" pitchFamily="18" charset="0"/>
                          <a:cs typeface="Consolas" panose="020B0609020204030204" pitchFamily="49" charset="0"/>
                        </a:rPr>
                        <a:t>print</a:t>
                      </a:r>
                      <a:r>
                        <a:rPr lang="en-US" sz="16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a:t>
                      </a:r>
                      <a:r>
                        <a:rPr lang="en-US" sz="1600" i="1" dirty="0">
                          <a:solidFill>
                            <a:srgbClr val="00AA00"/>
                          </a:solidFill>
                          <a:effectLst/>
                          <a:latin typeface="Consolas" panose="020B0609020204030204" pitchFamily="49" charset="0"/>
                          <a:ea typeface="Times New Roman" panose="02020603050405020304" pitchFamily="18" charset="0"/>
                          <a:cs typeface="Consolas" panose="020B0609020204030204" pitchFamily="49" charset="0"/>
                        </a:rPr>
                        <a:t>'A-&gt;'</a:t>
                      </a:r>
                      <a:r>
                        <a:rPr lang="en-US" sz="16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a:t>
                      </a:r>
                      <a:endParaRPr lang="en-IN" sz="1600" dirty="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US" sz="1600" dirty="0">
                          <a:solidFill>
                            <a:srgbClr val="0000FF"/>
                          </a:solidFill>
                          <a:effectLst/>
                          <a:latin typeface="Consolas" panose="020B0609020204030204" pitchFamily="49" charset="0"/>
                          <a:ea typeface="Times New Roman" panose="02020603050405020304" pitchFamily="18" charset="0"/>
                          <a:cs typeface="Consolas" panose="020B0609020204030204" pitchFamily="49" charset="0"/>
                        </a:rPr>
                        <a:t>print</a:t>
                      </a:r>
                      <a:r>
                        <a:rPr lang="en-US" sz="16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a:t>
                      </a:r>
                      <a:r>
                        <a:rPr lang="en-US" sz="1600" i="1" dirty="0">
                          <a:solidFill>
                            <a:srgbClr val="00AA00"/>
                          </a:solidFill>
                          <a:effectLst/>
                          <a:latin typeface="Consolas" panose="020B0609020204030204" pitchFamily="49" charset="0"/>
                          <a:ea typeface="Times New Roman" panose="02020603050405020304" pitchFamily="18" charset="0"/>
                          <a:cs typeface="Consolas" panose="020B0609020204030204" pitchFamily="49" charset="0"/>
                        </a:rPr>
                        <a:t>'B-&gt;'</a:t>
                      </a:r>
                      <a:r>
                        <a:rPr lang="en-US" sz="16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B)</a:t>
                      </a:r>
                      <a:endParaRPr lang="en-IN" sz="1600" dirty="0">
                        <a:effectLst/>
                        <a:latin typeface="Consolas" panose="020B0609020204030204" pitchFamily="49" charset="0"/>
                        <a:ea typeface="Times New Roman" panose="02020603050405020304" pitchFamily="18" charset="0"/>
                        <a:cs typeface="Mangal" panose="02040503050203030202" pitchFamily="18" charset="0"/>
                      </a:endParaRPr>
                    </a:p>
                    <a:p>
                      <a:pPr fontAlgn="base">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600" dirty="0">
                          <a:solidFill>
                            <a:srgbClr val="0000FF"/>
                          </a:solidFill>
                          <a:effectLst/>
                          <a:latin typeface="Consolas" panose="020B0609020204030204" pitchFamily="49" charset="0"/>
                          <a:ea typeface="Times New Roman" panose="02020603050405020304" pitchFamily="18" charset="0"/>
                          <a:cs typeface="Consolas" panose="020B0609020204030204" pitchFamily="49" charset="0"/>
                        </a:rPr>
                        <a:t>print</a:t>
                      </a:r>
                      <a:r>
                        <a:rPr lang="en-US" sz="16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a:t>
                      </a:r>
                      <a:r>
                        <a:rPr lang="en-US" sz="1600" i="1" dirty="0">
                          <a:solidFill>
                            <a:srgbClr val="00AA00"/>
                          </a:solidFill>
                          <a:effectLst/>
                          <a:latin typeface="Consolas" panose="020B0609020204030204" pitchFamily="49" charset="0"/>
                          <a:ea typeface="Times New Roman" panose="02020603050405020304" pitchFamily="18" charset="0"/>
                          <a:cs typeface="Consolas" panose="020B0609020204030204" pitchFamily="49" charset="0"/>
                        </a:rPr>
                        <a:t>'A * B-&gt;'</a:t>
                      </a:r>
                      <a:r>
                        <a:rPr lang="en-US" sz="16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 * B)</a:t>
                      </a:r>
                      <a:endParaRPr lang="en-IN" sz="1600" dirty="0">
                        <a:effectLst/>
                        <a:latin typeface="Consolas" panose="020B0609020204030204" pitchFamily="49" charset="0"/>
                        <a:ea typeface="Times New Roman" panose="02020603050405020304" pitchFamily="18" charset="0"/>
                        <a:cs typeface="Mangal" panose="02040503050203030202"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2311154545"/>
                  </a:ext>
                </a:extLst>
              </a:tr>
              <a:tr h="3433662">
                <a:tc>
                  <a:txBody>
                    <a:bodyPr/>
                    <a:lstStyle/>
                    <a:p>
                      <a:pPr>
                        <a:spcAft>
                          <a:spcPts val="0"/>
                        </a:spcAft>
                      </a:pPr>
                      <a:r>
                        <a:rPr lang="en-IN" sz="1600">
                          <a:solidFill>
                            <a:srgbClr val="548DD4"/>
                          </a:solidFill>
                          <a:effectLst/>
                          <a:latin typeface="Consolas" panose="020B0609020204030204" pitchFamily="49" charset="0"/>
                          <a:ea typeface="Times New Roman" panose="02020603050405020304" pitchFamily="18" charset="0"/>
                          <a:cs typeface="Consolas" panose="020B0609020204030204" pitchFamily="49" charset="0"/>
                        </a:rPr>
                        <a:t>9</a:t>
                      </a:r>
                      <a:endParaRPr lang="en-IN" sz="160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IN" sz="1600">
                          <a:solidFill>
                            <a:srgbClr val="548DD4"/>
                          </a:solidFill>
                          <a:effectLst/>
                          <a:latin typeface="Consolas" panose="020B0609020204030204" pitchFamily="49" charset="0"/>
                          <a:ea typeface="Times New Roman" panose="02020603050405020304" pitchFamily="18" charset="0"/>
                          <a:cs typeface="Consolas" panose="020B0609020204030204" pitchFamily="49" charset="0"/>
                        </a:rPr>
                        <a:t>10</a:t>
                      </a:r>
                      <a:endParaRPr lang="en-IN" sz="160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IN" sz="1600">
                          <a:solidFill>
                            <a:srgbClr val="548DD4"/>
                          </a:solidFill>
                          <a:effectLst/>
                          <a:latin typeface="Consolas" panose="020B0609020204030204" pitchFamily="49" charset="0"/>
                          <a:ea typeface="Times New Roman" panose="02020603050405020304" pitchFamily="18" charset="0"/>
                          <a:cs typeface="Consolas" panose="020B0609020204030204" pitchFamily="49" charset="0"/>
                        </a:rPr>
                        <a:t>11</a:t>
                      </a:r>
                      <a:endParaRPr lang="en-IN" sz="160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IN" sz="1600">
                          <a:solidFill>
                            <a:srgbClr val="548DD4"/>
                          </a:solidFill>
                          <a:effectLst/>
                          <a:latin typeface="Consolas" panose="020B0609020204030204" pitchFamily="49" charset="0"/>
                          <a:ea typeface="Times New Roman" panose="02020603050405020304" pitchFamily="18" charset="0"/>
                          <a:cs typeface="Consolas" panose="020B0609020204030204" pitchFamily="49" charset="0"/>
                        </a:rPr>
                        <a:t>12</a:t>
                      </a:r>
                      <a:endParaRPr lang="en-IN" sz="160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IN" sz="1600">
                          <a:solidFill>
                            <a:srgbClr val="548DD4"/>
                          </a:solidFill>
                          <a:effectLst/>
                          <a:latin typeface="Consolas" panose="020B0609020204030204" pitchFamily="49" charset="0"/>
                          <a:ea typeface="Times New Roman" panose="02020603050405020304" pitchFamily="18" charset="0"/>
                          <a:cs typeface="Consolas" panose="020B0609020204030204" pitchFamily="49" charset="0"/>
                        </a:rPr>
                        <a:t>13</a:t>
                      </a:r>
                      <a:endParaRPr lang="en-IN" sz="160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IN" sz="1600">
                          <a:solidFill>
                            <a:srgbClr val="548DD4"/>
                          </a:solidFill>
                          <a:effectLst/>
                          <a:latin typeface="Consolas" panose="020B0609020204030204" pitchFamily="49" charset="0"/>
                          <a:ea typeface="Times New Roman" panose="02020603050405020304" pitchFamily="18" charset="0"/>
                          <a:cs typeface="Consolas" panose="020B0609020204030204" pitchFamily="49" charset="0"/>
                        </a:rPr>
                        <a:t>14</a:t>
                      </a:r>
                      <a:endParaRPr lang="en-IN" sz="160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IN" sz="1600">
                          <a:solidFill>
                            <a:srgbClr val="548DD4"/>
                          </a:solidFill>
                          <a:effectLst/>
                          <a:latin typeface="Consolas" panose="020B0609020204030204" pitchFamily="49" charset="0"/>
                          <a:ea typeface="Times New Roman" panose="02020603050405020304" pitchFamily="18" charset="0"/>
                          <a:cs typeface="Consolas" panose="020B0609020204030204" pitchFamily="49" charset="0"/>
                        </a:rPr>
                        <a:t>15</a:t>
                      </a:r>
                      <a:endParaRPr lang="en-IN" sz="160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IN" sz="1600">
                          <a:solidFill>
                            <a:srgbClr val="548DD4"/>
                          </a:solidFill>
                          <a:effectLst/>
                          <a:latin typeface="Consolas" panose="020B0609020204030204" pitchFamily="49" charset="0"/>
                          <a:ea typeface="Times New Roman" panose="02020603050405020304" pitchFamily="18" charset="0"/>
                          <a:cs typeface="Consolas" panose="020B0609020204030204" pitchFamily="49" charset="0"/>
                        </a:rPr>
                        <a:t>16</a:t>
                      </a:r>
                      <a:endParaRPr lang="en-IN" sz="160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IN" sz="1600">
                          <a:solidFill>
                            <a:srgbClr val="548DD4"/>
                          </a:solidFill>
                          <a:effectLst/>
                          <a:latin typeface="Consolas" panose="020B0609020204030204" pitchFamily="49" charset="0"/>
                          <a:ea typeface="Times New Roman" panose="02020603050405020304" pitchFamily="18" charset="0"/>
                          <a:cs typeface="Consolas" panose="020B0609020204030204" pitchFamily="49" charset="0"/>
                        </a:rPr>
                        <a:t>17</a:t>
                      </a:r>
                      <a:endParaRPr lang="en-IN" sz="160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IN" sz="1600">
                          <a:solidFill>
                            <a:srgbClr val="548DD4"/>
                          </a:solidFill>
                          <a:effectLst/>
                          <a:latin typeface="Consolas" panose="020B0609020204030204" pitchFamily="49" charset="0"/>
                          <a:ea typeface="Times New Roman" panose="02020603050405020304" pitchFamily="18" charset="0"/>
                          <a:cs typeface="Consolas" panose="020B0609020204030204" pitchFamily="49" charset="0"/>
                        </a:rPr>
                        <a:t>18</a:t>
                      </a:r>
                      <a:endParaRPr lang="en-IN" sz="160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IN" sz="1600">
                          <a:solidFill>
                            <a:srgbClr val="548DD4"/>
                          </a:solidFill>
                          <a:effectLst/>
                          <a:latin typeface="Consolas" panose="020B0609020204030204" pitchFamily="49" charset="0"/>
                          <a:ea typeface="Times New Roman" panose="02020603050405020304" pitchFamily="18" charset="0"/>
                          <a:cs typeface="Consolas" panose="020B0609020204030204" pitchFamily="49" charset="0"/>
                        </a:rPr>
                        <a:t>19</a:t>
                      </a:r>
                      <a:endParaRPr lang="en-IN" sz="160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IN" sz="1600">
                          <a:solidFill>
                            <a:srgbClr val="548DD4"/>
                          </a:solidFill>
                          <a:effectLst/>
                          <a:latin typeface="Consolas" panose="020B0609020204030204" pitchFamily="49" charset="0"/>
                          <a:ea typeface="Times New Roman" panose="02020603050405020304" pitchFamily="18" charset="0"/>
                          <a:cs typeface="Consolas" panose="020B0609020204030204" pitchFamily="49" charset="0"/>
                        </a:rPr>
                        <a:t>20</a:t>
                      </a:r>
                      <a:endParaRPr lang="en-IN" sz="160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IN" sz="1600">
                          <a:solidFill>
                            <a:srgbClr val="548DD4"/>
                          </a:solidFill>
                          <a:effectLst/>
                          <a:latin typeface="Consolas" panose="020B0609020204030204" pitchFamily="49" charset="0"/>
                          <a:ea typeface="Times New Roman" panose="02020603050405020304" pitchFamily="18" charset="0"/>
                          <a:cs typeface="Consolas" panose="020B0609020204030204" pitchFamily="49" charset="0"/>
                        </a:rPr>
                        <a:t>21</a:t>
                      </a:r>
                      <a:endParaRPr lang="en-IN" sz="160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IN" sz="1600">
                          <a:solidFill>
                            <a:srgbClr val="548DD4"/>
                          </a:solidFill>
                          <a:effectLst/>
                          <a:latin typeface="Consolas" panose="020B0609020204030204" pitchFamily="49" charset="0"/>
                          <a:ea typeface="Times New Roman" panose="02020603050405020304" pitchFamily="18" charset="0"/>
                          <a:cs typeface="Consolas" panose="020B0609020204030204" pitchFamily="49" charset="0"/>
                        </a:rPr>
                        <a:t>22</a:t>
                      </a:r>
                      <a:endParaRPr lang="en-IN" sz="1600">
                        <a:effectLst/>
                        <a:latin typeface="Consolas" panose="020B0609020204030204" pitchFamily="49" charset="0"/>
                        <a:ea typeface="Times New Roman" panose="02020603050405020304" pitchFamily="18" charset="0"/>
                        <a:cs typeface="Mangal" panose="02040503050203030202"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spcAft>
                          <a:spcPts val="0"/>
                        </a:spcAft>
                      </a:pPr>
                      <a:r>
                        <a:rPr lang="en-US" sz="1600" dirty="0">
                          <a:solidFill>
                            <a:srgbClr val="FF0000"/>
                          </a:solidFill>
                          <a:effectLst/>
                          <a:latin typeface="Consolas" panose="020B0609020204030204" pitchFamily="49" charset="0"/>
                          <a:ea typeface="Times New Roman" panose="02020603050405020304" pitchFamily="18" charset="0"/>
                          <a:cs typeface="Consolas" panose="020B0609020204030204" pitchFamily="49" charset="0"/>
                        </a:rPr>
                        <a:t># Output</a:t>
                      </a:r>
                      <a:endParaRPr lang="en-IN" sz="1600" dirty="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US" sz="16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A-&gt; [[[</a:t>
                      </a:r>
                      <a:r>
                        <a:rPr lang="en-US" sz="1600" dirty="0">
                          <a:solidFill>
                            <a:srgbClr val="04737B"/>
                          </a:solidFill>
                          <a:effectLst/>
                          <a:latin typeface="Consolas" panose="020B0609020204030204" pitchFamily="49" charset="0"/>
                          <a:ea typeface="Times New Roman" panose="02020603050405020304" pitchFamily="18" charset="0"/>
                          <a:cs typeface="Consolas" panose="020B0609020204030204" pitchFamily="49" charset="0"/>
                        </a:rPr>
                        <a:t>0</a:t>
                      </a:r>
                      <a:r>
                        <a:rPr lang="en-US" sz="16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600" dirty="0">
                          <a:solidFill>
                            <a:srgbClr val="04737B"/>
                          </a:solidFill>
                          <a:effectLst/>
                          <a:latin typeface="Consolas" panose="020B0609020204030204" pitchFamily="49" charset="0"/>
                          <a:ea typeface="Times New Roman" panose="02020603050405020304" pitchFamily="18" charset="0"/>
                          <a:cs typeface="Consolas" panose="020B0609020204030204" pitchFamily="49" charset="0"/>
                        </a:rPr>
                        <a:t>1</a:t>
                      </a:r>
                      <a:r>
                        <a:rPr lang="en-US" sz="16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600" dirty="0">
                          <a:solidFill>
                            <a:srgbClr val="04737B"/>
                          </a:solidFill>
                          <a:effectLst/>
                          <a:latin typeface="Consolas" panose="020B0609020204030204" pitchFamily="49" charset="0"/>
                          <a:ea typeface="Times New Roman" panose="02020603050405020304" pitchFamily="18" charset="0"/>
                          <a:cs typeface="Consolas" panose="020B0609020204030204" pitchFamily="49" charset="0"/>
                        </a:rPr>
                        <a:t>2</a:t>
                      </a:r>
                      <a:r>
                        <a:rPr lang="en-US" sz="16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600" dirty="0">
                          <a:solidFill>
                            <a:srgbClr val="04737B"/>
                          </a:solidFill>
                          <a:effectLst/>
                          <a:latin typeface="Consolas" panose="020B0609020204030204" pitchFamily="49" charset="0"/>
                          <a:ea typeface="Times New Roman" panose="02020603050405020304" pitchFamily="18" charset="0"/>
                          <a:cs typeface="Consolas" panose="020B0609020204030204" pitchFamily="49" charset="0"/>
                        </a:rPr>
                        <a:t>3</a:t>
                      </a:r>
                      <a:r>
                        <a:rPr lang="en-US" sz="16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a:t>
                      </a:r>
                      <a:endParaRPr lang="en-IN" sz="1600" dirty="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US" sz="1600" dirty="0">
                          <a:effectLst/>
                          <a:latin typeface="Consolas" panose="020B0609020204030204" pitchFamily="49" charset="0"/>
                          <a:ea typeface="Times New Roman" panose="02020603050405020304" pitchFamily="18" charset="0"/>
                          <a:cs typeface="Consolas" panose="020B0609020204030204" pitchFamily="49" charset="0"/>
                        </a:rPr>
                        <a:t> </a:t>
                      </a:r>
                      <a:endParaRPr lang="en-IN" sz="1600" dirty="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US" sz="16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600" dirty="0">
                          <a:solidFill>
                            <a:srgbClr val="04737B"/>
                          </a:solidFill>
                          <a:effectLst/>
                          <a:latin typeface="Consolas" panose="020B0609020204030204" pitchFamily="49" charset="0"/>
                          <a:ea typeface="Times New Roman" panose="02020603050405020304" pitchFamily="18" charset="0"/>
                          <a:cs typeface="Consolas" panose="020B0609020204030204" pitchFamily="49" charset="0"/>
                        </a:rPr>
                        <a:t>4</a:t>
                      </a:r>
                      <a:r>
                        <a:rPr lang="en-US" sz="16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600" dirty="0">
                          <a:solidFill>
                            <a:srgbClr val="04737B"/>
                          </a:solidFill>
                          <a:effectLst/>
                          <a:latin typeface="Consolas" panose="020B0609020204030204" pitchFamily="49" charset="0"/>
                          <a:ea typeface="Times New Roman" panose="02020603050405020304" pitchFamily="18" charset="0"/>
                          <a:cs typeface="Consolas" panose="020B0609020204030204" pitchFamily="49" charset="0"/>
                        </a:rPr>
                        <a:t>5</a:t>
                      </a:r>
                      <a:r>
                        <a:rPr lang="en-US" sz="16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600" dirty="0">
                          <a:solidFill>
                            <a:srgbClr val="04737B"/>
                          </a:solidFill>
                          <a:effectLst/>
                          <a:latin typeface="Consolas" panose="020B0609020204030204" pitchFamily="49" charset="0"/>
                          <a:ea typeface="Times New Roman" panose="02020603050405020304" pitchFamily="18" charset="0"/>
                          <a:cs typeface="Consolas" panose="020B0609020204030204" pitchFamily="49" charset="0"/>
                        </a:rPr>
                        <a:t>6</a:t>
                      </a:r>
                      <a:r>
                        <a:rPr lang="en-US" sz="16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600" dirty="0">
                          <a:solidFill>
                            <a:srgbClr val="04737B"/>
                          </a:solidFill>
                          <a:effectLst/>
                          <a:latin typeface="Consolas" panose="020B0609020204030204" pitchFamily="49" charset="0"/>
                          <a:ea typeface="Times New Roman" panose="02020603050405020304" pitchFamily="18" charset="0"/>
                          <a:cs typeface="Consolas" panose="020B0609020204030204" pitchFamily="49" charset="0"/>
                        </a:rPr>
                        <a:t>7</a:t>
                      </a:r>
                      <a:r>
                        <a:rPr lang="en-US" sz="16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a:t>
                      </a:r>
                      <a:endParaRPr lang="en-IN" sz="1600" dirty="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US" sz="16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B-&gt; [[ </a:t>
                      </a:r>
                      <a:r>
                        <a:rPr lang="en-US" sz="1600" dirty="0">
                          <a:solidFill>
                            <a:srgbClr val="04737B"/>
                          </a:solidFill>
                          <a:effectLst/>
                          <a:latin typeface="Consolas" panose="020B0609020204030204" pitchFamily="49" charset="0"/>
                          <a:ea typeface="Times New Roman" panose="02020603050405020304" pitchFamily="18" charset="0"/>
                          <a:cs typeface="Consolas" panose="020B0609020204030204" pitchFamily="49" charset="0"/>
                        </a:rPr>
                        <a:t>0</a:t>
                      </a:r>
                      <a:r>
                        <a:rPr lang="en-US" sz="16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600" dirty="0">
                          <a:solidFill>
                            <a:srgbClr val="04737B"/>
                          </a:solidFill>
                          <a:effectLst/>
                          <a:latin typeface="Consolas" panose="020B0609020204030204" pitchFamily="49" charset="0"/>
                          <a:ea typeface="Times New Roman" panose="02020603050405020304" pitchFamily="18" charset="0"/>
                          <a:cs typeface="Consolas" panose="020B0609020204030204" pitchFamily="49" charset="0"/>
                        </a:rPr>
                        <a:t>1</a:t>
                      </a:r>
                      <a:r>
                        <a:rPr lang="en-US" sz="16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600" dirty="0">
                          <a:solidFill>
                            <a:srgbClr val="04737B"/>
                          </a:solidFill>
                          <a:effectLst/>
                          <a:latin typeface="Consolas" panose="020B0609020204030204" pitchFamily="49" charset="0"/>
                          <a:ea typeface="Times New Roman" panose="02020603050405020304" pitchFamily="18" charset="0"/>
                          <a:cs typeface="Consolas" panose="020B0609020204030204" pitchFamily="49" charset="0"/>
                        </a:rPr>
                        <a:t>2</a:t>
                      </a:r>
                      <a:r>
                        <a:rPr lang="en-US" sz="16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600" dirty="0">
                          <a:solidFill>
                            <a:srgbClr val="04737B"/>
                          </a:solidFill>
                          <a:effectLst/>
                          <a:latin typeface="Consolas" panose="020B0609020204030204" pitchFamily="49" charset="0"/>
                          <a:ea typeface="Times New Roman" panose="02020603050405020304" pitchFamily="18" charset="0"/>
                          <a:cs typeface="Consolas" panose="020B0609020204030204" pitchFamily="49" charset="0"/>
                        </a:rPr>
                        <a:t>3</a:t>
                      </a:r>
                      <a:r>
                        <a:rPr lang="en-US" sz="16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a:t>
                      </a:r>
                      <a:endParaRPr lang="en-IN" sz="1600" dirty="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US" sz="16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 </a:t>
                      </a:r>
                      <a:r>
                        <a:rPr lang="en-US" sz="1600" dirty="0">
                          <a:solidFill>
                            <a:srgbClr val="04737B"/>
                          </a:solidFill>
                          <a:effectLst/>
                          <a:latin typeface="Consolas" panose="020B0609020204030204" pitchFamily="49" charset="0"/>
                          <a:ea typeface="Times New Roman" panose="02020603050405020304" pitchFamily="18" charset="0"/>
                          <a:cs typeface="Consolas" panose="020B0609020204030204" pitchFamily="49" charset="0"/>
                        </a:rPr>
                        <a:t>4</a:t>
                      </a:r>
                      <a:r>
                        <a:rPr lang="en-US" sz="16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600" dirty="0">
                          <a:solidFill>
                            <a:srgbClr val="04737B"/>
                          </a:solidFill>
                          <a:effectLst/>
                          <a:latin typeface="Consolas" panose="020B0609020204030204" pitchFamily="49" charset="0"/>
                          <a:ea typeface="Times New Roman" panose="02020603050405020304" pitchFamily="18" charset="0"/>
                          <a:cs typeface="Consolas" panose="020B0609020204030204" pitchFamily="49" charset="0"/>
                        </a:rPr>
                        <a:t>5</a:t>
                      </a:r>
                      <a:r>
                        <a:rPr lang="en-US" sz="16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600" dirty="0">
                          <a:solidFill>
                            <a:srgbClr val="04737B"/>
                          </a:solidFill>
                          <a:effectLst/>
                          <a:latin typeface="Consolas" panose="020B0609020204030204" pitchFamily="49" charset="0"/>
                          <a:ea typeface="Times New Roman" panose="02020603050405020304" pitchFamily="18" charset="0"/>
                          <a:cs typeface="Consolas" panose="020B0609020204030204" pitchFamily="49" charset="0"/>
                        </a:rPr>
                        <a:t>6</a:t>
                      </a:r>
                      <a:r>
                        <a:rPr lang="en-US" sz="16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600" dirty="0">
                          <a:solidFill>
                            <a:srgbClr val="04737B"/>
                          </a:solidFill>
                          <a:effectLst/>
                          <a:latin typeface="Consolas" panose="020B0609020204030204" pitchFamily="49" charset="0"/>
                          <a:ea typeface="Times New Roman" panose="02020603050405020304" pitchFamily="18" charset="0"/>
                          <a:cs typeface="Consolas" panose="020B0609020204030204" pitchFamily="49" charset="0"/>
                        </a:rPr>
                        <a:t>7</a:t>
                      </a:r>
                      <a:r>
                        <a:rPr lang="en-US" sz="16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a:t>
                      </a:r>
                      <a:endParaRPr lang="en-IN" sz="1600" dirty="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US" sz="16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 </a:t>
                      </a:r>
                      <a:r>
                        <a:rPr lang="en-US" sz="1600" dirty="0">
                          <a:solidFill>
                            <a:srgbClr val="04737B"/>
                          </a:solidFill>
                          <a:effectLst/>
                          <a:latin typeface="Consolas" panose="020B0609020204030204" pitchFamily="49" charset="0"/>
                          <a:ea typeface="Times New Roman" panose="02020603050405020304" pitchFamily="18" charset="0"/>
                          <a:cs typeface="Consolas" panose="020B0609020204030204" pitchFamily="49" charset="0"/>
                        </a:rPr>
                        <a:t>8</a:t>
                      </a:r>
                      <a:r>
                        <a:rPr lang="en-US" sz="16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600" dirty="0">
                          <a:solidFill>
                            <a:srgbClr val="04737B"/>
                          </a:solidFill>
                          <a:effectLst/>
                          <a:latin typeface="Consolas" panose="020B0609020204030204" pitchFamily="49" charset="0"/>
                          <a:ea typeface="Times New Roman" panose="02020603050405020304" pitchFamily="18" charset="0"/>
                          <a:cs typeface="Consolas" panose="020B0609020204030204" pitchFamily="49" charset="0"/>
                        </a:rPr>
                        <a:t>9</a:t>
                      </a:r>
                      <a:r>
                        <a:rPr lang="en-US" sz="16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600" dirty="0">
                          <a:solidFill>
                            <a:srgbClr val="04737B"/>
                          </a:solidFill>
                          <a:effectLst/>
                          <a:latin typeface="Consolas" panose="020B0609020204030204" pitchFamily="49" charset="0"/>
                          <a:ea typeface="Times New Roman" panose="02020603050405020304" pitchFamily="18" charset="0"/>
                          <a:cs typeface="Consolas" panose="020B0609020204030204" pitchFamily="49" charset="0"/>
                        </a:rPr>
                        <a:t>10</a:t>
                      </a:r>
                      <a:r>
                        <a:rPr lang="en-US" sz="16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600" dirty="0">
                          <a:solidFill>
                            <a:srgbClr val="04737B"/>
                          </a:solidFill>
                          <a:effectLst/>
                          <a:latin typeface="Consolas" panose="020B0609020204030204" pitchFamily="49" charset="0"/>
                          <a:ea typeface="Times New Roman" panose="02020603050405020304" pitchFamily="18" charset="0"/>
                          <a:cs typeface="Consolas" panose="020B0609020204030204" pitchFamily="49" charset="0"/>
                        </a:rPr>
                        <a:t>11</a:t>
                      </a:r>
                      <a:r>
                        <a:rPr lang="en-US" sz="16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a:t>
                      </a:r>
                      <a:endParaRPr lang="en-IN" sz="1600" dirty="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US" sz="16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A * B-&gt; [[[ </a:t>
                      </a:r>
                      <a:r>
                        <a:rPr lang="en-US" sz="1600" dirty="0">
                          <a:solidFill>
                            <a:srgbClr val="04737B"/>
                          </a:solidFill>
                          <a:effectLst/>
                          <a:latin typeface="Consolas" panose="020B0609020204030204" pitchFamily="49" charset="0"/>
                          <a:ea typeface="Times New Roman" panose="02020603050405020304" pitchFamily="18" charset="0"/>
                          <a:cs typeface="Consolas" panose="020B0609020204030204" pitchFamily="49" charset="0"/>
                        </a:rPr>
                        <a:t>0</a:t>
                      </a:r>
                      <a:r>
                        <a:rPr lang="en-US" sz="16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600" dirty="0">
                          <a:solidFill>
                            <a:srgbClr val="04737B"/>
                          </a:solidFill>
                          <a:effectLst/>
                          <a:latin typeface="Consolas" panose="020B0609020204030204" pitchFamily="49" charset="0"/>
                          <a:ea typeface="Times New Roman" panose="02020603050405020304" pitchFamily="18" charset="0"/>
                          <a:cs typeface="Consolas" panose="020B0609020204030204" pitchFamily="49" charset="0"/>
                        </a:rPr>
                        <a:t>1</a:t>
                      </a:r>
                      <a:r>
                        <a:rPr lang="en-US" sz="16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600" dirty="0">
                          <a:solidFill>
                            <a:srgbClr val="04737B"/>
                          </a:solidFill>
                          <a:effectLst/>
                          <a:latin typeface="Consolas" panose="020B0609020204030204" pitchFamily="49" charset="0"/>
                          <a:ea typeface="Times New Roman" panose="02020603050405020304" pitchFamily="18" charset="0"/>
                          <a:cs typeface="Consolas" panose="020B0609020204030204" pitchFamily="49" charset="0"/>
                        </a:rPr>
                        <a:t>4</a:t>
                      </a:r>
                      <a:r>
                        <a:rPr lang="en-US" sz="16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600" dirty="0">
                          <a:solidFill>
                            <a:srgbClr val="04737B"/>
                          </a:solidFill>
                          <a:effectLst/>
                          <a:latin typeface="Consolas" panose="020B0609020204030204" pitchFamily="49" charset="0"/>
                          <a:ea typeface="Times New Roman" panose="02020603050405020304" pitchFamily="18" charset="0"/>
                          <a:cs typeface="Consolas" panose="020B0609020204030204" pitchFamily="49" charset="0"/>
                        </a:rPr>
                        <a:t>9</a:t>
                      </a:r>
                      <a:r>
                        <a:rPr lang="en-US" sz="16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a:t>
                      </a:r>
                      <a:endParaRPr lang="en-IN" sz="1600" dirty="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US" sz="16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 </a:t>
                      </a:r>
                      <a:r>
                        <a:rPr lang="en-US" sz="1600" dirty="0">
                          <a:solidFill>
                            <a:srgbClr val="04737B"/>
                          </a:solidFill>
                          <a:effectLst/>
                          <a:latin typeface="Consolas" panose="020B0609020204030204" pitchFamily="49" charset="0"/>
                          <a:ea typeface="Times New Roman" panose="02020603050405020304" pitchFamily="18" charset="0"/>
                          <a:cs typeface="Consolas" panose="020B0609020204030204" pitchFamily="49" charset="0"/>
                        </a:rPr>
                        <a:t>0</a:t>
                      </a:r>
                      <a:r>
                        <a:rPr lang="en-US" sz="16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600" dirty="0">
                          <a:solidFill>
                            <a:srgbClr val="04737B"/>
                          </a:solidFill>
                          <a:effectLst/>
                          <a:latin typeface="Consolas" panose="020B0609020204030204" pitchFamily="49" charset="0"/>
                          <a:ea typeface="Times New Roman" panose="02020603050405020304" pitchFamily="18" charset="0"/>
                          <a:cs typeface="Consolas" panose="020B0609020204030204" pitchFamily="49" charset="0"/>
                        </a:rPr>
                        <a:t>5</a:t>
                      </a:r>
                      <a:r>
                        <a:rPr lang="en-US" sz="16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600" dirty="0">
                          <a:solidFill>
                            <a:srgbClr val="04737B"/>
                          </a:solidFill>
                          <a:effectLst/>
                          <a:latin typeface="Consolas" panose="020B0609020204030204" pitchFamily="49" charset="0"/>
                          <a:ea typeface="Times New Roman" panose="02020603050405020304" pitchFamily="18" charset="0"/>
                          <a:cs typeface="Consolas" panose="020B0609020204030204" pitchFamily="49" charset="0"/>
                        </a:rPr>
                        <a:t>12</a:t>
                      </a:r>
                      <a:r>
                        <a:rPr lang="en-US" sz="16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600" dirty="0">
                          <a:solidFill>
                            <a:srgbClr val="04737B"/>
                          </a:solidFill>
                          <a:effectLst/>
                          <a:latin typeface="Consolas" panose="020B0609020204030204" pitchFamily="49" charset="0"/>
                          <a:ea typeface="Times New Roman" panose="02020603050405020304" pitchFamily="18" charset="0"/>
                          <a:cs typeface="Consolas" panose="020B0609020204030204" pitchFamily="49" charset="0"/>
                        </a:rPr>
                        <a:t>21</a:t>
                      </a:r>
                      <a:r>
                        <a:rPr lang="en-US" sz="16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a:t>
                      </a:r>
                      <a:endParaRPr lang="en-IN" sz="1600" dirty="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US" sz="16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 </a:t>
                      </a:r>
                      <a:r>
                        <a:rPr lang="en-US" sz="1600" dirty="0">
                          <a:solidFill>
                            <a:srgbClr val="04737B"/>
                          </a:solidFill>
                          <a:effectLst/>
                          <a:latin typeface="Consolas" panose="020B0609020204030204" pitchFamily="49" charset="0"/>
                          <a:ea typeface="Times New Roman" panose="02020603050405020304" pitchFamily="18" charset="0"/>
                          <a:cs typeface="Consolas" panose="020B0609020204030204" pitchFamily="49" charset="0"/>
                        </a:rPr>
                        <a:t>0</a:t>
                      </a:r>
                      <a:r>
                        <a:rPr lang="en-US" sz="16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600" dirty="0">
                          <a:solidFill>
                            <a:srgbClr val="04737B"/>
                          </a:solidFill>
                          <a:effectLst/>
                          <a:latin typeface="Consolas" panose="020B0609020204030204" pitchFamily="49" charset="0"/>
                          <a:ea typeface="Times New Roman" panose="02020603050405020304" pitchFamily="18" charset="0"/>
                          <a:cs typeface="Consolas" panose="020B0609020204030204" pitchFamily="49" charset="0"/>
                        </a:rPr>
                        <a:t>9</a:t>
                      </a:r>
                      <a:r>
                        <a:rPr lang="en-US" sz="16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600" dirty="0">
                          <a:solidFill>
                            <a:srgbClr val="04737B"/>
                          </a:solidFill>
                          <a:effectLst/>
                          <a:latin typeface="Consolas" panose="020B0609020204030204" pitchFamily="49" charset="0"/>
                          <a:ea typeface="Times New Roman" panose="02020603050405020304" pitchFamily="18" charset="0"/>
                          <a:cs typeface="Consolas" panose="020B0609020204030204" pitchFamily="49" charset="0"/>
                        </a:rPr>
                        <a:t>20</a:t>
                      </a:r>
                      <a:r>
                        <a:rPr lang="en-US" sz="16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600" dirty="0">
                          <a:solidFill>
                            <a:srgbClr val="04737B"/>
                          </a:solidFill>
                          <a:effectLst/>
                          <a:latin typeface="Consolas" panose="020B0609020204030204" pitchFamily="49" charset="0"/>
                          <a:ea typeface="Times New Roman" panose="02020603050405020304" pitchFamily="18" charset="0"/>
                          <a:cs typeface="Consolas" panose="020B0609020204030204" pitchFamily="49" charset="0"/>
                        </a:rPr>
                        <a:t>33</a:t>
                      </a:r>
                      <a:r>
                        <a:rPr lang="en-US" sz="16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a:t>
                      </a:r>
                      <a:endParaRPr lang="en-IN" sz="1600" dirty="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US" sz="1600" dirty="0">
                          <a:effectLst/>
                          <a:latin typeface="Consolas" panose="020B0609020204030204" pitchFamily="49" charset="0"/>
                          <a:ea typeface="Times New Roman" panose="02020603050405020304" pitchFamily="18" charset="0"/>
                          <a:cs typeface="Consolas" panose="020B0609020204030204" pitchFamily="49" charset="0"/>
                        </a:rPr>
                        <a:t> </a:t>
                      </a:r>
                      <a:endParaRPr lang="en-IN" sz="1600" dirty="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US" sz="16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 </a:t>
                      </a:r>
                      <a:r>
                        <a:rPr lang="en-US" sz="1600" dirty="0">
                          <a:solidFill>
                            <a:srgbClr val="04737B"/>
                          </a:solidFill>
                          <a:effectLst/>
                          <a:latin typeface="Consolas" panose="020B0609020204030204" pitchFamily="49" charset="0"/>
                          <a:ea typeface="Times New Roman" panose="02020603050405020304" pitchFamily="18" charset="0"/>
                          <a:cs typeface="Consolas" panose="020B0609020204030204" pitchFamily="49" charset="0"/>
                        </a:rPr>
                        <a:t>0</a:t>
                      </a:r>
                      <a:r>
                        <a:rPr lang="en-US" sz="16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600" dirty="0">
                          <a:solidFill>
                            <a:srgbClr val="04737B"/>
                          </a:solidFill>
                          <a:effectLst/>
                          <a:latin typeface="Consolas" panose="020B0609020204030204" pitchFamily="49" charset="0"/>
                          <a:ea typeface="Times New Roman" panose="02020603050405020304" pitchFamily="18" charset="0"/>
                          <a:cs typeface="Consolas" panose="020B0609020204030204" pitchFamily="49" charset="0"/>
                        </a:rPr>
                        <a:t>5</a:t>
                      </a:r>
                      <a:r>
                        <a:rPr lang="en-US" sz="16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600" dirty="0">
                          <a:solidFill>
                            <a:srgbClr val="04737B"/>
                          </a:solidFill>
                          <a:effectLst/>
                          <a:latin typeface="Consolas" panose="020B0609020204030204" pitchFamily="49" charset="0"/>
                          <a:ea typeface="Times New Roman" panose="02020603050405020304" pitchFamily="18" charset="0"/>
                          <a:cs typeface="Consolas" panose="020B0609020204030204" pitchFamily="49" charset="0"/>
                        </a:rPr>
                        <a:t>12</a:t>
                      </a:r>
                      <a:r>
                        <a:rPr lang="en-US" sz="16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600" dirty="0">
                          <a:solidFill>
                            <a:srgbClr val="04737B"/>
                          </a:solidFill>
                          <a:effectLst/>
                          <a:latin typeface="Consolas" panose="020B0609020204030204" pitchFamily="49" charset="0"/>
                          <a:ea typeface="Times New Roman" panose="02020603050405020304" pitchFamily="18" charset="0"/>
                          <a:cs typeface="Consolas" panose="020B0609020204030204" pitchFamily="49" charset="0"/>
                        </a:rPr>
                        <a:t>21</a:t>
                      </a:r>
                      <a:r>
                        <a:rPr lang="en-US" sz="16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a:t>
                      </a:r>
                      <a:endParaRPr lang="en-IN" sz="1600" dirty="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US" sz="16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600" dirty="0">
                          <a:solidFill>
                            <a:srgbClr val="04737B"/>
                          </a:solidFill>
                          <a:effectLst/>
                          <a:latin typeface="Consolas" panose="020B0609020204030204" pitchFamily="49" charset="0"/>
                          <a:ea typeface="Times New Roman" panose="02020603050405020304" pitchFamily="18" charset="0"/>
                          <a:cs typeface="Consolas" panose="020B0609020204030204" pitchFamily="49" charset="0"/>
                        </a:rPr>
                        <a:t>16</a:t>
                      </a:r>
                      <a:r>
                        <a:rPr lang="en-US" sz="16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600" dirty="0">
                          <a:solidFill>
                            <a:srgbClr val="04737B"/>
                          </a:solidFill>
                          <a:effectLst/>
                          <a:latin typeface="Consolas" panose="020B0609020204030204" pitchFamily="49" charset="0"/>
                          <a:ea typeface="Times New Roman" panose="02020603050405020304" pitchFamily="18" charset="0"/>
                          <a:cs typeface="Consolas" panose="020B0609020204030204" pitchFamily="49" charset="0"/>
                        </a:rPr>
                        <a:t>25</a:t>
                      </a:r>
                      <a:r>
                        <a:rPr lang="en-US" sz="16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600" dirty="0">
                          <a:solidFill>
                            <a:srgbClr val="04737B"/>
                          </a:solidFill>
                          <a:effectLst/>
                          <a:latin typeface="Consolas" panose="020B0609020204030204" pitchFamily="49" charset="0"/>
                          <a:ea typeface="Times New Roman" panose="02020603050405020304" pitchFamily="18" charset="0"/>
                          <a:cs typeface="Consolas" panose="020B0609020204030204" pitchFamily="49" charset="0"/>
                        </a:rPr>
                        <a:t>36</a:t>
                      </a:r>
                      <a:r>
                        <a:rPr lang="en-US" sz="16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600" dirty="0">
                          <a:solidFill>
                            <a:srgbClr val="04737B"/>
                          </a:solidFill>
                          <a:effectLst/>
                          <a:latin typeface="Consolas" panose="020B0609020204030204" pitchFamily="49" charset="0"/>
                          <a:ea typeface="Times New Roman" panose="02020603050405020304" pitchFamily="18" charset="0"/>
                          <a:cs typeface="Consolas" panose="020B0609020204030204" pitchFamily="49" charset="0"/>
                        </a:rPr>
                        <a:t>49</a:t>
                      </a:r>
                      <a:r>
                        <a:rPr lang="en-US" sz="16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a:t>
                      </a:r>
                      <a:endParaRPr lang="en-IN" sz="1600" dirty="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US" sz="16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600" dirty="0">
                          <a:solidFill>
                            <a:srgbClr val="04737B"/>
                          </a:solidFill>
                          <a:effectLst/>
                          <a:latin typeface="Consolas" panose="020B0609020204030204" pitchFamily="49" charset="0"/>
                          <a:ea typeface="Times New Roman" panose="02020603050405020304" pitchFamily="18" charset="0"/>
                          <a:cs typeface="Consolas" panose="020B0609020204030204" pitchFamily="49" charset="0"/>
                        </a:rPr>
                        <a:t>32</a:t>
                      </a:r>
                      <a:r>
                        <a:rPr lang="en-US" sz="16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600" dirty="0">
                          <a:solidFill>
                            <a:srgbClr val="04737B"/>
                          </a:solidFill>
                          <a:effectLst/>
                          <a:latin typeface="Consolas" panose="020B0609020204030204" pitchFamily="49" charset="0"/>
                          <a:ea typeface="Times New Roman" panose="02020603050405020304" pitchFamily="18" charset="0"/>
                          <a:cs typeface="Consolas" panose="020B0609020204030204" pitchFamily="49" charset="0"/>
                        </a:rPr>
                        <a:t>45</a:t>
                      </a:r>
                      <a:r>
                        <a:rPr lang="en-US" sz="16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600" dirty="0">
                          <a:solidFill>
                            <a:srgbClr val="04737B"/>
                          </a:solidFill>
                          <a:effectLst/>
                          <a:latin typeface="Consolas" panose="020B0609020204030204" pitchFamily="49" charset="0"/>
                          <a:ea typeface="Times New Roman" panose="02020603050405020304" pitchFamily="18" charset="0"/>
                          <a:cs typeface="Consolas" panose="020B0609020204030204" pitchFamily="49" charset="0"/>
                        </a:rPr>
                        <a:t>60</a:t>
                      </a:r>
                      <a:r>
                        <a:rPr lang="en-US" sz="16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600" dirty="0">
                          <a:solidFill>
                            <a:srgbClr val="04737B"/>
                          </a:solidFill>
                          <a:effectLst/>
                          <a:latin typeface="Consolas" panose="020B0609020204030204" pitchFamily="49" charset="0"/>
                          <a:ea typeface="Times New Roman" panose="02020603050405020304" pitchFamily="18" charset="0"/>
                          <a:cs typeface="Consolas" panose="020B0609020204030204" pitchFamily="49" charset="0"/>
                        </a:rPr>
                        <a:t>77</a:t>
                      </a:r>
                      <a:r>
                        <a:rPr lang="en-US" sz="16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a:t>
                      </a:r>
                      <a:endParaRPr lang="en-IN" sz="1600" dirty="0">
                        <a:effectLst/>
                        <a:latin typeface="Consolas" panose="020B0609020204030204" pitchFamily="49" charset="0"/>
                        <a:ea typeface="Times New Roman" panose="02020603050405020304" pitchFamily="18" charset="0"/>
                        <a:cs typeface="Mangal" panose="02040503050203030202"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671494749"/>
                  </a:ext>
                </a:extLst>
              </a:tr>
            </a:tbl>
          </a:graphicData>
        </a:graphic>
      </p:graphicFrame>
    </p:spTree>
    <p:extLst>
      <p:ext uri="{BB962C8B-B14F-4D97-AF65-F5344CB8AC3E}">
        <p14:creationId xmlns:p14="http://schemas.microsoft.com/office/powerpoint/2010/main" val="108945589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
          </p:nvPr>
        </p:nvSpPr>
        <p:spPr/>
        <p:txBody>
          <a:bodyPr/>
          <a:lstStyle/>
          <a:p>
            <a:fld id="{40BFEAB2-FD83-41F2-9787-AD5D1A1760CD}" type="slidenum">
              <a:rPr lang="en-US" smtClean="0"/>
              <a:pPr/>
              <a:t>81</a:t>
            </a:fld>
            <a:endParaRPr lang="en-US" dirty="0"/>
          </a:p>
        </p:txBody>
      </p:sp>
      <p:sp>
        <p:nvSpPr>
          <p:cNvPr id="7" name="Footer Placeholder 4">
            <a:extLst>
              <a:ext uri="{FF2B5EF4-FFF2-40B4-BE49-F238E27FC236}">
                <a16:creationId xmlns:a16="http://schemas.microsoft.com/office/drawing/2014/main" id="{CBE507B5-C7FD-44CE-8A2A-A513808930E9}"/>
              </a:ext>
            </a:extLst>
          </p:cNvPr>
          <p:cNvSpPr txBox="1">
            <a:spLocks/>
          </p:cNvSpPr>
          <p:nvPr/>
        </p:nvSpPr>
        <p:spPr>
          <a:xfrm>
            <a:off x="2761201" y="6528816"/>
            <a:ext cx="5486400" cy="228600"/>
          </a:xfrm>
          <a:prstGeom prst="rect">
            <a:avLst/>
          </a:prstGeom>
        </p:spPr>
        <p:txBody>
          <a:bodyPr vert="horz" lIns="91440" tIns="45720" rIns="91440" bIns="45720" rtlCol="0" anchor="ctr"/>
          <a:lstStyle>
            <a:defPPr>
              <a:defRPr lang="en-US"/>
            </a:defPPr>
            <a:lvl1pPr marL="0" algn="l" defTabSz="914400" rtl="0" eaLnBrk="1" latinLnBrk="0" hangingPunct="1">
              <a:defRPr sz="9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2"/>
                </a:solidFill>
              </a:rPr>
              <a:t>Python Programming: Problem  Solving, Packages </a:t>
            </a:r>
            <a:r>
              <a:rPr lang="en-US">
                <a:solidFill>
                  <a:schemeClr val="tx2"/>
                </a:solidFill>
              </a:rPr>
              <a:t>and Libraries</a:t>
            </a:r>
            <a:endParaRPr lang="en-US" dirty="0">
              <a:solidFill>
                <a:schemeClr val="tx2"/>
              </a:solidFill>
            </a:endParaRPr>
          </a:p>
        </p:txBody>
      </p:sp>
      <p:pic>
        <p:nvPicPr>
          <p:cNvPr id="2" name="Picture 1">
            <a:extLst>
              <a:ext uri="{FF2B5EF4-FFF2-40B4-BE49-F238E27FC236}">
                <a16:creationId xmlns:a16="http://schemas.microsoft.com/office/drawing/2014/main" id="{793529CD-79C5-47CE-9619-7342CC2F4434}"/>
              </a:ext>
            </a:extLst>
          </p:cNvPr>
          <p:cNvPicPr>
            <a:picLocks noChangeAspect="1"/>
          </p:cNvPicPr>
          <p:nvPr/>
        </p:nvPicPr>
        <p:blipFill>
          <a:blip r:embed="rId2"/>
          <a:stretch>
            <a:fillRect/>
          </a:stretch>
        </p:blipFill>
        <p:spPr>
          <a:xfrm>
            <a:off x="1540311" y="944051"/>
            <a:ext cx="9144000" cy="2053481"/>
          </a:xfrm>
          <a:prstGeom prst="rect">
            <a:avLst/>
          </a:prstGeom>
        </p:spPr>
      </p:pic>
      <p:sp>
        <p:nvSpPr>
          <p:cNvPr id="4" name="Subtitle 3"/>
          <p:cNvSpPr>
            <a:spLocks noGrp="1"/>
          </p:cNvSpPr>
          <p:nvPr>
            <p:ph type="subTitle" idx="1"/>
          </p:nvPr>
        </p:nvSpPr>
        <p:spPr>
          <a:xfrm>
            <a:off x="1578190" y="3362630"/>
            <a:ext cx="9035620" cy="497841"/>
          </a:xfrm>
          <a:solidFill>
            <a:srgbClr val="FAD1D3">
              <a:alpha val="70980"/>
            </a:srgbClr>
          </a:solidFill>
          <a:ln>
            <a:solidFill>
              <a:schemeClr val="accent1"/>
            </a:solidFill>
          </a:ln>
        </p:spPr>
        <p:txBody>
          <a:bodyPr/>
          <a:lstStyle/>
          <a:p>
            <a:pPr algn="r"/>
            <a:r>
              <a:rPr lang="en-US" dirty="0">
                <a:solidFill>
                  <a:srgbClr val="FF0000"/>
                </a:solidFill>
                <a:latin typeface="Calibri" pitchFamily="34" charset="0"/>
                <a:cs typeface="Calibri" pitchFamily="34" charset="0"/>
              </a:rPr>
              <a:t>[Examples showing use of these </a:t>
            </a:r>
            <a:r>
              <a:rPr lang="en-US" dirty="0" err="1">
                <a:solidFill>
                  <a:srgbClr val="FF0000"/>
                </a:solidFill>
                <a:latin typeface="Calibri" pitchFamily="34" charset="0"/>
                <a:cs typeface="Calibri" pitchFamily="34" charset="0"/>
              </a:rPr>
              <a:t>Numpy</a:t>
            </a:r>
            <a:r>
              <a:rPr lang="en-US" dirty="0">
                <a:solidFill>
                  <a:srgbClr val="FF0000"/>
                </a:solidFill>
                <a:latin typeface="Calibri" pitchFamily="34" charset="0"/>
                <a:cs typeface="Calibri" pitchFamily="34" charset="0"/>
              </a:rPr>
              <a:t> constants are shown on next slide]</a:t>
            </a:r>
          </a:p>
        </p:txBody>
      </p:sp>
      <p:sp>
        <p:nvSpPr>
          <p:cNvPr id="6" name="Title 5"/>
          <p:cNvSpPr>
            <a:spLocks noGrp="1"/>
          </p:cNvSpPr>
          <p:nvPr>
            <p:ph type="ctrTitle"/>
          </p:nvPr>
        </p:nvSpPr>
        <p:spPr>
          <a:xfrm>
            <a:off x="1648692" y="1"/>
            <a:ext cx="8811491" cy="746760"/>
          </a:xfrm>
          <a:solidFill>
            <a:srgbClr val="FFF0CC">
              <a:alpha val="80000"/>
            </a:srgbClr>
          </a:solidFill>
        </p:spPr>
        <p:txBody>
          <a:bodyPr/>
          <a:lstStyle/>
          <a:p>
            <a:pPr lvl="2" algn="ctr" rtl="0">
              <a:spcBef>
                <a:spcPct val="0"/>
              </a:spcBef>
            </a:pPr>
            <a:r>
              <a:rPr lang="en-IN" dirty="0" err="1"/>
              <a:t>Numpy</a:t>
            </a:r>
            <a:r>
              <a:rPr lang="en-IN" dirty="0"/>
              <a:t> constants</a:t>
            </a:r>
            <a:br>
              <a:rPr lang="en-IN" dirty="0"/>
            </a:br>
            <a:r>
              <a:rPr lang="en-IN" dirty="0"/>
              <a:t>(Infinity, negative infinity, zero, negative zero and some other constants in NumPy)</a:t>
            </a:r>
            <a:endParaRPr lang="en-US" sz="2800" b="1" dirty="0">
              <a:latin typeface="Calibri" pitchFamily="34" charset="0"/>
              <a:cs typeface="Calibri" pitchFamily="34" charset="0"/>
            </a:endParaRPr>
          </a:p>
        </p:txBody>
      </p:sp>
    </p:spTree>
    <p:extLst>
      <p:ext uri="{BB962C8B-B14F-4D97-AF65-F5344CB8AC3E}">
        <p14:creationId xmlns:p14="http://schemas.microsoft.com/office/powerpoint/2010/main" val="165253912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
          </p:nvPr>
        </p:nvSpPr>
        <p:spPr/>
        <p:txBody>
          <a:bodyPr/>
          <a:lstStyle/>
          <a:p>
            <a:fld id="{40BFEAB2-FD83-41F2-9787-AD5D1A1760CD}" type="slidenum">
              <a:rPr lang="en-US" smtClean="0"/>
              <a:pPr/>
              <a:t>82</a:t>
            </a:fld>
            <a:endParaRPr lang="en-US" dirty="0"/>
          </a:p>
        </p:txBody>
      </p:sp>
      <p:sp>
        <p:nvSpPr>
          <p:cNvPr id="7" name="Footer Placeholder 4">
            <a:extLst>
              <a:ext uri="{FF2B5EF4-FFF2-40B4-BE49-F238E27FC236}">
                <a16:creationId xmlns:a16="http://schemas.microsoft.com/office/drawing/2014/main" id="{CBE507B5-C7FD-44CE-8A2A-A513808930E9}"/>
              </a:ext>
            </a:extLst>
          </p:cNvPr>
          <p:cNvSpPr txBox="1">
            <a:spLocks/>
          </p:cNvSpPr>
          <p:nvPr/>
        </p:nvSpPr>
        <p:spPr>
          <a:xfrm>
            <a:off x="2761201" y="6528816"/>
            <a:ext cx="5486400" cy="228600"/>
          </a:xfrm>
          <a:prstGeom prst="rect">
            <a:avLst/>
          </a:prstGeom>
        </p:spPr>
        <p:txBody>
          <a:bodyPr vert="horz" lIns="91440" tIns="45720" rIns="91440" bIns="45720" rtlCol="0" anchor="ctr"/>
          <a:lstStyle>
            <a:defPPr>
              <a:defRPr lang="en-US"/>
            </a:defPPr>
            <a:lvl1pPr marL="0" algn="l" defTabSz="914400" rtl="0" eaLnBrk="1" latinLnBrk="0" hangingPunct="1">
              <a:defRPr sz="9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2"/>
                </a:solidFill>
              </a:rPr>
              <a:t>Python Programming: Problem  Solving, Packages </a:t>
            </a:r>
            <a:r>
              <a:rPr lang="en-US">
                <a:solidFill>
                  <a:schemeClr val="tx2"/>
                </a:solidFill>
              </a:rPr>
              <a:t>and Libraries</a:t>
            </a:r>
            <a:endParaRPr lang="en-US" dirty="0">
              <a:solidFill>
                <a:schemeClr val="tx2"/>
              </a:solidFill>
            </a:endParaRPr>
          </a:p>
        </p:txBody>
      </p:sp>
      <p:sp>
        <p:nvSpPr>
          <p:cNvPr id="6" name="Title 5"/>
          <p:cNvSpPr>
            <a:spLocks noGrp="1"/>
          </p:cNvSpPr>
          <p:nvPr>
            <p:ph type="ctrTitle"/>
          </p:nvPr>
        </p:nvSpPr>
        <p:spPr>
          <a:xfrm>
            <a:off x="1648692" y="1"/>
            <a:ext cx="8811491" cy="746760"/>
          </a:xfrm>
          <a:solidFill>
            <a:srgbClr val="FFF0CC">
              <a:alpha val="80000"/>
            </a:srgbClr>
          </a:solidFill>
        </p:spPr>
        <p:txBody>
          <a:bodyPr/>
          <a:lstStyle/>
          <a:p>
            <a:pPr lvl="2" algn="ctr" rtl="0">
              <a:spcBef>
                <a:spcPct val="0"/>
              </a:spcBef>
            </a:pPr>
            <a:r>
              <a:rPr lang="en-IN" sz="2800" dirty="0" err="1"/>
              <a:t>Numpy</a:t>
            </a:r>
            <a:r>
              <a:rPr lang="en-IN" sz="2800" dirty="0"/>
              <a:t> constants – Example script</a:t>
            </a:r>
            <a:endParaRPr lang="en-US" sz="2800" b="1" dirty="0">
              <a:latin typeface="Calibri" pitchFamily="34" charset="0"/>
              <a:cs typeface="Calibri" pitchFamily="34" charset="0"/>
            </a:endParaRPr>
          </a:p>
        </p:txBody>
      </p:sp>
      <p:graphicFrame>
        <p:nvGraphicFramePr>
          <p:cNvPr id="3" name="Table 2">
            <a:extLst>
              <a:ext uri="{FF2B5EF4-FFF2-40B4-BE49-F238E27FC236}">
                <a16:creationId xmlns:a16="http://schemas.microsoft.com/office/drawing/2014/main" id="{A2FD8152-593B-47F6-ADB5-6E2AFEB4DA5E}"/>
              </a:ext>
            </a:extLst>
          </p:cNvPr>
          <p:cNvGraphicFramePr>
            <a:graphicFrameLocks noGrp="1"/>
          </p:cNvGraphicFramePr>
          <p:nvPr/>
        </p:nvGraphicFramePr>
        <p:xfrm>
          <a:off x="1812882" y="1014422"/>
          <a:ext cx="7819455" cy="4876800"/>
        </p:xfrm>
        <a:graphic>
          <a:graphicData uri="http://schemas.openxmlformats.org/drawingml/2006/table">
            <a:tbl>
              <a:tblPr firstRow="1" firstCol="1" bandRow="1"/>
              <a:tblGrid>
                <a:gridCol w="459705">
                  <a:extLst>
                    <a:ext uri="{9D8B030D-6E8A-4147-A177-3AD203B41FA5}">
                      <a16:colId xmlns:a16="http://schemas.microsoft.com/office/drawing/2014/main" val="321690951"/>
                    </a:ext>
                  </a:extLst>
                </a:gridCol>
                <a:gridCol w="7359750">
                  <a:extLst>
                    <a:ext uri="{9D8B030D-6E8A-4147-A177-3AD203B41FA5}">
                      <a16:colId xmlns:a16="http://schemas.microsoft.com/office/drawing/2014/main" val="3932807100"/>
                    </a:ext>
                  </a:extLst>
                </a:gridCol>
              </a:tblGrid>
              <a:tr h="1337469">
                <a:tc>
                  <a:txBody>
                    <a:bodyPr/>
                    <a:lstStyle/>
                    <a:p>
                      <a:pPr algn="ctr">
                        <a:spcAft>
                          <a:spcPts val="0"/>
                        </a:spcAft>
                      </a:pPr>
                      <a:r>
                        <a:rPr lang="en-IN" sz="1600" b="1" dirty="0">
                          <a:solidFill>
                            <a:srgbClr val="548DD4"/>
                          </a:solidFill>
                          <a:effectLst/>
                          <a:latin typeface="Consolas" panose="020B0609020204030204" pitchFamily="49" charset="0"/>
                          <a:ea typeface="Times New Roman" panose="02020603050405020304" pitchFamily="18" charset="0"/>
                          <a:cs typeface="Consolas" panose="020B0609020204030204" pitchFamily="49" charset="0"/>
                        </a:rPr>
                        <a:t>1</a:t>
                      </a:r>
                      <a:endParaRPr lang="en-IN" sz="1600" b="1" dirty="0">
                        <a:effectLst/>
                        <a:latin typeface="Consolas" panose="020B0609020204030204" pitchFamily="49" charset="0"/>
                        <a:ea typeface="Times New Roman" panose="02020603050405020304" pitchFamily="18" charset="0"/>
                        <a:cs typeface="Mangal" panose="02040503050203030202" pitchFamily="18" charset="0"/>
                      </a:endParaRPr>
                    </a:p>
                    <a:p>
                      <a:pPr algn="ctr">
                        <a:spcAft>
                          <a:spcPts val="0"/>
                        </a:spcAft>
                      </a:pPr>
                      <a:r>
                        <a:rPr lang="en-IN" sz="1600" b="1" dirty="0">
                          <a:solidFill>
                            <a:srgbClr val="548DD4"/>
                          </a:solidFill>
                          <a:effectLst/>
                          <a:latin typeface="Consolas" panose="020B0609020204030204" pitchFamily="49" charset="0"/>
                          <a:ea typeface="Times New Roman" panose="02020603050405020304" pitchFamily="18" charset="0"/>
                          <a:cs typeface="Consolas" panose="020B0609020204030204" pitchFamily="49" charset="0"/>
                        </a:rPr>
                        <a:t>2</a:t>
                      </a:r>
                      <a:endParaRPr lang="en-IN" sz="1600" b="1" dirty="0">
                        <a:effectLst/>
                        <a:latin typeface="Consolas" panose="020B0609020204030204" pitchFamily="49" charset="0"/>
                        <a:ea typeface="Times New Roman" panose="02020603050405020304" pitchFamily="18" charset="0"/>
                        <a:cs typeface="Mangal" panose="02040503050203030202" pitchFamily="18" charset="0"/>
                      </a:endParaRPr>
                    </a:p>
                    <a:p>
                      <a:pPr algn="ctr">
                        <a:spcAft>
                          <a:spcPts val="0"/>
                        </a:spcAft>
                      </a:pPr>
                      <a:r>
                        <a:rPr lang="en-IN" sz="1600" b="1" dirty="0">
                          <a:solidFill>
                            <a:srgbClr val="548DD4"/>
                          </a:solidFill>
                          <a:effectLst/>
                          <a:latin typeface="Consolas" panose="020B0609020204030204" pitchFamily="49" charset="0"/>
                          <a:ea typeface="Times New Roman" panose="02020603050405020304" pitchFamily="18" charset="0"/>
                          <a:cs typeface="Consolas" panose="020B0609020204030204" pitchFamily="49" charset="0"/>
                        </a:rPr>
                        <a:t>3</a:t>
                      </a:r>
                      <a:endParaRPr lang="en-IN" sz="1600" b="1" dirty="0">
                        <a:effectLst/>
                        <a:latin typeface="Consolas" panose="020B0609020204030204" pitchFamily="49" charset="0"/>
                        <a:ea typeface="Times New Roman" panose="02020603050405020304" pitchFamily="18" charset="0"/>
                        <a:cs typeface="Mangal" panose="02040503050203030202" pitchFamily="18" charset="0"/>
                      </a:endParaRPr>
                    </a:p>
                    <a:p>
                      <a:pPr algn="ctr">
                        <a:spcAft>
                          <a:spcPts val="0"/>
                        </a:spcAft>
                      </a:pPr>
                      <a:r>
                        <a:rPr lang="en-IN" sz="1600" b="1" dirty="0">
                          <a:solidFill>
                            <a:srgbClr val="548DD4"/>
                          </a:solidFill>
                          <a:effectLst/>
                          <a:latin typeface="Consolas" panose="020B0609020204030204" pitchFamily="49" charset="0"/>
                          <a:ea typeface="Times New Roman" panose="02020603050405020304" pitchFamily="18" charset="0"/>
                          <a:cs typeface="Consolas" panose="020B0609020204030204" pitchFamily="49" charset="0"/>
                        </a:rPr>
                        <a:t>4</a:t>
                      </a:r>
                      <a:endParaRPr lang="en-IN" sz="1600" b="1" dirty="0">
                        <a:effectLst/>
                        <a:latin typeface="Consolas" panose="020B0609020204030204" pitchFamily="49" charset="0"/>
                        <a:ea typeface="Times New Roman" panose="02020603050405020304" pitchFamily="18" charset="0"/>
                        <a:cs typeface="Mangal" panose="02040503050203030202" pitchFamily="18" charset="0"/>
                      </a:endParaRPr>
                    </a:p>
                    <a:p>
                      <a:pPr algn="ctr">
                        <a:spcAft>
                          <a:spcPts val="0"/>
                        </a:spcAft>
                      </a:pPr>
                      <a:r>
                        <a:rPr lang="en-IN" sz="1600" b="1" dirty="0">
                          <a:solidFill>
                            <a:srgbClr val="548DD4"/>
                          </a:solidFill>
                          <a:effectLst/>
                          <a:latin typeface="Consolas" panose="020B0609020204030204" pitchFamily="49" charset="0"/>
                          <a:ea typeface="Times New Roman" panose="02020603050405020304" pitchFamily="18" charset="0"/>
                          <a:cs typeface="Consolas" panose="020B0609020204030204" pitchFamily="49" charset="0"/>
                        </a:rPr>
                        <a:t>5</a:t>
                      </a:r>
                      <a:endParaRPr lang="en-IN" sz="1600" b="1" dirty="0">
                        <a:effectLst/>
                        <a:latin typeface="Consolas" panose="020B0609020204030204" pitchFamily="49" charset="0"/>
                        <a:ea typeface="Times New Roman" panose="02020603050405020304" pitchFamily="18" charset="0"/>
                        <a:cs typeface="Mangal" panose="02040503050203030202" pitchFamily="18" charset="0"/>
                      </a:endParaRPr>
                    </a:p>
                    <a:p>
                      <a:pPr algn="ctr">
                        <a:spcAft>
                          <a:spcPts val="0"/>
                        </a:spcAft>
                      </a:pPr>
                      <a:r>
                        <a:rPr lang="en-IN" sz="1600" b="1" dirty="0">
                          <a:solidFill>
                            <a:srgbClr val="548DD4"/>
                          </a:solidFill>
                          <a:effectLst/>
                          <a:latin typeface="Consolas" panose="020B0609020204030204" pitchFamily="49" charset="0"/>
                          <a:ea typeface="Times New Roman" panose="02020603050405020304" pitchFamily="18" charset="0"/>
                          <a:cs typeface="Consolas" panose="020B0609020204030204" pitchFamily="49" charset="0"/>
                        </a:rPr>
                        <a:t>6</a:t>
                      </a:r>
                      <a:endParaRPr lang="en-IN" sz="1600" b="1" dirty="0">
                        <a:effectLst/>
                        <a:latin typeface="Consolas" panose="020B0609020204030204" pitchFamily="49" charset="0"/>
                        <a:ea typeface="Times New Roman" panose="02020603050405020304" pitchFamily="18" charset="0"/>
                        <a:cs typeface="Mangal" panose="02040503050203030202" pitchFamily="18" charset="0"/>
                      </a:endParaRPr>
                    </a:p>
                    <a:p>
                      <a:pPr algn="ctr">
                        <a:spcAft>
                          <a:spcPts val="0"/>
                        </a:spcAft>
                      </a:pPr>
                      <a:r>
                        <a:rPr lang="en-IN" sz="1600" b="1" dirty="0">
                          <a:solidFill>
                            <a:srgbClr val="548DD4"/>
                          </a:solidFill>
                          <a:effectLst/>
                          <a:latin typeface="Consolas" panose="020B0609020204030204" pitchFamily="49" charset="0"/>
                          <a:ea typeface="Times New Roman" panose="02020603050405020304" pitchFamily="18" charset="0"/>
                          <a:cs typeface="Consolas" panose="020B0609020204030204" pitchFamily="49" charset="0"/>
                        </a:rPr>
                        <a:t>7</a:t>
                      </a:r>
                      <a:endParaRPr lang="en-IN" sz="1600" b="1" dirty="0">
                        <a:effectLst/>
                        <a:latin typeface="Consolas" panose="020B0609020204030204" pitchFamily="49" charset="0"/>
                        <a:ea typeface="Times New Roman" panose="02020603050405020304" pitchFamily="18" charset="0"/>
                        <a:cs typeface="Mangal" panose="02040503050203030202" pitchFamily="18" charset="0"/>
                      </a:endParaRPr>
                    </a:p>
                    <a:p>
                      <a:pPr algn="ctr">
                        <a:spcAft>
                          <a:spcPts val="0"/>
                        </a:spcAft>
                      </a:pPr>
                      <a:r>
                        <a:rPr lang="en-IN" sz="1600" b="1" dirty="0">
                          <a:solidFill>
                            <a:srgbClr val="548DD4"/>
                          </a:solidFill>
                          <a:effectLst/>
                          <a:latin typeface="Consolas" panose="020B0609020204030204" pitchFamily="49" charset="0"/>
                          <a:ea typeface="Times New Roman" panose="02020603050405020304" pitchFamily="18" charset="0"/>
                          <a:cs typeface="Consolas" panose="020B0609020204030204" pitchFamily="49" charset="0"/>
                        </a:rPr>
                        <a:t>8</a:t>
                      </a:r>
                      <a:endParaRPr lang="en-IN" sz="1600" b="1" dirty="0">
                        <a:effectLst/>
                        <a:latin typeface="Consolas" panose="020B0609020204030204" pitchFamily="49" charset="0"/>
                        <a:ea typeface="Times New Roman" panose="02020603050405020304" pitchFamily="18" charset="0"/>
                        <a:cs typeface="Mangal" panose="02040503050203030202" pitchFamily="18" charset="0"/>
                      </a:endParaRPr>
                    </a:p>
                    <a:p>
                      <a:pPr algn="ctr">
                        <a:spcAft>
                          <a:spcPts val="0"/>
                        </a:spcAft>
                      </a:pPr>
                      <a:r>
                        <a:rPr lang="en-IN" sz="1600" b="1" dirty="0">
                          <a:solidFill>
                            <a:srgbClr val="548DD4"/>
                          </a:solidFill>
                          <a:effectLst/>
                          <a:latin typeface="Consolas" panose="020B0609020204030204" pitchFamily="49" charset="0"/>
                          <a:ea typeface="Times New Roman" panose="02020603050405020304" pitchFamily="18" charset="0"/>
                          <a:cs typeface="Consolas" panose="020B0609020204030204" pitchFamily="49" charset="0"/>
                        </a:rPr>
                        <a:t>9</a:t>
                      </a:r>
                      <a:endParaRPr lang="en-IN" sz="1600" b="1" dirty="0">
                        <a:effectLst/>
                        <a:latin typeface="Consolas" panose="020B0609020204030204" pitchFamily="49" charset="0"/>
                        <a:ea typeface="Times New Roman" panose="02020603050405020304" pitchFamily="18" charset="0"/>
                        <a:cs typeface="Mangal" panose="02040503050203030202" pitchFamily="18" charset="0"/>
                      </a:endParaRPr>
                    </a:p>
                    <a:p>
                      <a:pPr algn="ctr">
                        <a:spcAft>
                          <a:spcPts val="0"/>
                        </a:spcAft>
                      </a:pPr>
                      <a:r>
                        <a:rPr lang="en-IN" sz="1600" b="1" dirty="0">
                          <a:solidFill>
                            <a:srgbClr val="548DD4"/>
                          </a:solidFill>
                          <a:effectLst/>
                          <a:latin typeface="Consolas" panose="020B0609020204030204" pitchFamily="49" charset="0"/>
                          <a:ea typeface="Times New Roman" panose="02020603050405020304" pitchFamily="18" charset="0"/>
                          <a:cs typeface="Consolas" panose="020B0609020204030204" pitchFamily="49" charset="0"/>
                        </a:rPr>
                        <a:t>10</a:t>
                      </a:r>
                      <a:endParaRPr lang="en-IN" sz="1600" b="1" dirty="0">
                        <a:effectLst/>
                        <a:latin typeface="Consolas" panose="020B0609020204030204" pitchFamily="49" charset="0"/>
                        <a:ea typeface="Times New Roman" panose="02020603050405020304" pitchFamily="18" charset="0"/>
                        <a:cs typeface="Mangal" panose="02040503050203030202" pitchFamily="18" charset="0"/>
                      </a:endParaRPr>
                    </a:p>
                  </a:txBody>
                  <a:tcPr marL="63165" marR="6316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spcAft>
                          <a:spcPts val="0"/>
                        </a:spcAft>
                      </a:pPr>
                      <a:r>
                        <a:rPr lang="en-US" sz="1600" dirty="0">
                          <a:solidFill>
                            <a:srgbClr val="0000FF"/>
                          </a:solidFill>
                          <a:effectLst/>
                          <a:latin typeface="Consolas" panose="020B0609020204030204" pitchFamily="49" charset="0"/>
                          <a:ea typeface="Times New Roman" panose="02020603050405020304" pitchFamily="18" charset="0"/>
                          <a:cs typeface="Consolas" panose="020B0609020204030204" pitchFamily="49" charset="0"/>
                        </a:rPr>
                        <a:t>import</a:t>
                      </a:r>
                      <a:r>
                        <a:rPr lang="en-US" sz="16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600" dirty="0" err="1">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numpy</a:t>
                      </a:r>
                      <a:r>
                        <a:rPr lang="en-US" sz="16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600" dirty="0">
                          <a:solidFill>
                            <a:srgbClr val="0000FF"/>
                          </a:solidFill>
                          <a:effectLst/>
                          <a:latin typeface="Consolas" panose="020B0609020204030204" pitchFamily="49" charset="0"/>
                          <a:ea typeface="Times New Roman" panose="02020603050405020304" pitchFamily="18" charset="0"/>
                          <a:cs typeface="Consolas" panose="020B0609020204030204" pitchFamily="49" charset="0"/>
                        </a:rPr>
                        <a:t>as</a:t>
                      </a:r>
                      <a:r>
                        <a:rPr lang="en-US" sz="16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np</a:t>
                      </a:r>
                      <a:endParaRPr lang="en-IN" sz="1600" dirty="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US" sz="1600" dirty="0">
                          <a:solidFill>
                            <a:srgbClr val="0000FF"/>
                          </a:solidFill>
                          <a:effectLst/>
                          <a:latin typeface="Consolas" panose="020B0609020204030204" pitchFamily="49" charset="0"/>
                          <a:ea typeface="Times New Roman" panose="02020603050405020304" pitchFamily="18" charset="0"/>
                          <a:cs typeface="Consolas" panose="020B0609020204030204" pitchFamily="49" charset="0"/>
                        </a:rPr>
                        <a:t>print</a:t>
                      </a:r>
                      <a:r>
                        <a:rPr lang="en-US" sz="16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a:t>
                      </a:r>
                      <a:r>
                        <a:rPr lang="en-US" sz="1600" i="1" dirty="0">
                          <a:solidFill>
                            <a:srgbClr val="00AA00"/>
                          </a:solidFill>
                          <a:effectLst/>
                          <a:latin typeface="Consolas" panose="020B0609020204030204" pitchFamily="49" charset="0"/>
                          <a:ea typeface="Times New Roman" panose="02020603050405020304" pitchFamily="18" charset="0"/>
                          <a:cs typeface="Consolas" panose="020B0609020204030204" pitchFamily="49" charset="0"/>
                        </a:rPr>
                        <a:t>'Negative infinity-&gt;'</a:t>
                      </a:r>
                      <a:r>
                        <a:rPr lang="en-US" sz="16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600" dirty="0" err="1">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np.NINF</a:t>
                      </a:r>
                      <a:r>
                        <a:rPr lang="en-US" sz="16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a:t>
                      </a:r>
                      <a:endParaRPr lang="en-IN" sz="1600" dirty="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US" sz="1600" dirty="0">
                          <a:solidFill>
                            <a:srgbClr val="0000FF"/>
                          </a:solidFill>
                          <a:effectLst/>
                          <a:latin typeface="Consolas" panose="020B0609020204030204" pitchFamily="49" charset="0"/>
                          <a:ea typeface="Times New Roman" panose="02020603050405020304" pitchFamily="18" charset="0"/>
                          <a:cs typeface="Consolas" panose="020B0609020204030204" pitchFamily="49" charset="0"/>
                        </a:rPr>
                        <a:t>print</a:t>
                      </a:r>
                      <a:r>
                        <a:rPr lang="en-US" sz="16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a:t>
                      </a:r>
                      <a:r>
                        <a:rPr lang="en-US" sz="1600" i="1" dirty="0">
                          <a:solidFill>
                            <a:srgbClr val="00AA00"/>
                          </a:solidFill>
                          <a:effectLst/>
                          <a:latin typeface="Consolas" panose="020B0609020204030204" pitchFamily="49" charset="0"/>
                          <a:ea typeface="Times New Roman" panose="02020603050405020304" pitchFamily="18" charset="0"/>
                          <a:cs typeface="Consolas" panose="020B0609020204030204" pitchFamily="49" charset="0"/>
                        </a:rPr>
                        <a:t>'Positive infinity-&gt;'</a:t>
                      </a:r>
                      <a:r>
                        <a:rPr lang="en-US" sz="16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600" dirty="0" err="1">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np.PINF</a:t>
                      </a:r>
                      <a:r>
                        <a:rPr lang="en-US" sz="16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a:t>
                      </a:r>
                      <a:endParaRPr lang="en-IN" sz="1600" dirty="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US" sz="1600" dirty="0">
                          <a:solidFill>
                            <a:srgbClr val="0000FF"/>
                          </a:solidFill>
                          <a:effectLst/>
                          <a:latin typeface="Consolas" panose="020B0609020204030204" pitchFamily="49" charset="0"/>
                          <a:ea typeface="Times New Roman" panose="02020603050405020304" pitchFamily="18" charset="0"/>
                          <a:cs typeface="Consolas" panose="020B0609020204030204" pitchFamily="49" charset="0"/>
                        </a:rPr>
                        <a:t>print</a:t>
                      </a:r>
                      <a:r>
                        <a:rPr lang="en-US" sz="16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a:t>
                      </a:r>
                      <a:r>
                        <a:rPr lang="en-US" sz="1600" i="1" dirty="0">
                          <a:solidFill>
                            <a:srgbClr val="00AA00"/>
                          </a:solidFill>
                          <a:effectLst/>
                          <a:latin typeface="Consolas" panose="020B0609020204030204" pitchFamily="49" charset="0"/>
                          <a:ea typeface="Times New Roman" panose="02020603050405020304" pitchFamily="18" charset="0"/>
                          <a:cs typeface="Consolas" panose="020B0609020204030204" pitchFamily="49" charset="0"/>
                        </a:rPr>
                        <a:t>'Negative Zero-&gt;'</a:t>
                      </a:r>
                      <a:r>
                        <a:rPr lang="en-US" sz="16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600" dirty="0" err="1">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np.NZERO</a:t>
                      </a:r>
                      <a:r>
                        <a:rPr lang="en-US" sz="16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a:t>
                      </a:r>
                      <a:endParaRPr lang="en-IN" sz="1600" dirty="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US" sz="1600" dirty="0">
                          <a:solidFill>
                            <a:srgbClr val="0000FF"/>
                          </a:solidFill>
                          <a:effectLst/>
                          <a:latin typeface="Consolas" panose="020B0609020204030204" pitchFamily="49" charset="0"/>
                          <a:ea typeface="Times New Roman" panose="02020603050405020304" pitchFamily="18" charset="0"/>
                          <a:cs typeface="Consolas" panose="020B0609020204030204" pitchFamily="49" charset="0"/>
                        </a:rPr>
                        <a:t>print</a:t>
                      </a:r>
                      <a:r>
                        <a:rPr lang="en-US" sz="16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a:t>
                      </a:r>
                      <a:r>
                        <a:rPr lang="en-US" sz="1600" i="1" dirty="0">
                          <a:solidFill>
                            <a:srgbClr val="00AA00"/>
                          </a:solidFill>
                          <a:effectLst/>
                          <a:latin typeface="Consolas" panose="020B0609020204030204" pitchFamily="49" charset="0"/>
                          <a:ea typeface="Times New Roman" panose="02020603050405020304" pitchFamily="18" charset="0"/>
                          <a:cs typeface="Consolas" panose="020B0609020204030204" pitchFamily="49" charset="0"/>
                        </a:rPr>
                        <a:t>'Positive Zero-&gt;'</a:t>
                      </a:r>
                      <a:r>
                        <a:rPr lang="en-US" sz="16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600" dirty="0" err="1">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np.PZERO</a:t>
                      </a:r>
                      <a:r>
                        <a:rPr lang="en-US" sz="16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a:t>
                      </a:r>
                      <a:endParaRPr lang="en-IN" sz="1600" dirty="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US" sz="1600" dirty="0">
                          <a:solidFill>
                            <a:srgbClr val="0000FF"/>
                          </a:solidFill>
                          <a:effectLst/>
                          <a:latin typeface="Consolas" panose="020B0609020204030204" pitchFamily="49" charset="0"/>
                          <a:ea typeface="Times New Roman" panose="02020603050405020304" pitchFamily="18" charset="0"/>
                          <a:cs typeface="Consolas" panose="020B0609020204030204" pitchFamily="49" charset="0"/>
                        </a:rPr>
                        <a:t>print</a:t>
                      </a:r>
                      <a:r>
                        <a:rPr lang="en-US" sz="16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a:t>
                      </a:r>
                      <a:r>
                        <a:rPr lang="en-US" sz="1600" i="1" dirty="0">
                          <a:solidFill>
                            <a:srgbClr val="00AA00"/>
                          </a:solidFill>
                          <a:effectLst/>
                          <a:latin typeface="Consolas" panose="020B0609020204030204" pitchFamily="49" charset="0"/>
                          <a:ea typeface="Times New Roman" panose="02020603050405020304" pitchFamily="18" charset="0"/>
                          <a:cs typeface="Consolas" panose="020B0609020204030204" pitchFamily="49" charset="0"/>
                        </a:rPr>
                        <a:t>'</a:t>
                      </a:r>
                      <a:r>
                        <a:rPr lang="en-US" sz="1600" i="1" dirty="0" err="1">
                          <a:solidFill>
                            <a:srgbClr val="00AA00"/>
                          </a:solidFill>
                          <a:effectLst/>
                          <a:latin typeface="Consolas" panose="020B0609020204030204" pitchFamily="49" charset="0"/>
                          <a:ea typeface="Times New Roman" panose="02020603050405020304" pitchFamily="18" charset="0"/>
                          <a:cs typeface="Consolas" panose="020B0609020204030204" pitchFamily="49" charset="0"/>
                        </a:rPr>
                        <a:t>Eulers</a:t>
                      </a:r>
                      <a:r>
                        <a:rPr lang="en-US" sz="1600" i="1" dirty="0">
                          <a:solidFill>
                            <a:srgbClr val="00AA00"/>
                          </a:solidFill>
                          <a:effectLst/>
                          <a:latin typeface="Consolas" panose="020B0609020204030204" pitchFamily="49" charset="0"/>
                          <a:ea typeface="Times New Roman" panose="02020603050405020304" pitchFamily="18" charset="0"/>
                          <a:cs typeface="Consolas" panose="020B0609020204030204" pitchFamily="49" charset="0"/>
                        </a:rPr>
                        <a:t> constant-&gt;'</a:t>
                      </a:r>
                      <a:r>
                        <a:rPr lang="en-US" sz="16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600" dirty="0" err="1">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np.e</a:t>
                      </a:r>
                      <a:r>
                        <a:rPr lang="en-US" sz="16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a:t>
                      </a:r>
                      <a:endParaRPr lang="en-IN" sz="1600" dirty="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US" sz="1600" dirty="0">
                          <a:solidFill>
                            <a:srgbClr val="0000FF"/>
                          </a:solidFill>
                          <a:effectLst/>
                          <a:latin typeface="Consolas" panose="020B0609020204030204" pitchFamily="49" charset="0"/>
                          <a:ea typeface="Times New Roman" panose="02020603050405020304" pitchFamily="18" charset="0"/>
                          <a:cs typeface="Consolas" panose="020B0609020204030204" pitchFamily="49" charset="0"/>
                        </a:rPr>
                        <a:t>print</a:t>
                      </a:r>
                      <a:r>
                        <a:rPr lang="en-US" sz="16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a:t>
                      </a:r>
                      <a:r>
                        <a:rPr lang="en-US" sz="1600" i="1" dirty="0">
                          <a:solidFill>
                            <a:srgbClr val="00AA00"/>
                          </a:solidFill>
                          <a:effectLst/>
                          <a:latin typeface="Consolas" panose="020B0609020204030204" pitchFamily="49" charset="0"/>
                          <a:ea typeface="Times New Roman" panose="02020603050405020304" pitchFamily="18" charset="0"/>
                          <a:cs typeface="Consolas" panose="020B0609020204030204" pitchFamily="49" charset="0"/>
                        </a:rPr>
                        <a:t>'Pi-&gt;'</a:t>
                      </a:r>
                      <a:r>
                        <a:rPr lang="en-US" sz="16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600" dirty="0" err="1">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np.pi</a:t>
                      </a:r>
                      <a:r>
                        <a:rPr lang="en-US" sz="16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a:t>
                      </a:r>
                      <a:endParaRPr lang="en-IN" sz="1600" dirty="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US" sz="1600" dirty="0">
                          <a:solidFill>
                            <a:srgbClr val="0000FF"/>
                          </a:solidFill>
                          <a:effectLst/>
                          <a:latin typeface="Consolas" panose="020B0609020204030204" pitchFamily="49" charset="0"/>
                          <a:ea typeface="Times New Roman" panose="02020603050405020304" pitchFamily="18" charset="0"/>
                          <a:cs typeface="Consolas" panose="020B0609020204030204" pitchFamily="49" charset="0"/>
                        </a:rPr>
                        <a:t>print</a:t>
                      </a:r>
                      <a:r>
                        <a:rPr lang="en-US" sz="16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a:t>
                      </a:r>
                      <a:r>
                        <a:rPr lang="en-US" sz="1600" i="1" dirty="0">
                          <a:solidFill>
                            <a:srgbClr val="00AA00"/>
                          </a:solidFill>
                          <a:effectLst/>
                          <a:latin typeface="Consolas" panose="020B0609020204030204" pitchFamily="49" charset="0"/>
                          <a:ea typeface="Times New Roman" panose="02020603050405020304" pitchFamily="18" charset="0"/>
                          <a:cs typeface="Consolas" panose="020B0609020204030204" pitchFamily="49" charset="0"/>
                        </a:rPr>
                        <a:t>'</a:t>
                      </a:r>
                      <a:r>
                        <a:rPr lang="en-US" sz="1600" i="1" dirty="0" err="1">
                          <a:solidFill>
                            <a:srgbClr val="00AA00"/>
                          </a:solidFill>
                          <a:effectLst/>
                          <a:latin typeface="Consolas" panose="020B0609020204030204" pitchFamily="49" charset="0"/>
                          <a:ea typeface="Times New Roman" panose="02020603050405020304" pitchFamily="18" charset="0"/>
                          <a:cs typeface="Consolas" panose="020B0609020204030204" pitchFamily="49" charset="0"/>
                        </a:rPr>
                        <a:t>euler_gamma</a:t>
                      </a:r>
                      <a:r>
                        <a:rPr lang="en-US" sz="1600" i="1" dirty="0">
                          <a:solidFill>
                            <a:srgbClr val="00AA00"/>
                          </a:solidFill>
                          <a:effectLst/>
                          <a:latin typeface="Consolas" panose="020B0609020204030204" pitchFamily="49" charset="0"/>
                          <a:ea typeface="Times New Roman" panose="02020603050405020304" pitchFamily="18" charset="0"/>
                          <a:cs typeface="Consolas" panose="020B0609020204030204" pitchFamily="49" charset="0"/>
                        </a:rPr>
                        <a:t>-&gt;'</a:t>
                      </a:r>
                      <a:r>
                        <a:rPr lang="en-US" sz="16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600" dirty="0" err="1">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np.euler_gamma</a:t>
                      </a:r>
                      <a:r>
                        <a:rPr lang="en-US" sz="16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a:t>
                      </a:r>
                      <a:endParaRPr lang="en-IN" sz="1600" dirty="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US" sz="1600" dirty="0">
                          <a:solidFill>
                            <a:srgbClr val="0000FF"/>
                          </a:solidFill>
                          <a:effectLst/>
                          <a:latin typeface="Consolas" panose="020B0609020204030204" pitchFamily="49" charset="0"/>
                          <a:ea typeface="Times New Roman" panose="02020603050405020304" pitchFamily="18" charset="0"/>
                          <a:cs typeface="Consolas" panose="020B0609020204030204" pitchFamily="49" charset="0"/>
                        </a:rPr>
                        <a:t>print</a:t>
                      </a:r>
                      <a:r>
                        <a:rPr lang="en-US" sz="16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a:t>
                      </a:r>
                      <a:r>
                        <a:rPr lang="en-US" sz="1600" i="1" dirty="0">
                          <a:solidFill>
                            <a:srgbClr val="00AA00"/>
                          </a:solidFill>
                          <a:effectLst/>
                          <a:latin typeface="Consolas" panose="020B0609020204030204" pitchFamily="49" charset="0"/>
                          <a:ea typeface="Times New Roman" panose="02020603050405020304" pitchFamily="18" charset="0"/>
                          <a:cs typeface="Consolas" panose="020B0609020204030204" pitchFamily="49" charset="0"/>
                        </a:rPr>
                        <a:t>'log 0 is infinity-&gt;'</a:t>
                      </a:r>
                      <a:r>
                        <a:rPr lang="en-US" sz="16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np.log(</a:t>
                      </a:r>
                      <a:r>
                        <a:rPr lang="en-US" sz="1600" dirty="0">
                          <a:solidFill>
                            <a:srgbClr val="04737B"/>
                          </a:solidFill>
                          <a:effectLst/>
                          <a:latin typeface="Consolas" panose="020B0609020204030204" pitchFamily="49" charset="0"/>
                          <a:ea typeface="Times New Roman" panose="02020603050405020304" pitchFamily="18" charset="0"/>
                          <a:cs typeface="Consolas" panose="020B0609020204030204" pitchFamily="49" charset="0"/>
                        </a:rPr>
                        <a:t>0</a:t>
                      </a:r>
                      <a:r>
                        <a:rPr lang="en-US" sz="16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endParaRPr lang="en-IN" sz="1600" dirty="0">
                        <a:effectLst/>
                        <a:latin typeface="Consolas" panose="020B0609020204030204" pitchFamily="49" charset="0"/>
                        <a:ea typeface="Times New Roman" panose="02020603050405020304" pitchFamily="18" charset="0"/>
                        <a:cs typeface="Mangal" panose="02040503050203030202" pitchFamily="18" charset="0"/>
                      </a:endParaRPr>
                    </a:p>
                    <a:p>
                      <a:pPr fontAlgn="base">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600" dirty="0">
                          <a:solidFill>
                            <a:srgbClr val="0000FF"/>
                          </a:solidFill>
                          <a:effectLst/>
                          <a:latin typeface="Consolas" panose="020B0609020204030204" pitchFamily="49" charset="0"/>
                          <a:ea typeface="Times New Roman" panose="02020603050405020304" pitchFamily="18" charset="0"/>
                          <a:cs typeface="Consolas" panose="020B0609020204030204" pitchFamily="49" charset="0"/>
                        </a:rPr>
                        <a:t>print</a:t>
                      </a:r>
                      <a:r>
                        <a:rPr lang="en-US" sz="16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a:t>
                      </a:r>
                      <a:r>
                        <a:rPr lang="en-US" sz="1600" i="1" dirty="0">
                          <a:solidFill>
                            <a:srgbClr val="00AA00"/>
                          </a:solidFill>
                          <a:effectLst/>
                          <a:latin typeface="Consolas" panose="020B0609020204030204" pitchFamily="49" charset="0"/>
                          <a:ea typeface="Times New Roman" panose="02020603050405020304" pitchFamily="18" charset="0"/>
                          <a:cs typeface="Consolas" panose="020B0609020204030204" pitchFamily="49" charset="0"/>
                        </a:rPr>
                        <a:t>'log -1 is nan-&gt;'</a:t>
                      </a:r>
                      <a:r>
                        <a:rPr lang="en-US" sz="16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np.log(-</a:t>
                      </a:r>
                      <a:r>
                        <a:rPr lang="en-US" sz="1600" dirty="0">
                          <a:solidFill>
                            <a:srgbClr val="04737B"/>
                          </a:solidFill>
                          <a:effectLst/>
                          <a:latin typeface="Consolas" panose="020B0609020204030204" pitchFamily="49" charset="0"/>
                          <a:ea typeface="Times New Roman" panose="02020603050405020304" pitchFamily="18" charset="0"/>
                          <a:cs typeface="Consolas" panose="020B0609020204030204" pitchFamily="49" charset="0"/>
                        </a:rPr>
                        <a:t>1</a:t>
                      </a:r>
                      <a:r>
                        <a:rPr lang="en-US" sz="16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endParaRPr lang="en-IN" sz="1600" dirty="0">
                        <a:effectLst/>
                        <a:latin typeface="Consolas" panose="020B0609020204030204" pitchFamily="49" charset="0"/>
                        <a:ea typeface="Times New Roman" panose="02020603050405020304" pitchFamily="18" charset="0"/>
                        <a:cs typeface="Mangal" panose="02040503050203030202" pitchFamily="18" charset="0"/>
                      </a:endParaRPr>
                    </a:p>
                  </a:txBody>
                  <a:tcPr marL="63165" marR="6316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2650696237"/>
                  </a:ext>
                </a:extLst>
              </a:tr>
              <a:tr h="1352858">
                <a:tc>
                  <a:txBody>
                    <a:bodyPr/>
                    <a:lstStyle/>
                    <a:p>
                      <a:pPr algn="ctr">
                        <a:spcAft>
                          <a:spcPts val="0"/>
                        </a:spcAft>
                      </a:pPr>
                      <a:r>
                        <a:rPr lang="en-IN" sz="1600" b="1" dirty="0">
                          <a:solidFill>
                            <a:srgbClr val="548DD4"/>
                          </a:solidFill>
                          <a:effectLst/>
                          <a:latin typeface="Consolas" panose="020B0609020204030204" pitchFamily="49" charset="0"/>
                          <a:ea typeface="Times New Roman" panose="02020603050405020304" pitchFamily="18" charset="0"/>
                          <a:cs typeface="Consolas" panose="020B0609020204030204" pitchFamily="49" charset="0"/>
                        </a:rPr>
                        <a:t>11</a:t>
                      </a:r>
                      <a:endParaRPr lang="en-IN" sz="1600" b="1" dirty="0">
                        <a:effectLst/>
                        <a:latin typeface="Consolas" panose="020B0609020204030204" pitchFamily="49" charset="0"/>
                        <a:ea typeface="Times New Roman" panose="02020603050405020304" pitchFamily="18" charset="0"/>
                        <a:cs typeface="Mangal" panose="02040503050203030202" pitchFamily="18" charset="0"/>
                      </a:endParaRPr>
                    </a:p>
                    <a:p>
                      <a:pPr algn="ctr">
                        <a:spcAft>
                          <a:spcPts val="0"/>
                        </a:spcAft>
                      </a:pPr>
                      <a:r>
                        <a:rPr lang="en-IN" sz="1600" b="1" dirty="0">
                          <a:solidFill>
                            <a:srgbClr val="548DD4"/>
                          </a:solidFill>
                          <a:effectLst/>
                          <a:latin typeface="Consolas" panose="020B0609020204030204" pitchFamily="49" charset="0"/>
                          <a:ea typeface="Times New Roman" panose="02020603050405020304" pitchFamily="18" charset="0"/>
                          <a:cs typeface="Consolas" panose="020B0609020204030204" pitchFamily="49" charset="0"/>
                        </a:rPr>
                        <a:t>12</a:t>
                      </a:r>
                      <a:endParaRPr lang="en-IN" sz="1600" b="1" dirty="0">
                        <a:effectLst/>
                        <a:latin typeface="Consolas" panose="020B0609020204030204" pitchFamily="49" charset="0"/>
                        <a:ea typeface="Times New Roman" panose="02020603050405020304" pitchFamily="18" charset="0"/>
                        <a:cs typeface="Mangal" panose="02040503050203030202" pitchFamily="18" charset="0"/>
                      </a:endParaRPr>
                    </a:p>
                    <a:p>
                      <a:pPr algn="ctr">
                        <a:spcAft>
                          <a:spcPts val="0"/>
                        </a:spcAft>
                      </a:pPr>
                      <a:r>
                        <a:rPr lang="en-IN" sz="1600" b="1" dirty="0">
                          <a:solidFill>
                            <a:srgbClr val="548DD4"/>
                          </a:solidFill>
                          <a:effectLst/>
                          <a:latin typeface="Consolas" panose="020B0609020204030204" pitchFamily="49" charset="0"/>
                          <a:ea typeface="Times New Roman" panose="02020603050405020304" pitchFamily="18" charset="0"/>
                          <a:cs typeface="Consolas" panose="020B0609020204030204" pitchFamily="49" charset="0"/>
                        </a:rPr>
                        <a:t>13</a:t>
                      </a:r>
                      <a:endParaRPr lang="en-IN" sz="1600" b="1" dirty="0">
                        <a:effectLst/>
                        <a:latin typeface="Consolas" panose="020B0609020204030204" pitchFamily="49" charset="0"/>
                        <a:ea typeface="Times New Roman" panose="02020603050405020304" pitchFamily="18" charset="0"/>
                        <a:cs typeface="Mangal" panose="02040503050203030202" pitchFamily="18" charset="0"/>
                      </a:endParaRPr>
                    </a:p>
                    <a:p>
                      <a:pPr algn="ctr">
                        <a:spcAft>
                          <a:spcPts val="0"/>
                        </a:spcAft>
                      </a:pPr>
                      <a:r>
                        <a:rPr lang="en-IN" sz="1600" b="1" dirty="0">
                          <a:solidFill>
                            <a:srgbClr val="548DD4"/>
                          </a:solidFill>
                          <a:effectLst/>
                          <a:latin typeface="Consolas" panose="020B0609020204030204" pitchFamily="49" charset="0"/>
                          <a:ea typeface="Times New Roman" panose="02020603050405020304" pitchFamily="18" charset="0"/>
                          <a:cs typeface="Consolas" panose="020B0609020204030204" pitchFamily="49" charset="0"/>
                        </a:rPr>
                        <a:t>14</a:t>
                      </a:r>
                      <a:endParaRPr lang="en-IN" sz="1600" b="1" dirty="0">
                        <a:effectLst/>
                        <a:latin typeface="Consolas" panose="020B0609020204030204" pitchFamily="49" charset="0"/>
                        <a:ea typeface="Times New Roman" panose="02020603050405020304" pitchFamily="18" charset="0"/>
                        <a:cs typeface="Mangal" panose="02040503050203030202" pitchFamily="18" charset="0"/>
                      </a:endParaRPr>
                    </a:p>
                    <a:p>
                      <a:pPr algn="ctr">
                        <a:spcAft>
                          <a:spcPts val="0"/>
                        </a:spcAft>
                      </a:pPr>
                      <a:r>
                        <a:rPr lang="en-IN" sz="1600" b="1" dirty="0">
                          <a:solidFill>
                            <a:srgbClr val="548DD4"/>
                          </a:solidFill>
                          <a:effectLst/>
                          <a:latin typeface="Consolas" panose="020B0609020204030204" pitchFamily="49" charset="0"/>
                          <a:ea typeface="Times New Roman" panose="02020603050405020304" pitchFamily="18" charset="0"/>
                          <a:cs typeface="Consolas" panose="020B0609020204030204" pitchFamily="49" charset="0"/>
                        </a:rPr>
                        <a:t>15</a:t>
                      </a:r>
                      <a:endParaRPr lang="en-IN" sz="1600" b="1" dirty="0">
                        <a:effectLst/>
                        <a:latin typeface="Consolas" panose="020B0609020204030204" pitchFamily="49" charset="0"/>
                        <a:ea typeface="Times New Roman" panose="02020603050405020304" pitchFamily="18" charset="0"/>
                        <a:cs typeface="Mangal" panose="02040503050203030202" pitchFamily="18" charset="0"/>
                      </a:endParaRPr>
                    </a:p>
                    <a:p>
                      <a:pPr algn="ctr">
                        <a:spcAft>
                          <a:spcPts val="0"/>
                        </a:spcAft>
                      </a:pPr>
                      <a:r>
                        <a:rPr lang="en-IN" sz="1600" b="1" dirty="0">
                          <a:solidFill>
                            <a:srgbClr val="548DD4"/>
                          </a:solidFill>
                          <a:effectLst/>
                          <a:latin typeface="Consolas" panose="020B0609020204030204" pitchFamily="49" charset="0"/>
                          <a:ea typeface="Times New Roman" panose="02020603050405020304" pitchFamily="18" charset="0"/>
                          <a:cs typeface="Consolas" panose="020B0609020204030204" pitchFamily="49" charset="0"/>
                        </a:rPr>
                        <a:t>16</a:t>
                      </a:r>
                      <a:endParaRPr lang="en-IN" sz="1600" b="1" dirty="0">
                        <a:effectLst/>
                        <a:latin typeface="Consolas" panose="020B0609020204030204" pitchFamily="49" charset="0"/>
                        <a:ea typeface="Times New Roman" panose="02020603050405020304" pitchFamily="18" charset="0"/>
                        <a:cs typeface="Mangal" panose="02040503050203030202" pitchFamily="18" charset="0"/>
                      </a:endParaRPr>
                    </a:p>
                    <a:p>
                      <a:pPr algn="ctr">
                        <a:spcAft>
                          <a:spcPts val="0"/>
                        </a:spcAft>
                      </a:pPr>
                      <a:r>
                        <a:rPr lang="en-IN" sz="1600" b="1" dirty="0">
                          <a:solidFill>
                            <a:srgbClr val="548DD4"/>
                          </a:solidFill>
                          <a:effectLst/>
                          <a:latin typeface="Consolas" panose="020B0609020204030204" pitchFamily="49" charset="0"/>
                          <a:ea typeface="Times New Roman" panose="02020603050405020304" pitchFamily="18" charset="0"/>
                          <a:cs typeface="Consolas" panose="020B0609020204030204" pitchFamily="49" charset="0"/>
                        </a:rPr>
                        <a:t>17</a:t>
                      </a:r>
                      <a:endParaRPr lang="en-IN" sz="1600" b="1" dirty="0">
                        <a:effectLst/>
                        <a:latin typeface="Consolas" panose="020B0609020204030204" pitchFamily="49" charset="0"/>
                        <a:ea typeface="Times New Roman" panose="02020603050405020304" pitchFamily="18" charset="0"/>
                        <a:cs typeface="Mangal" panose="02040503050203030202" pitchFamily="18" charset="0"/>
                      </a:endParaRPr>
                    </a:p>
                    <a:p>
                      <a:pPr algn="ctr">
                        <a:spcAft>
                          <a:spcPts val="0"/>
                        </a:spcAft>
                      </a:pPr>
                      <a:r>
                        <a:rPr lang="en-IN" sz="1600" b="1" dirty="0">
                          <a:solidFill>
                            <a:srgbClr val="548DD4"/>
                          </a:solidFill>
                          <a:effectLst/>
                          <a:latin typeface="Consolas" panose="020B0609020204030204" pitchFamily="49" charset="0"/>
                          <a:ea typeface="Times New Roman" panose="02020603050405020304" pitchFamily="18" charset="0"/>
                          <a:cs typeface="Consolas" panose="020B0609020204030204" pitchFamily="49" charset="0"/>
                        </a:rPr>
                        <a:t>18</a:t>
                      </a:r>
                      <a:endParaRPr lang="en-IN" sz="1600" b="1" dirty="0">
                        <a:effectLst/>
                        <a:latin typeface="Consolas" panose="020B0609020204030204" pitchFamily="49" charset="0"/>
                        <a:ea typeface="Times New Roman" panose="02020603050405020304" pitchFamily="18" charset="0"/>
                        <a:cs typeface="Mangal" panose="02040503050203030202" pitchFamily="18" charset="0"/>
                      </a:endParaRPr>
                    </a:p>
                    <a:p>
                      <a:pPr algn="ctr">
                        <a:spcAft>
                          <a:spcPts val="0"/>
                        </a:spcAft>
                      </a:pPr>
                      <a:r>
                        <a:rPr lang="en-IN" sz="1600" b="1" dirty="0">
                          <a:solidFill>
                            <a:srgbClr val="548DD4"/>
                          </a:solidFill>
                          <a:effectLst/>
                          <a:latin typeface="Consolas" panose="020B0609020204030204" pitchFamily="49" charset="0"/>
                          <a:ea typeface="Times New Roman" panose="02020603050405020304" pitchFamily="18" charset="0"/>
                          <a:cs typeface="Consolas" panose="020B0609020204030204" pitchFamily="49" charset="0"/>
                        </a:rPr>
                        <a:t>19</a:t>
                      </a:r>
                      <a:endParaRPr lang="en-IN" sz="1600" b="1" dirty="0">
                        <a:effectLst/>
                        <a:latin typeface="Consolas" panose="020B0609020204030204" pitchFamily="49" charset="0"/>
                        <a:ea typeface="Times New Roman" panose="02020603050405020304" pitchFamily="18" charset="0"/>
                        <a:cs typeface="Mangal" panose="02040503050203030202" pitchFamily="18" charset="0"/>
                      </a:endParaRPr>
                    </a:p>
                    <a:p>
                      <a:pPr algn="ctr">
                        <a:spcAft>
                          <a:spcPts val="0"/>
                        </a:spcAft>
                      </a:pPr>
                      <a:r>
                        <a:rPr lang="en-IN" sz="1600" b="1" dirty="0">
                          <a:solidFill>
                            <a:srgbClr val="548DD4"/>
                          </a:solidFill>
                          <a:effectLst/>
                          <a:latin typeface="Consolas" panose="020B0609020204030204" pitchFamily="49" charset="0"/>
                          <a:ea typeface="Times New Roman" panose="02020603050405020304" pitchFamily="18" charset="0"/>
                          <a:cs typeface="Consolas" panose="020B0609020204030204" pitchFamily="49" charset="0"/>
                        </a:rPr>
                        <a:t>20</a:t>
                      </a:r>
                      <a:endParaRPr lang="en-IN" sz="1600" b="1" dirty="0">
                        <a:effectLst/>
                        <a:latin typeface="Consolas" panose="020B0609020204030204" pitchFamily="49" charset="0"/>
                        <a:ea typeface="Times New Roman" panose="02020603050405020304" pitchFamily="18" charset="0"/>
                        <a:cs typeface="Mangal" panose="02040503050203030202" pitchFamily="18" charset="0"/>
                      </a:endParaRPr>
                    </a:p>
                  </a:txBody>
                  <a:tcPr marL="63165" marR="6316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spcAft>
                          <a:spcPts val="0"/>
                        </a:spcAft>
                      </a:pPr>
                      <a:r>
                        <a:rPr lang="en-US" sz="1600" dirty="0">
                          <a:solidFill>
                            <a:srgbClr val="FF0000"/>
                          </a:solidFill>
                          <a:effectLst/>
                          <a:latin typeface="Consolas" panose="020B0609020204030204" pitchFamily="49" charset="0"/>
                          <a:ea typeface="Times New Roman" panose="02020603050405020304" pitchFamily="18" charset="0"/>
                          <a:cs typeface="Consolas" panose="020B0609020204030204" pitchFamily="49" charset="0"/>
                        </a:rPr>
                        <a:t># OUTPUT</a:t>
                      </a:r>
                      <a:endParaRPr lang="en-IN" sz="1600" dirty="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US" sz="16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Negative infinity-&gt; -inf</a:t>
                      </a:r>
                      <a:endParaRPr lang="en-IN" sz="1600" dirty="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US" sz="16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Positive infinity-&gt; inf</a:t>
                      </a:r>
                      <a:endParaRPr lang="en-IN" sz="1600" dirty="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US" sz="16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Negative Zero-&gt; -</a:t>
                      </a:r>
                      <a:r>
                        <a:rPr lang="en-US" sz="1600" dirty="0">
                          <a:solidFill>
                            <a:srgbClr val="04737B"/>
                          </a:solidFill>
                          <a:effectLst/>
                          <a:latin typeface="Consolas" panose="020B0609020204030204" pitchFamily="49" charset="0"/>
                          <a:ea typeface="Times New Roman" panose="02020603050405020304" pitchFamily="18" charset="0"/>
                          <a:cs typeface="Consolas" panose="020B0609020204030204" pitchFamily="49" charset="0"/>
                        </a:rPr>
                        <a:t>0.0</a:t>
                      </a:r>
                      <a:endParaRPr lang="en-IN" sz="1600" dirty="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US" sz="16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Positive Zero-&gt; </a:t>
                      </a:r>
                      <a:r>
                        <a:rPr lang="en-US" sz="1600" dirty="0">
                          <a:solidFill>
                            <a:srgbClr val="04737B"/>
                          </a:solidFill>
                          <a:effectLst/>
                          <a:latin typeface="Consolas" panose="020B0609020204030204" pitchFamily="49" charset="0"/>
                          <a:ea typeface="Times New Roman" panose="02020603050405020304" pitchFamily="18" charset="0"/>
                          <a:cs typeface="Consolas" panose="020B0609020204030204" pitchFamily="49" charset="0"/>
                        </a:rPr>
                        <a:t>0.0</a:t>
                      </a:r>
                      <a:endParaRPr lang="en-IN" sz="1600" dirty="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US" sz="1600" dirty="0" err="1">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Eulers</a:t>
                      </a:r>
                      <a:r>
                        <a:rPr lang="en-US" sz="16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constant-&gt; </a:t>
                      </a:r>
                      <a:r>
                        <a:rPr lang="en-US" sz="1600" dirty="0">
                          <a:solidFill>
                            <a:srgbClr val="04737B"/>
                          </a:solidFill>
                          <a:effectLst/>
                          <a:latin typeface="Consolas" panose="020B0609020204030204" pitchFamily="49" charset="0"/>
                          <a:ea typeface="Times New Roman" panose="02020603050405020304" pitchFamily="18" charset="0"/>
                          <a:cs typeface="Consolas" panose="020B0609020204030204" pitchFamily="49" charset="0"/>
                        </a:rPr>
                        <a:t>2.718281828459045</a:t>
                      </a:r>
                      <a:endParaRPr lang="en-IN" sz="1600" dirty="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US" sz="16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Pi-&gt; </a:t>
                      </a:r>
                      <a:r>
                        <a:rPr lang="en-US" sz="1600" dirty="0">
                          <a:solidFill>
                            <a:srgbClr val="04737B"/>
                          </a:solidFill>
                          <a:effectLst/>
                          <a:latin typeface="Consolas" panose="020B0609020204030204" pitchFamily="49" charset="0"/>
                          <a:ea typeface="Times New Roman" panose="02020603050405020304" pitchFamily="18" charset="0"/>
                          <a:cs typeface="Consolas" panose="020B0609020204030204" pitchFamily="49" charset="0"/>
                        </a:rPr>
                        <a:t>3.141592653589793</a:t>
                      </a:r>
                      <a:endParaRPr lang="en-IN" sz="1600" dirty="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US" sz="1600" dirty="0" err="1">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euler_gamma</a:t>
                      </a:r>
                      <a:r>
                        <a:rPr lang="en-US" sz="16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-&gt; </a:t>
                      </a:r>
                      <a:r>
                        <a:rPr lang="en-US" sz="1600" dirty="0">
                          <a:solidFill>
                            <a:srgbClr val="04737B"/>
                          </a:solidFill>
                          <a:effectLst/>
                          <a:latin typeface="Consolas" panose="020B0609020204030204" pitchFamily="49" charset="0"/>
                          <a:ea typeface="Times New Roman" panose="02020603050405020304" pitchFamily="18" charset="0"/>
                          <a:cs typeface="Consolas" panose="020B0609020204030204" pitchFamily="49" charset="0"/>
                        </a:rPr>
                        <a:t>0.5772156649015329</a:t>
                      </a:r>
                      <a:endParaRPr lang="en-IN" sz="1600" dirty="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US" sz="16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log </a:t>
                      </a:r>
                      <a:r>
                        <a:rPr lang="en-US" sz="1600" dirty="0">
                          <a:solidFill>
                            <a:srgbClr val="04737B"/>
                          </a:solidFill>
                          <a:effectLst/>
                          <a:latin typeface="Consolas" panose="020B0609020204030204" pitchFamily="49" charset="0"/>
                          <a:ea typeface="Times New Roman" panose="02020603050405020304" pitchFamily="18" charset="0"/>
                          <a:cs typeface="Consolas" panose="020B0609020204030204" pitchFamily="49" charset="0"/>
                        </a:rPr>
                        <a:t>0</a:t>
                      </a:r>
                      <a:r>
                        <a:rPr lang="en-US" sz="16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600" dirty="0">
                          <a:solidFill>
                            <a:srgbClr val="0000FF"/>
                          </a:solidFill>
                          <a:effectLst/>
                          <a:latin typeface="Consolas" panose="020B0609020204030204" pitchFamily="49" charset="0"/>
                          <a:ea typeface="Times New Roman" panose="02020603050405020304" pitchFamily="18" charset="0"/>
                          <a:cs typeface="Consolas" panose="020B0609020204030204" pitchFamily="49" charset="0"/>
                        </a:rPr>
                        <a:t>is</a:t>
                      </a:r>
                      <a:r>
                        <a:rPr lang="en-US" sz="16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infinity-&gt; -inf</a:t>
                      </a:r>
                      <a:endParaRPr lang="en-IN" sz="1600" dirty="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US" sz="16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log -</a:t>
                      </a:r>
                      <a:r>
                        <a:rPr lang="en-US" sz="1600" dirty="0">
                          <a:solidFill>
                            <a:srgbClr val="04737B"/>
                          </a:solidFill>
                          <a:effectLst/>
                          <a:latin typeface="Consolas" panose="020B0609020204030204" pitchFamily="49" charset="0"/>
                          <a:ea typeface="Times New Roman" panose="02020603050405020304" pitchFamily="18" charset="0"/>
                          <a:cs typeface="Consolas" panose="020B0609020204030204" pitchFamily="49" charset="0"/>
                        </a:rPr>
                        <a:t>1</a:t>
                      </a:r>
                      <a:r>
                        <a:rPr lang="en-US" sz="16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600" dirty="0">
                          <a:solidFill>
                            <a:srgbClr val="0000FF"/>
                          </a:solidFill>
                          <a:effectLst/>
                          <a:latin typeface="Consolas" panose="020B0609020204030204" pitchFamily="49" charset="0"/>
                          <a:ea typeface="Times New Roman" panose="02020603050405020304" pitchFamily="18" charset="0"/>
                          <a:cs typeface="Consolas" panose="020B0609020204030204" pitchFamily="49" charset="0"/>
                        </a:rPr>
                        <a:t>is</a:t>
                      </a:r>
                      <a:r>
                        <a:rPr lang="en-US" sz="16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nan-&gt; nan</a:t>
                      </a:r>
                      <a:endParaRPr lang="en-IN" sz="1600" dirty="0">
                        <a:effectLst/>
                        <a:latin typeface="Consolas" panose="020B0609020204030204" pitchFamily="49" charset="0"/>
                        <a:ea typeface="Times New Roman" panose="02020603050405020304" pitchFamily="18" charset="0"/>
                        <a:cs typeface="Mangal" panose="02040503050203030202" pitchFamily="18" charset="0"/>
                      </a:endParaRPr>
                    </a:p>
                  </a:txBody>
                  <a:tcPr marL="63165" marR="6316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216373271"/>
                  </a:ext>
                </a:extLst>
              </a:tr>
            </a:tbl>
          </a:graphicData>
        </a:graphic>
      </p:graphicFrame>
    </p:spTree>
    <p:extLst>
      <p:ext uri="{BB962C8B-B14F-4D97-AF65-F5344CB8AC3E}">
        <p14:creationId xmlns:p14="http://schemas.microsoft.com/office/powerpoint/2010/main" val="88172113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
          </p:nvPr>
        </p:nvSpPr>
        <p:spPr/>
        <p:txBody>
          <a:bodyPr/>
          <a:lstStyle/>
          <a:p>
            <a:fld id="{40BFEAB2-FD83-41F2-9787-AD5D1A1760CD}" type="slidenum">
              <a:rPr lang="en-US" smtClean="0"/>
              <a:pPr/>
              <a:t>83</a:t>
            </a:fld>
            <a:endParaRPr lang="en-US" dirty="0"/>
          </a:p>
        </p:txBody>
      </p:sp>
      <p:sp>
        <p:nvSpPr>
          <p:cNvPr id="7" name="Footer Placeholder 4">
            <a:extLst>
              <a:ext uri="{FF2B5EF4-FFF2-40B4-BE49-F238E27FC236}">
                <a16:creationId xmlns:a16="http://schemas.microsoft.com/office/drawing/2014/main" id="{CBE507B5-C7FD-44CE-8A2A-A513808930E9}"/>
              </a:ext>
            </a:extLst>
          </p:cNvPr>
          <p:cNvSpPr txBox="1">
            <a:spLocks/>
          </p:cNvSpPr>
          <p:nvPr/>
        </p:nvSpPr>
        <p:spPr>
          <a:xfrm>
            <a:off x="2761201" y="6528816"/>
            <a:ext cx="5486400" cy="228600"/>
          </a:xfrm>
          <a:prstGeom prst="rect">
            <a:avLst/>
          </a:prstGeom>
        </p:spPr>
        <p:txBody>
          <a:bodyPr vert="horz" lIns="91440" tIns="45720" rIns="91440" bIns="45720" rtlCol="0" anchor="ctr"/>
          <a:lstStyle>
            <a:defPPr>
              <a:defRPr lang="en-US"/>
            </a:defPPr>
            <a:lvl1pPr marL="0" algn="l" defTabSz="914400" rtl="0" eaLnBrk="1" latinLnBrk="0" hangingPunct="1">
              <a:defRPr sz="9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2"/>
                </a:solidFill>
              </a:rPr>
              <a:t>Python Programming: Problem  Solving, Packages </a:t>
            </a:r>
            <a:r>
              <a:rPr lang="en-US">
                <a:solidFill>
                  <a:schemeClr val="tx2"/>
                </a:solidFill>
              </a:rPr>
              <a:t>and Libraries</a:t>
            </a:r>
            <a:endParaRPr lang="en-US" dirty="0">
              <a:solidFill>
                <a:schemeClr val="tx2"/>
              </a:solidFill>
            </a:endParaRPr>
          </a:p>
        </p:txBody>
      </p:sp>
      <p:sp>
        <p:nvSpPr>
          <p:cNvPr id="4" name="Subtitle 3"/>
          <p:cNvSpPr>
            <a:spLocks noGrp="1"/>
          </p:cNvSpPr>
          <p:nvPr>
            <p:ph type="subTitle" idx="1"/>
          </p:nvPr>
        </p:nvSpPr>
        <p:spPr>
          <a:xfrm>
            <a:off x="1648691" y="853026"/>
            <a:ext cx="8923555" cy="4298095"/>
          </a:xfrm>
          <a:solidFill>
            <a:srgbClr val="FAD1D3">
              <a:alpha val="70980"/>
            </a:srgbClr>
          </a:solidFill>
        </p:spPr>
        <p:txBody>
          <a:bodyPr/>
          <a:lstStyle/>
          <a:p>
            <a:pPr marL="324000" indent="-342900">
              <a:spcBef>
                <a:spcPts val="600"/>
              </a:spcBef>
              <a:buFont typeface="Arial" panose="020B0604020202020204" pitchFamily="34" charset="0"/>
              <a:buChar char="•"/>
            </a:pPr>
            <a:r>
              <a:rPr lang="en-IN" dirty="0"/>
              <a:t>NumPy has a method </a:t>
            </a:r>
            <a:r>
              <a:rPr lang="en-IN" dirty="0" err="1"/>
              <a:t>linspace</a:t>
            </a:r>
            <a:r>
              <a:rPr lang="en-IN" dirty="0"/>
              <a:t>. This method is very useful in getting evenly spaced numbers over an interval. Meaning of evenly spaced numbers: </a:t>
            </a:r>
          </a:p>
          <a:p>
            <a:pPr marL="324000" indent="-342900">
              <a:spcBef>
                <a:spcPts val="600"/>
              </a:spcBef>
              <a:buFont typeface="Arial" panose="020B0604020202020204" pitchFamily="34" charset="0"/>
              <a:buChar char="•"/>
            </a:pPr>
            <a:r>
              <a:rPr lang="en-IN" dirty="0"/>
              <a:t>Suppose you have an interval say [2, 4]. </a:t>
            </a:r>
          </a:p>
          <a:p>
            <a:pPr marL="324000" indent="-342900">
              <a:spcBef>
                <a:spcPts val="600"/>
              </a:spcBef>
              <a:buFont typeface="Arial" panose="020B0604020202020204" pitchFamily="34" charset="0"/>
              <a:buChar char="•"/>
            </a:pPr>
            <a:r>
              <a:rPr lang="en-IN" dirty="0"/>
              <a:t>Suppose you want to divide this interval into 6 intervals then your list would be: [2. 2.4 2.8 3.2 3.6 4. ]. So this is the case where you divided an interval with start = 2, stop = 4 and interval = 6. Note here you also included the endpoint to the right, i.e., 4; so you did endpoint = True.</a:t>
            </a:r>
          </a:p>
          <a:p>
            <a:pPr marL="324000" indent="-342900">
              <a:spcBef>
                <a:spcPts val="600"/>
              </a:spcBef>
              <a:buFont typeface="Arial" panose="020B0604020202020204" pitchFamily="34" charset="0"/>
              <a:buChar char="•"/>
            </a:pPr>
            <a:r>
              <a:rPr lang="en-IN" dirty="0"/>
              <a:t>Now normally in many Python functions such as range(), the end point to the right is excluded. (For example, range(10) produces numbers from 0 to 9.) You could do this with the </a:t>
            </a:r>
            <a:r>
              <a:rPr lang="en-IN" dirty="0" err="1"/>
              <a:t>linspace</a:t>
            </a:r>
            <a:r>
              <a:rPr lang="en-IN" dirty="0"/>
              <a:t> method also by having endpoint = False.</a:t>
            </a:r>
          </a:p>
          <a:p>
            <a:pPr marL="324000" indent="-342900">
              <a:spcBef>
                <a:spcPts val="600"/>
              </a:spcBef>
              <a:buFont typeface="Arial" panose="020B0604020202020204" pitchFamily="34" charset="0"/>
              <a:buChar char="•"/>
            </a:pPr>
            <a:r>
              <a:rPr lang="en-IN" dirty="0"/>
              <a:t>The signature of </a:t>
            </a:r>
            <a:r>
              <a:rPr lang="en-IN" dirty="0" err="1"/>
              <a:t>linspace</a:t>
            </a:r>
            <a:r>
              <a:rPr lang="en-IN" dirty="0"/>
              <a:t> method is:</a:t>
            </a:r>
          </a:p>
          <a:p>
            <a:pPr marL="324000" indent="-342900">
              <a:spcBef>
                <a:spcPts val="600"/>
              </a:spcBef>
              <a:buFont typeface="Arial" panose="020B0604020202020204" pitchFamily="34" charset="0"/>
              <a:buChar char="•"/>
            </a:pPr>
            <a:endParaRPr lang="en-US" dirty="0">
              <a:latin typeface="Calibri" pitchFamily="34" charset="0"/>
              <a:cs typeface="Calibri" pitchFamily="34" charset="0"/>
            </a:endParaRPr>
          </a:p>
        </p:txBody>
      </p:sp>
      <p:sp>
        <p:nvSpPr>
          <p:cNvPr id="6" name="Title 5"/>
          <p:cNvSpPr>
            <a:spLocks noGrp="1"/>
          </p:cNvSpPr>
          <p:nvPr>
            <p:ph type="ctrTitle"/>
          </p:nvPr>
        </p:nvSpPr>
        <p:spPr>
          <a:xfrm>
            <a:off x="1648692" y="1"/>
            <a:ext cx="8811491" cy="746760"/>
          </a:xfrm>
          <a:solidFill>
            <a:srgbClr val="FFF0CC">
              <a:alpha val="80000"/>
            </a:srgbClr>
          </a:solidFill>
        </p:spPr>
        <p:txBody>
          <a:bodyPr/>
          <a:lstStyle/>
          <a:p>
            <a:pPr lvl="2" algn="ctr" rtl="0">
              <a:spcBef>
                <a:spcPct val="0"/>
              </a:spcBef>
            </a:pPr>
            <a:r>
              <a:rPr lang="en-IN" sz="2800" b="1" dirty="0" err="1"/>
              <a:t>np.linspace</a:t>
            </a:r>
            <a:endParaRPr lang="en-US" sz="2800" b="1" dirty="0">
              <a:latin typeface="Calibri" pitchFamily="34" charset="0"/>
              <a:cs typeface="Calibri" pitchFamily="34" charset="0"/>
            </a:endParaRPr>
          </a:p>
        </p:txBody>
      </p:sp>
      <p:graphicFrame>
        <p:nvGraphicFramePr>
          <p:cNvPr id="3" name="Table 2">
            <a:extLst>
              <a:ext uri="{FF2B5EF4-FFF2-40B4-BE49-F238E27FC236}">
                <a16:creationId xmlns:a16="http://schemas.microsoft.com/office/drawing/2014/main" id="{A09CFBE2-FCC3-44A2-BC3B-CF49631BE350}"/>
              </a:ext>
            </a:extLst>
          </p:cNvPr>
          <p:cNvGraphicFramePr>
            <a:graphicFrameLocks noGrp="1"/>
          </p:cNvGraphicFramePr>
          <p:nvPr/>
        </p:nvGraphicFramePr>
        <p:xfrm>
          <a:off x="1681163" y="5318919"/>
          <a:ext cx="8850443" cy="274320"/>
        </p:xfrm>
        <a:graphic>
          <a:graphicData uri="http://schemas.openxmlformats.org/drawingml/2006/table">
            <a:tbl>
              <a:tblPr firstRow="1" firstCol="1" bandRow="1"/>
              <a:tblGrid>
                <a:gridCol w="401706">
                  <a:extLst>
                    <a:ext uri="{9D8B030D-6E8A-4147-A177-3AD203B41FA5}">
                      <a16:colId xmlns:a16="http://schemas.microsoft.com/office/drawing/2014/main" val="1320758757"/>
                    </a:ext>
                  </a:extLst>
                </a:gridCol>
                <a:gridCol w="8448737">
                  <a:extLst>
                    <a:ext uri="{9D8B030D-6E8A-4147-A177-3AD203B41FA5}">
                      <a16:colId xmlns:a16="http://schemas.microsoft.com/office/drawing/2014/main" val="1858186179"/>
                    </a:ext>
                  </a:extLst>
                </a:gridCol>
              </a:tblGrid>
              <a:tr h="153670">
                <a:tc>
                  <a:txBody>
                    <a:bodyPr/>
                    <a:lstStyle/>
                    <a:p>
                      <a:pPr>
                        <a:spcAft>
                          <a:spcPts val="0"/>
                        </a:spcAft>
                      </a:pPr>
                      <a:r>
                        <a:rPr lang="en-IN" sz="1800">
                          <a:solidFill>
                            <a:srgbClr val="548DD4"/>
                          </a:solidFill>
                          <a:effectLst/>
                          <a:latin typeface="Consolas" panose="020B0609020204030204" pitchFamily="49" charset="0"/>
                          <a:ea typeface="Times New Roman" panose="02020603050405020304" pitchFamily="18" charset="0"/>
                          <a:cs typeface="Consolas" panose="020B0609020204030204" pitchFamily="49" charset="0"/>
                        </a:rPr>
                        <a:t>1</a:t>
                      </a:r>
                      <a:endParaRPr lang="en-IN" sz="1800">
                        <a:effectLst/>
                        <a:latin typeface="Calibri" panose="020F0502020204030204" pitchFamily="34" charset="0"/>
                        <a:ea typeface="Times New Roman" panose="02020603050405020304" pitchFamily="18" charset="0"/>
                        <a:cs typeface="Mangal" panose="02040503050203030202"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spcAft>
                          <a:spcPts val="0"/>
                        </a:spcAft>
                      </a:pPr>
                      <a:r>
                        <a:rPr lang="en-US" sz="1800" dirty="0" err="1">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numpy.linspace</a:t>
                      </a:r>
                      <a:r>
                        <a:rPr lang="en-US" sz="18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(start, stop, interval, endpoint=</a:t>
                      </a:r>
                      <a:r>
                        <a:rPr lang="en-US" sz="1800" dirty="0">
                          <a:solidFill>
                            <a:srgbClr val="0000FF"/>
                          </a:solidFill>
                          <a:effectLst/>
                          <a:latin typeface="Consolas" panose="020B0609020204030204" pitchFamily="49" charset="0"/>
                          <a:ea typeface="Times New Roman" panose="02020603050405020304" pitchFamily="18" charset="0"/>
                          <a:cs typeface="Consolas" panose="020B0609020204030204" pitchFamily="49" charset="0"/>
                        </a:rPr>
                        <a:t>True</a:t>
                      </a:r>
                      <a:r>
                        <a:rPr lang="en-US" sz="18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a:t>
                      </a:r>
                      <a:endParaRPr lang="en-IN" sz="1800" dirty="0">
                        <a:effectLst/>
                        <a:latin typeface="Calibri" panose="020F0502020204030204" pitchFamily="34" charset="0"/>
                        <a:ea typeface="Times New Roman" panose="02020603050405020304" pitchFamily="18" charset="0"/>
                        <a:cs typeface="Mangal" panose="02040503050203030202"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549667218"/>
                  </a:ext>
                </a:extLst>
              </a:tr>
            </a:tbl>
          </a:graphicData>
        </a:graphic>
      </p:graphicFrame>
    </p:spTree>
    <p:extLst>
      <p:ext uri="{BB962C8B-B14F-4D97-AF65-F5344CB8AC3E}">
        <p14:creationId xmlns:p14="http://schemas.microsoft.com/office/powerpoint/2010/main" val="182861087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
          </p:nvPr>
        </p:nvSpPr>
        <p:spPr/>
        <p:txBody>
          <a:bodyPr/>
          <a:lstStyle/>
          <a:p>
            <a:fld id="{40BFEAB2-FD83-41F2-9787-AD5D1A1760CD}" type="slidenum">
              <a:rPr lang="en-US" smtClean="0"/>
              <a:pPr/>
              <a:t>84</a:t>
            </a:fld>
            <a:endParaRPr lang="en-US" dirty="0"/>
          </a:p>
        </p:txBody>
      </p:sp>
      <p:sp>
        <p:nvSpPr>
          <p:cNvPr id="7" name="Footer Placeholder 4">
            <a:extLst>
              <a:ext uri="{FF2B5EF4-FFF2-40B4-BE49-F238E27FC236}">
                <a16:creationId xmlns:a16="http://schemas.microsoft.com/office/drawing/2014/main" id="{CBE507B5-C7FD-44CE-8A2A-A513808930E9}"/>
              </a:ext>
            </a:extLst>
          </p:cNvPr>
          <p:cNvSpPr txBox="1">
            <a:spLocks/>
          </p:cNvSpPr>
          <p:nvPr/>
        </p:nvSpPr>
        <p:spPr>
          <a:xfrm>
            <a:off x="2761201" y="6528816"/>
            <a:ext cx="5486400" cy="228600"/>
          </a:xfrm>
          <a:prstGeom prst="rect">
            <a:avLst/>
          </a:prstGeom>
        </p:spPr>
        <p:txBody>
          <a:bodyPr vert="horz" lIns="91440" tIns="45720" rIns="91440" bIns="45720" rtlCol="0" anchor="ctr"/>
          <a:lstStyle>
            <a:defPPr>
              <a:defRPr lang="en-US"/>
            </a:defPPr>
            <a:lvl1pPr marL="0" algn="l" defTabSz="914400" rtl="0" eaLnBrk="1" latinLnBrk="0" hangingPunct="1">
              <a:defRPr sz="9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2"/>
                </a:solidFill>
              </a:rPr>
              <a:t>Python Programming: Problem  Solving, Packages </a:t>
            </a:r>
            <a:r>
              <a:rPr lang="en-US">
                <a:solidFill>
                  <a:schemeClr val="tx2"/>
                </a:solidFill>
              </a:rPr>
              <a:t>and Libraries</a:t>
            </a:r>
            <a:endParaRPr lang="en-US" dirty="0">
              <a:solidFill>
                <a:schemeClr val="tx2"/>
              </a:solidFill>
            </a:endParaRPr>
          </a:p>
        </p:txBody>
      </p:sp>
      <p:sp>
        <p:nvSpPr>
          <p:cNvPr id="6" name="Title 5"/>
          <p:cNvSpPr>
            <a:spLocks noGrp="1"/>
          </p:cNvSpPr>
          <p:nvPr>
            <p:ph type="ctrTitle"/>
          </p:nvPr>
        </p:nvSpPr>
        <p:spPr>
          <a:xfrm>
            <a:off x="1648692" y="1"/>
            <a:ext cx="8811491" cy="746760"/>
          </a:xfrm>
          <a:solidFill>
            <a:srgbClr val="FFF0CC">
              <a:alpha val="80000"/>
            </a:srgbClr>
          </a:solidFill>
        </p:spPr>
        <p:txBody>
          <a:bodyPr/>
          <a:lstStyle/>
          <a:p>
            <a:pPr lvl="2" algn="ctr" rtl="0">
              <a:spcBef>
                <a:spcPct val="0"/>
              </a:spcBef>
            </a:pPr>
            <a:r>
              <a:rPr lang="en-IN" sz="2800" b="1" dirty="0" err="1"/>
              <a:t>np.linspace</a:t>
            </a:r>
            <a:r>
              <a:rPr lang="en-IN" sz="2800" b="1" dirty="0"/>
              <a:t> -- Example</a:t>
            </a:r>
            <a:endParaRPr lang="en-US" sz="2800" b="1" dirty="0">
              <a:latin typeface="Calibri" pitchFamily="34" charset="0"/>
              <a:cs typeface="Calibri" pitchFamily="34" charset="0"/>
            </a:endParaRPr>
          </a:p>
        </p:txBody>
      </p:sp>
      <p:graphicFrame>
        <p:nvGraphicFramePr>
          <p:cNvPr id="8" name="Table 7">
            <a:extLst>
              <a:ext uri="{FF2B5EF4-FFF2-40B4-BE49-F238E27FC236}">
                <a16:creationId xmlns:a16="http://schemas.microsoft.com/office/drawing/2014/main" id="{9A71691D-29F3-4BEC-A000-D364169430E6}"/>
              </a:ext>
            </a:extLst>
          </p:cNvPr>
          <p:cNvGraphicFramePr>
            <a:graphicFrameLocks noGrp="1"/>
          </p:cNvGraphicFramePr>
          <p:nvPr/>
        </p:nvGraphicFramePr>
        <p:xfrm>
          <a:off x="1666240" y="930434"/>
          <a:ext cx="8890000" cy="2468880"/>
        </p:xfrm>
        <a:graphic>
          <a:graphicData uri="http://schemas.openxmlformats.org/drawingml/2006/table">
            <a:tbl>
              <a:tblPr firstRow="1" firstCol="1" bandRow="1"/>
              <a:tblGrid>
                <a:gridCol w="403502">
                  <a:extLst>
                    <a:ext uri="{9D8B030D-6E8A-4147-A177-3AD203B41FA5}">
                      <a16:colId xmlns:a16="http://schemas.microsoft.com/office/drawing/2014/main" val="2305210100"/>
                    </a:ext>
                  </a:extLst>
                </a:gridCol>
                <a:gridCol w="8486498">
                  <a:extLst>
                    <a:ext uri="{9D8B030D-6E8A-4147-A177-3AD203B41FA5}">
                      <a16:colId xmlns:a16="http://schemas.microsoft.com/office/drawing/2014/main" val="486559813"/>
                    </a:ext>
                  </a:extLst>
                </a:gridCol>
              </a:tblGrid>
              <a:tr h="153670">
                <a:tc>
                  <a:txBody>
                    <a:bodyPr/>
                    <a:lstStyle/>
                    <a:p>
                      <a:pPr>
                        <a:spcAft>
                          <a:spcPts val="0"/>
                        </a:spcAft>
                      </a:pPr>
                      <a:r>
                        <a:rPr lang="en-IN" sz="1800">
                          <a:solidFill>
                            <a:srgbClr val="548DD4"/>
                          </a:solidFill>
                          <a:effectLst/>
                          <a:latin typeface="Consolas" panose="020B0609020204030204" pitchFamily="49" charset="0"/>
                          <a:ea typeface="Times New Roman" panose="02020603050405020304" pitchFamily="18" charset="0"/>
                          <a:cs typeface="Consolas" panose="020B0609020204030204" pitchFamily="49" charset="0"/>
                        </a:rPr>
                        <a:t>1</a:t>
                      </a:r>
                      <a:endParaRPr lang="en-IN" sz="180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IN" sz="1800">
                          <a:solidFill>
                            <a:srgbClr val="548DD4"/>
                          </a:solidFill>
                          <a:effectLst/>
                          <a:latin typeface="Consolas" panose="020B0609020204030204" pitchFamily="49" charset="0"/>
                          <a:ea typeface="Times New Roman" panose="02020603050405020304" pitchFamily="18" charset="0"/>
                          <a:cs typeface="Consolas" panose="020B0609020204030204" pitchFamily="49" charset="0"/>
                        </a:rPr>
                        <a:t>2</a:t>
                      </a:r>
                      <a:endParaRPr lang="en-IN" sz="180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IN" sz="1800">
                          <a:solidFill>
                            <a:srgbClr val="548DD4"/>
                          </a:solidFill>
                          <a:effectLst/>
                          <a:latin typeface="Consolas" panose="020B0609020204030204" pitchFamily="49" charset="0"/>
                          <a:ea typeface="Times New Roman" panose="02020603050405020304" pitchFamily="18" charset="0"/>
                          <a:cs typeface="Consolas" panose="020B0609020204030204" pitchFamily="49" charset="0"/>
                        </a:rPr>
                        <a:t>3</a:t>
                      </a:r>
                      <a:endParaRPr lang="en-IN" sz="180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IN" sz="1800">
                          <a:solidFill>
                            <a:srgbClr val="548DD4"/>
                          </a:solidFill>
                          <a:effectLst/>
                          <a:latin typeface="Consolas" panose="020B0609020204030204" pitchFamily="49" charset="0"/>
                          <a:ea typeface="Times New Roman" panose="02020603050405020304" pitchFamily="18" charset="0"/>
                          <a:cs typeface="Consolas" panose="020B0609020204030204" pitchFamily="49" charset="0"/>
                        </a:rPr>
                        <a:t>4</a:t>
                      </a:r>
                      <a:endParaRPr lang="en-IN" sz="180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IN" sz="1800">
                          <a:solidFill>
                            <a:srgbClr val="548DD4"/>
                          </a:solidFill>
                          <a:effectLst/>
                          <a:latin typeface="Consolas" panose="020B0609020204030204" pitchFamily="49" charset="0"/>
                          <a:ea typeface="Times New Roman" panose="02020603050405020304" pitchFamily="18" charset="0"/>
                          <a:cs typeface="Consolas" panose="020B0609020204030204" pitchFamily="49" charset="0"/>
                        </a:rPr>
                        <a:t>5</a:t>
                      </a:r>
                      <a:endParaRPr lang="en-IN" sz="180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IN" sz="1800">
                          <a:solidFill>
                            <a:srgbClr val="548DD4"/>
                          </a:solidFill>
                          <a:effectLst/>
                          <a:latin typeface="Consolas" panose="020B0609020204030204" pitchFamily="49" charset="0"/>
                          <a:ea typeface="Times New Roman" panose="02020603050405020304" pitchFamily="18" charset="0"/>
                          <a:cs typeface="Consolas" panose="020B0609020204030204" pitchFamily="49" charset="0"/>
                        </a:rPr>
                        <a:t>6</a:t>
                      </a:r>
                      <a:endParaRPr lang="en-IN" sz="1800">
                        <a:effectLst/>
                        <a:latin typeface="Consolas" panose="020B0609020204030204" pitchFamily="49" charset="0"/>
                        <a:ea typeface="Times New Roman" panose="02020603050405020304" pitchFamily="18" charset="0"/>
                        <a:cs typeface="Mangal" panose="02040503050203030202"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spcAft>
                          <a:spcPts val="0"/>
                        </a:spcAft>
                      </a:pPr>
                      <a:r>
                        <a:rPr lang="en-US" sz="1800" dirty="0">
                          <a:solidFill>
                            <a:srgbClr val="0000FF"/>
                          </a:solidFill>
                          <a:effectLst/>
                          <a:latin typeface="Consolas" panose="020B0609020204030204" pitchFamily="49" charset="0"/>
                          <a:ea typeface="Times New Roman" panose="02020603050405020304" pitchFamily="18" charset="0"/>
                          <a:cs typeface="Consolas" panose="020B0609020204030204" pitchFamily="49" charset="0"/>
                        </a:rPr>
                        <a:t>import</a:t>
                      </a:r>
                      <a:r>
                        <a:rPr lang="en-US" sz="18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800" dirty="0" err="1">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numpy</a:t>
                      </a:r>
                      <a:r>
                        <a:rPr lang="en-US" sz="18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800" dirty="0">
                          <a:solidFill>
                            <a:srgbClr val="0000FF"/>
                          </a:solidFill>
                          <a:effectLst/>
                          <a:latin typeface="Consolas" panose="020B0609020204030204" pitchFamily="49" charset="0"/>
                          <a:ea typeface="Times New Roman" panose="02020603050405020304" pitchFamily="18" charset="0"/>
                          <a:cs typeface="Consolas" panose="020B0609020204030204" pitchFamily="49" charset="0"/>
                        </a:rPr>
                        <a:t>as</a:t>
                      </a:r>
                      <a:r>
                        <a:rPr lang="en-US" sz="18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np</a:t>
                      </a:r>
                      <a:endParaRPr lang="en-IN" sz="1800" dirty="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US" sz="18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x1 = </a:t>
                      </a:r>
                      <a:r>
                        <a:rPr lang="en-US" sz="1800" dirty="0" err="1">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np.linspace</a:t>
                      </a:r>
                      <a:r>
                        <a:rPr lang="en-US" sz="18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a:t>
                      </a:r>
                      <a:r>
                        <a:rPr lang="en-US" sz="1800" dirty="0">
                          <a:solidFill>
                            <a:srgbClr val="04737B"/>
                          </a:solidFill>
                          <a:effectLst/>
                          <a:latin typeface="Consolas" panose="020B0609020204030204" pitchFamily="49" charset="0"/>
                          <a:ea typeface="Times New Roman" panose="02020603050405020304" pitchFamily="18" charset="0"/>
                          <a:cs typeface="Consolas" panose="020B0609020204030204" pitchFamily="49" charset="0"/>
                        </a:rPr>
                        <a:t>2</a:t>
                      </a:r>
                      <a:r>
                        <a:rPr lang="en-US" sz="18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800" dirty="0">
                          <a:solidFill>
                            <a:srgbClr val="04737B"/>
                          </a:solidFill>
                          <a:effectLst/>
                          <a:latin typeface="Consolas" panose="020B0609020204030204" pitchFamily="49" charset="0"/>
                          <a:ea typeface="Times New Roman" panose="02020603050405020304" pitchFamily="18" charset="0"/>
                          <a:cs typeface="Consolas" panose="020B0609020204030204" pitchFamily="49" charset="0"/>
                        </a:rPr>
                        <a:t>4</a:t>
                      </a:r>
                      <a:r>
                        <a:rPr lang="en-US" sz="18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800" dirty="0">
                          <a:solidFill>
                            <a:srgbClr val="04737B"/>
                          </a:solidFill>
                          <a:effectLst/>
                          <a:latin typeface="Consolas" panose="020B0609020204030204" pitchFamily="49" charset="0"/>
                          <a:ea typeface="Times New Roman" panose="02020603050405020304" pitchFamily="18" charset="0"/>
                          <a:cs typeface="Consolas" panose="020B0609020204030204" pitchFamily="49" charset="0"/>
                        </a:rPr>
                        <a:t>6</a:t>
                      </a:r>
                      <a:r>
                        <a:rPr lang="en-US" sz="18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endpoint = </a:t>
                      </a:r>
                      <a:r>
                        <a:rPr lang="en-US" sz="1800" dirty="0">
                          <a:solidFill>
                            <a:srgbClr val="0000FF"/>
                          </a:solidFill>
                          <a:effectLst/>
                          <a:latin typeface="Consolas" panose="020B0609020204030204" pitchFamily="49" charset="0"/>
                          <a:ea typeface="Times New Roman" panose="02020603050405020304" pitchFamily="18" charset="0"/>
                          <a:cs typeface="Consolas" panose="020B0609020204030204" pitchFamily="49" charset="0"/>
                        </a:rPr>
                        <a:t>True</a:t>
                      </a:r>
                      <a:r>
                        <a:rPr lang="en-US" sz="18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a:t>
                      </a:r>
                      <a:endParaRPr lang="en-IN" sz="1800" dirty="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US" sz="1800" dirty="0">
                          <a:solidFill>
                            <a:srgbClr val="0000FF"/>
                          </a:solidFill>
                          <a:effectLst/>
                          <a:latin typeface="Consolas" panose="020B0609020204030204" pitchFamily="49" charset="0"/>
                          <a:ea typeface="Times New Roman" panose="02020603050405020304" pitchFamily="18" charset="0"/>
                          <a:cs typeface="Consolas" panose="020B0609020204030204" pitchFamily="49" charset="0"/>
                        </a:rPr>
                        <a:t>print</a:t>
                      </a:r>
                      <a:r>
                        <a:rPr lang="en-US" sz="18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(x1)</a:t>
                      </a:r>
                      <a:endParaRPr lang="en-IN" sz="1800" dirty="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US" sz="18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x2 = </a:t>
                      </a:r>
                      <a:r>
                        <a:rPr lang="en-US" sz="1800" dirty="0" err="1">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np.linspace</a:t>
                      </a:r>
                      <a:r>
                        <a:rPr lang="en-US" sz="18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a:t>
                      </a:r>
                      <a:r>
                        <a:rPr lang="en-US" sz="1800" dirty="0">
                          <a:solidFill>
                            <a:srgbClr val="04737B"/>
                          </a:solidFill>
                          <a:effectLst/>
                          <a:latin typeface="Consolas" panose="020B0609020204030204" pitchFamily="49" charset="0"/>
                          <a:ea typeface="Times New Roman" panose="02020603050405020304" pitchFamily="18" charset="0"/>
                          <a:cs typeface="Consolas" panose="020B0609020204030204" pitchFamily="49" charset="0"/>
                        </a:rPr>
                        <a:t>2</a:t>
                      </a:r>
                      <a:r>
                        <a:rPr lang="en-US" sz="18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800" dirty="0">
                          <a:solidFill>
                            <a:srgbClr val="04737B"/>
                          </a:solidFill>
                          <a:effectLst/>
                          <a:latin typeface="Consolas" panose="020B0609020204030204" pitchFamily="49" charset="0"/>
                          <a:ea typeface="Times New Roman" panose="02020603050405020304" pitchFamily="18" charset="0"/>
                          <a:cs typeface="Consolas" panose="020B0609020204030204" pitchFamily="49" charset="0"/>
                        </a:rPr>
                        <a:t>4</a:t>
                      </a:r>
                      <a:r>
                        <a:rPr lang="en-US" sz="18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800" dirty="0">
                          <a:solidFill>
                            <a:srgbClr val="04737B"/>
                          </a:solidFill>
                          <a:effectLst/>
                          <a:latin typeface="Consolas" panose="020B0609020204030204" pitchFamily="49" charset="0"/>
                          <a:ea typeface="Times New Roman" panose="02020603050405020304" pitchFamily="18" charset="0"/>
                          <a:cs typeface="Consolas" panose="020B0609020204030204" pitchFamily="49" charset="0"/>
                        </a:rPr>
                        <a:t>5</a:t>
                      </a:r>
                      <a:r>
                        <a:rPr lang="en-US" sz="18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endpoint = </a:t>
                      </a:r>
                      <a:r>
                        <a:rPr lang="en-US" sz="1800" dirty="0">
                          <a:solidFill>
                            <a:srgbClr val="0000FF"/>
                          </a:solidFill>
                          <a:effectLst/>
                          <a:latin typeface="Consolas" panose="020B0609020204030204" pitchFamily="49" charset="0"/>
                          <a:ea typeface="Times New Roman" panose="02020603050405020304" pitchFamily="18" charset="0"/>
                          <a:cs typeface="Consolas" panose="020B0609020204030204" pitchFamily="49" charset="0"/>
                        </a:rPr>
                        <a:t>False</a:t>
                      </a:r>
                      <a:r>
                        <a:rPr lang="en-US" sz="18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800" dirty="0">
                          <a:solidFill>
                            <a:srgbClr val="FF0000"/>
                          </a:solidFill>
                          <a:effectLst/>
                          <a:latin typeface="Consolas" panose="020B0609020204030204" pitchFamily="49" charset="0"/>
                          <a:ea typeface="Times New Roman" panose="02020603050405020304" pitchFamily="18" charset="0"/>
                          <a:cs typeface="Consolas" panose="020B0609020204030204" pitchFamily="49" charset="0"/>
                        </a:rPr>
                        <a:t># Have to reduce endpoint by 1 to get similar intervals</a:t>
                      </a:r>
                      <a:endParaRPr lang="en-IN" sz="1800" dirty="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US" sz="1800" dirty="0">
                          <a:solidFill>
                            <a:srgbClr val="0000FF"/>
                          </a:solidFill>
                          <a:effectLst/>
                          <a:latin typeface="Consolas" panose="020B0609020204030204" pitchFamily="49" charset="0"/>
                          <a:ea typeface="Times New Roman" panose="02020603050405020304" pitchFamily="18" charset="0"/>
                          <a:cs typeface="Consolas" panose="020B0609020204030204" pitchFamily="49" charset="0"/>
                        </a:rPr>
                        <a:t>print</a:t>
                      </a:r>
                      <a:r>
                        <a:rPr lang="en-US" sz="18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(x2)</a:t>
                      </a:r>
                      <a:endParaRPr lang="en-IN" sz="1800" dirty="0">
                        <a:effectLst/>
                        <a:latin typeface="Consolas" panose="020B0609020204030204" pitchFamily="49" charset="0"/>
                        <a:ea typeface="Times New Roman" panose="02020603050405020304" pitchFamily="18" charset="0"/>
                        <a:cs typeface="Mangal" panose="02040503050203030202"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18877753"/>
                  </a:ext>
                </a:extLst>
              </a:tr>
              <a:tr h="153670">
                <a:tc>
                  <a:txBody>
                    <a:bodyPr/>
                    <a:lstStyle/>
                    <a:p>
                      <a:pPr>
                        <a:spcAft>
                          <a:spcPts val="0"/>
                        </a:spcAft>
                      </a:pPr>
                      <a:r>
                        <a:rPr lang="en-IN" sz="1800">
                          <a:solidFill>
                            <a:srgbClr val="548DD4"/>
                          </a:solidFill>
                          <a:effectLst/>
                          <a:latin typeface="Consolas" panose="020B0609020204030204" pitchFamily="49" charset="0"/>
                          <a:ea typeface="Times New Roman" panose="02020603050405020304" pitchFamily="18" charset="0"/>
                          <a:cs typeface="Consolas" panose="020B0609020204030204" pitchFamily="49" charset="0"/>
                        </a:rPr>
                        <a:t>7</a:t>
                      </a:r>
                      <a:endParaRPr lang="en-IN" sz="180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IN" sz="1800">
                          <a:solidFill>
                            <a:srgbClr val="548DD4"/>
                          </a:solidFill>
                          <a:effectLst/>
                          <a:latin typeface="Consolas" panose="020B0609020204030204" pitchFamily="49" charset="0"/>
                          <a:ea typeface="Times New Roman" panose="02020603050405020304" pitchFamily="18" charset="0"/>
                          <a:cs typeface="Consolas" panose="020B0609020204030204" pitchFamily="49" charset="0"/>
                        </a:rPr>
                        <a:t>8</a:t>
                      </a:r>
                      <a:endParaRPr lang="en-IN" sz="180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IN" sz="1800">
                          <a:solidFill>
                            <a:srgbClr val="548DD4"/>
                          </a:solidFill>
                          <a:effectLst/>
                          <a:latin typeface="Consolas" panose="020B0609020204030204" pitchFamily="49" charset="0"/>
                          <a:ea typeface="Times New Roman" panose="02020603050405020304" pitchFamily="18" charset="0"/>
                          <a:cs typeface="Consolas" panose="020B0609020204030204" pitchFamily="49" charset="0"/>
                        </a:rPr>
                        <a:t>9</a:t>
                      </a:r>
                      <a:endParaRPr lang="en-IN" sz="1800">
                        <a:effectLst/>
                        <a:latin typeface="Consolas" panose="020B0609020204030204" pitchFamily="49" charset="0"/>
                        <a:ea typeface="Times New Roman" panose="02020603050405020304" pitchFamily="18" charset="0"/>
                        <a:cs typeface="Mangal" panose="02040503050203030202"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spcAft>
                          <a:spcPts val="0"/>
                        </a:spcAft>
                      </a:pPr>
                      <a:r>
                        <a:rPr lang="en-US" sz="1800" dirty="0">
                          <a:solidFill>
                            <a:srgbClr val="FF0000"/>
                          </a:solidFill>
                          <a:effectLst/>
                          <a:latin typeface="Consolas" panose="020B0609020204030204" pitchFamily="49" charset="0"/>
                          <a:ea typeface="Times New Roman" panose="02020603050405020304" pitchFamily="18" charset="0"/>
                          <a:cs typeface="Consolas" panose="020B0609020204030204" pitchFamily="49" charset="0"/>
                        </a:rPr>
                        <a:t># OUTPUT</a:t>
                      </a:r>
                      <a:endParaRPr lang="en-IN" sz="1800" dirty="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US" sz="18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a:t>
                      </a:r>
                      <a:r>
                        <a:rPr lang="en-US" sz="1800" dirty="0">
                          <a:solidFill>
                            <a:srgbClr val="04737B"/>
                          </a:solidFill>
                          <a:effectLst/>
                          <a:latin typeface="Consolas" panose="020B0609020204030204" pitchFamily="49" charset="0"/>
                          <a:ea typeface="Times New Roman" panose="02020603050405020304" pitchFamily="18" charset="0"/>
                          <a:cs typeface="Consolas" panose="020B0609020204030204" pitchFamily="49" charset="0"/>
                        </a:rPr>
                        <a:t>2.</a:t>
                      </a:r>
                      <a:r>
                        <a:rPr lang="en-US" sz="18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800" dirty="0">
                          <a:solidFill>
                            <a:srgbClr val="04737B"/>
                          </a:solidFill>
                          <a:effectLst/>
                          <a:latin typeface="Consolas" panose="020B0609020204030204" pitchFamily="49" charset="0"/>
                          <a:ea typeface="Times New Roman" panose="02020603050405020304" pitchFamily="18" charset="0"/>
                          <a:cs typeface="Consolas" panose="020B0609020204030204" pitchFamily="49" charset="0"/>
                        </a:rPr>
                        <a:t>2.4</a:t>
                      </a:r>
                      <a:r>
                        <a:rPr lang="en-US" sz="18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800" dirty="0">
                          <a:solidFill>
                            <a:srgbClr val="04737B"/>
                          </a:solidFill>
                          <a:effectLst/>
                          <a:latin typeface="Consolas" panose="020B0609020204030204" pitchFamily="49" charset="0"/>
                          <a:ea typeface="Times New Roman" panose="02020603050405020304" pitchFamily="18" charset="0"/>
                          <a:cs typeface="Consolas" panose="020B0609020204030204" pitchFamily="49" charset="0"/>
                        </a:rPr>
                        <a:t>2.8</a:t>
                      </a:r>
                      <a:r>
                        <a:rPr lang="en-US" sz="18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800" dirty="0">
                          <a:solidFill>
                            <a:srgbClr val="04737B"/>
                          </a:solidFill>
                          <a:effectLst/>
                          <a:latin typeface="Consolas" panose="020B0609020204030204" pitchFamily="49" charset="0"/>
                          <a:ea typeface="Times New Roman" panose="02020603050405020304" pitchFamily="18" charset="0"/>
                          <a:cs typeface="Consolas" panose="020B0609020204030204" pitchFamily="49" charset="0"/>
                        </a:rPr>
                        <a:t>3.2</a:t>
                      </a:r>
                      <a:r>
                        <a:rPr lang="en-US" sz="18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800" dirty="0">
                          <a:solidFill>
                            <a:srgbClr val="04737B"/>
                          </a:solidFill>
                          <a:effectLst/>
                          <a:latin typeface="Consolas" panose="020B0609020204030204" pitchFamily="49" charset="0"/>
                          <a:ea typeface="Times New Roman" panose="02020603050405020304" pitchFamily="18" charset="0"/>
                          <a:cs typeface="Consolas" panose="020B0609020204030204" pitchFamily="49" charset="0"/>
                        </a:rPr>
                        <a:t>3.6</a:t>
                      </a:r>
                      <a:r>
                        <a:rPr lang="en-US" sz="18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800" dirty="0">
                          <a:solidFill>
                            <a:srgbClr val="04737B"/>
                          </a:solidFill>
                          <a:effectLst/>
                          <a:latin typeface="Consolas" panose="020B0609020204030204" pitchFamily="49" charset="0"/>
                          <a:ea typeface="Times New Roman" panose="02020603050405020304" pitchFamily="18" charset="0"/>
                          <a:cs typeface="Consolas" panose="020B0609020204030204" pitchFamily="49" charset="0"/>
                        </a:rPr>
                        <a:t>4.</a:t>
                      </a:r>
                      <a:r>
                        <a:rPr lang="en-US" sz="18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endParaRPr lang="en-IN" sz="1800" dirty="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US" sz="18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a:t>
                      </a:r>
                      <a:r>
                        <a:rPr lang="en-US" sz="1800" dirty="0">
                          <a:solidFill>
                            <a:srgbClr val="04737B"/>
                          </a:solidFill>
                          <a:effectLst/>
                          <a:latin typeface="Consolas" panose="020B0609020204030204" pitchFamily="49" charset="0"/>
                          <a:ea typeface="Times New Roman" panose="02020603050405020304" pitchFamily="18" charset="0"/>
                          <a:cs typeface="Consolas" panose="020B0609020204030204" pitchFamily="49" charset="0"/>
                        </a:rPr>
                        <a:t>2.</a:t>
                      </a:r>
                      <a:r>
                        <a:rPr lang="en-US" sz="18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800" dirty="0">
                          <a:solidFill>
                            <a:srgbClr val="04737B"/>
                          </a:solidFill>
                          <a:effectLst/>
                          <a:latin typeface="Consolas" panose="020B0609020204030204" pitchFamily="49" charset="0"/>
                          <a:ea typeface="Times New Roman" panose="02020603050405020304" pitchFamily="18" charset="0"/>
                          <a:cs typeface="Consolas" panose="020B0609020204030204" pitchFamily="49" charset="0"/>
                        </a:rPr>
                        <a:t>2.4</a:t>
                      </a:r>
                      <a:r>
                        <a:rPr lang="en-US" sz="18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800" dirty="0">
                          <a:solidFill>
                            <a:srgbClr val="04737B"/>
                          </a:solidFill>
                          <a:effectLst/>
                          <a:latin typeface="Consolas" panose="020B0609020204030204" pitchFamily="49" charset="0"/>
                          <a:ea typeface="Times New Roman" panose="02020603050405020304" pitchFamily="18" charset="0"/>
                          <a:cs typeface="Consolas" panose="020B0609020204030204" pitchFamily="49" charset="0"/>
                        </a:rPr>
                        <a:t>2.8</a:t>
                      </a:r>
                      <a:r>
                        <a:rPr lang="en-US" sz="18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800" dirty="0">
                          <a:solidFill>
                            <a:srgbClr val="04737B"/>
                          </a:solidFill>
                          <a:effectLst/>
                          <a:latin typeface="Consolas" panose="020B0609020204030204" pitchFamily="49" charset="0"/>
                          <a:ea typeface="Times New Roman" panose="02020603050405020304" pitchFamily="18" charset="0"/>
                          <a:cs typeface="Consolas" panose="020B0609020204030204" pitchFamily="49" charset="0"/>
                        </a:rPr>
                        <a:t>3.2</a:t>
                      </a:r>
                      <a:r>
                        <a:rPr lang="en-US" sz="18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800" dirty="0">
                          <a:solidFill>
                            <a:srgbClr val="04737B"/>
                          </a:solidFill>
                          <a:effectLst/>
                          <a:latin typeface="Consolas" panose="020B0609020204030204" pitchFamily="49" charset="0"/>
                          <a:ea typeface="Times New Roman" panose="02020603050405020304" pitchFamily="18" charset="0"/>
                          <a:cs typeface="Consolas" panose="020B0609020204030204" pitchFamily="49" charset="0"/>
                        </a:rPr>
                        <a:t>3.6</a:t>
                      </a:r>
                      <a:r>
                        <a:rPr lang="en-US" sz="18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a:t>
                      </a:r>
                      <a:endParaRPr lang="en-IN" sz="1800" dirty="0">
                        <a:effectLst/>
                        <a:latin typeface="Consolas" panose="020B0609020204030204" pitchFamily="49" charset="0"/>
                        <a:ea typeface="Times New Roman" panose="02020603050405020304" pitchFamily="18" charset="0"/>
                        <a:cs typeface="Mangal" panose="02040503050203030202"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2230885455"/>
                  </a:ext>
                </a:extLst>
              </a:tr>
            </a:tbl>
          </a:graphicData>
        </a:graphic>
      </p:graphicFrame>
      <p:sp>
        <p:nvSpPr>
          <p:cNvPr id="9" name="Subtitle 3">
            <a:extLst>
              <a:ext uri="{FF2B5EF4-FFF2-40B4-BE49-F238E27FC236}">
                <a16:creationId xmlns:a16="http://schemas.microsoft.com/office/drawing/2014/main" id="{76B006EB-66D5-4B99-904F-2BD98C347912}"/>
              </a:ext>
            </a:extLst>
          </p:cNvPr>
          <p:cNvSpPr>
            <a:spLocks noGrp="1"/>
          </p:cNvSpPr>
          <p:nvPr>
            <p:ph type="subTitle" idx="1"/>
          </p:nvPr>
        </p:nvSpPr>
        <p:spPr>
          <a:xfrm>
            <a:off x="1648692" y="3911600"/>
            <a:ext cx="8927869" cy="2174241"/>
          </a:xfrm>
          <a:solidFill>
            <a:srgbClr val="FAD1D3">
              <a:alpha val="70980"/>
            </a:srgbClr>
          </a:solidFill>
          <a:ln>
            <a:solidFill>
              <a:schemeClr val="accent1"/>
            </a:solidFill>
          </a:ln>
        </p:spPr>
        <p:txBody>
          <a:bodyPr/>
          <a:lstStyle/>
          <a:p>
            <a:pPr>
              <a:spcBef>
                <a:spcPts val="0"/>
              </a:spcBef>
            </a:pPr>
            <a:r>
              <a:rPr lang="en-IN" dirty="0">
                <a:latin typeface="Calibri" panose="020F0502020204030204" pitchFamily="34" charset="0"/>
                <a:cs typeface="Calibri" panose="020F0502020204030204" pitchFamily="34" charset="0"/>
              </a:rPr>
              <a:t>Line 4: Here the endpoint is False. Also note that the value of stop parameter has been reduced from 6 to 5.</a:t>
            </a:r>
          </a:p>
          <a:p>
            <a:pPr>
              <a:spcBef>
                <a:spcPts val="0"/>
              </a:spcBef>
            </a:pPr>
            <a:r>
              <a:rPr lang="en-IN" dirty="0"/>
              <a:t>Use of </a:t>
            </a:r>
            <a:r>
              <a:rPr lang="en-IN" dirty="0" err="1"/>
              <a:t>linspace</a:t>
            </a:r>
            <a:r>
              <a:rPr lang="en-IN" dirty="0"/>
              <a:t>() method: </a:t>
            </a:r>
            <a:r>
              <a:rPr lang="en-IN" dirty="0" err="1"/>
              <a:t>linspace</a:t>
            </a:r>
            <a:r>
              <a:rPr lang="en-IN" dirty="0"/>
              <a:t>() method is very useful in plotting of functions. Suppose you want to plot a function say sin(x) between x = 0</a:t>
            </a:r>
            <a:r>
              <a:rPr lang="en-IN" dirty="0">
                <a:sym typeface="Symbol" panose="05050102010706020507" pitchFamily="18" charset="2"/>
              </a:rPr>
              <a:t></a:t>
            </a:r>
            <a:r>
              <a:rPr lang="en-IN" dirty="0"/>
              <a:t> to x = 360</a:t>
            </a:r>
            <a:r>
              <a:rPr lang="en-IN" dirty="0">
                <a:sym typeface="Symbol" panose="05050102010706020507" pitchFamily="18" charset="2"/>
              </a:rPr>
              <a:t></a:t>
            </a:r>
            <a:r>
              <a:rPr lang="en-IN" dirty="0"/>
              <a:t>. You could divide the interval [0</a:t>
            </a:r>
            <a:r>
              <a:rPr lang="en-IN" dirty="0">
                <a:sym typeface="Symbol" panose="05050102010706020507" pitchFamily="18" charset="2"/>
              </a:rPr>
              <a:t></a:t>
            </a:r>
            <a:r>
              <a:rPr lang="en-IN" dirty="0"/>
              <a:t>, 360</a:t>
            </a:r>
            <a:r>
              <a:rPr lang="en-IN" dirty="0">
                <a:sym typeface="Symbol" panose="05050102010706020507" pitchFamily="18" charset="2"/>
              </a:rPr>
              <a:t></a:t>
            </a:r>
            <a:r>
              <a:rPr lang="en-IN" dirty="0"/>
              <a:t>] into say 10 intervals and then get values for sin(x) for each of these values of x and plot them. </a:t>
            </a:r>
          </a:p>
          <a:p>
            <a:pPr>
              <a:spcBef>
                <a:spcPts val="0"/>
              </a:spcBef>
            </a:pPr>
            <a:endParaRPr lang="en-US" dirty="0">
              <a:latin typeface="Calibri" panose="020F0502020204030204" pitchFamily="34" charset="0"/>
              <a:cs typeface="Calibri" pitchFamily="34" charset="0"/>
            </a:endParaRPr>
          </a:p>
        </p:txBody>
      </p:sp>
    </p:spTree>
    <p:extLst>
      <p:ext uri="{BB962C8B-B14F-4D97-AF65-F5344CB8AC3E}">
        <p14:creationId xmlns:p14="http://schemas.microsoft.com/office/powerpoint/2010/main" val="357383924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
          </p:nvPr>
        </p:nvSpPr>
        <p:spPr/>
        <p:txBody>
          <a:bodyPr/>
          <a:lstStyle/>
          <a:p>
            <a:fld id="{40BFEAB2-FD83-41F2-9787-AD5D1A1760CD}" type="slidenum">
              <a:rPr lang="en-US" smtClean="0"/>
              <a:pPr/>
              <a:t>85</a:t>
            </a:fld>
            <a:endParaRPr lang="en-US" dirty="0"/>
          </a:p>
        </p:txBody>
      </p:sp>
      <p:sp>
        <p:nvSpPr>
          <p:cNvPr id="7" name="Footer Placeholder 4">
            <a:extLst>
              <a:ext uri="{FF2B5EF4-FFF2-40B4-BE49-F238E27FC236}">
                <a16:creationId xmlns:a16="http://schemas.microsoft.com/office/drawing/2014/main" id="{CBE507B5-C7FD-44CE-8A2A-A513808930E9}"/>
              </a:ext>
            </a:extLst>
          </p:cNvPr>
          <p:cNvSpPr txBox="1">
            <a:spLocks/>
          </p:cNvSpPr>
          <p:nvPr/>
        </p:nvSpPr>
        <p:spPr>
          <a:xfrm>
            <a:off x="2761201" y="6528816"/>
            <a:ext cx="5486400" cy="228600"/>
          </a:xfrm>
          <a:prstGeom prst="rect">
            <a:avLst/>
          </a:prstGeom>
        </p:spPr>
        <p:txBody>
          <a:bodyPr vert="horz" lIns="91440" tIns="45720" rIns="91440" bIns="45720" rtlCol="0" anchor="ctr"/>
          <a:lstStyle>
            <a:defPPr>
              <a:defRPr lang="en-US"/>
            </a:defPPr>
            <a:lvl1pPr marL="0" algn="l" defTabSz="914400" rtl="0" eaLnBrk="1" latinLnBrk="0" hangingPunct="1">
              <a:defRPr sz="9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2"/>
                </a:solidFill>
              </a:rPr>
              <a:t>Python Programming: Problem  Solving, Packages </a:t>
            </a:r>
            <a:r>
              <a:rPr lang="en-US">
                <a:solidFill>
                  <a:schemeClr val="tx2"/>
                </a:solidFill>
              </a:rPr>
              <a:t>and Libraries</a:t>
            </a:r>
            <a:endParaRPr lang="en-US" dirty="0">
              <a:solidFill>
                <a:schemeClr val="tx2"/>
              </a:solidFill>
            </a:endParaRPr>
          </a:p>
        </p:txBody>
      </p:sp>
      <p:sp>
        <p:nvSpPr>
          <p:cNvPr id="4" name="Subtitle 3"/>
          <p:cNvSpPr>
            <a:spLocks noGrp="1"/>
          </p:cNvSpPr>
          <p:nvPr>
            <p:ph type="subTitle" idx="1"/>
          </p:nvPr>
        </p:nvSpPr>
        <p:spPr>
          <a:xfrm>
            <a:off x="1608051" y="609601"/>
            <a:ext cx="9035620" cy="3785840"/>
          </a:xfrm>
          <a:solidFill>
            <a:srgbClr val="FAD1D3">
              <a:alpha val="70980"/>
            </a:srgbClr>
          </a:solidFill>
        </p:spPr>
        <p:txBody>
          <a:bodyPr/>
          <a:lstStyle/>
          <a:p>
            <a:pPr marL="342900" indent="-342900">
              <a:spcBef>
                <a:spcPts val="600"/>
              </a:spcBef>
              <a:buFont typeface="Arial" panose="020B0604020202020204" pitchFamily="34" charset="0"/>
              <a:buChar char="•"/>
            </a:pPr>
            <a:r>
              <a:rPr lang="en-IN" dirty="0">
                <a:latin typeface="Calibri" panose="020F0502020204030204" pitchFamily="34" charset="0"/>
                <a:cs typeface="Calibri" panose="020F0502020204030204" pitchFamily="34" charset="0"/>
              </a:rPr>
              <a:t>To be able to do 3D plotting in Matplotlib, you first need to understand the concept of </a:t>
            </a:r>
            <a:r>
              <a:rPr lang="en-IN" dirty="0" err="1">
                <a:latin typeface="Calibri" panose="020F0502020204030204" pitchFamily="34" charset="0"/>
                <a:cs typeface="Calibri" panose="020F0502020204030204" pitchFamily="34" charset="0"/>
              </a:rPr>
              <a:t>np.meshgrid</a:t>
            </a:r>
            <a:r>
              <a:rPr lang="en-IN" dirty="0">
                <a:latin typeface="Calibri" panose="020F0502020204030204" pitchFamily="34" charset="0"/>
                <a:cs typeface="Calibri" panose="020F0502020204030204" pitchFamily="34" charset="0"/>
              </a:rPr>
              <a:t>() method. </a:t>
            </a:r>
          </a:p>
          <a:p>
            <a:pPr marL="342900" indent="-342900">
              <a:spcBef>
                <a:spcPts val="600"/>
              </a:spcBef>
              <a:buFont typeface="Arial" panose="020B0604020202020204" pitchFamily="34" charset="0"/>
              <a:buChar char="•"/>
            </a:pPr>
            <a:r>
              <a:rPr lang="en-IN" dirty="0">
                <a:latin typeface="Calibri" panose="020F0502020204030204" pitchFamily="34" charset="0"/>
                <a:cs typeface="Calibri" panose="020F0502020204030204" pitchFamily="34" charset="0"/>
              </a:rPr>
              <a:t>To plot a function in 3D say x, y and z, you could have z = f(</a:t>
            </a:r>
            <a:r>
              <a:rPr lang="en-IN" dirty="0" err="1">
                <a:latin typeface="Calibri" panose="020F0502020204030204" pitchFamily="34" charset="0"/>
                <a:cs typeface="Calibri" panose="020F0502020204030204" pitchFamily="34" charset="0"/>
              </a:rPr>
              <a:t>x,y</a:t>
            </a:r>
            <a:r>
              <a:rPr lang="en-IN" dirty="0">
                <a:latin typeface="Calibri" panose="020F0502020204030204" pitchFamily="34" charset="0"/>
                <a:cs typeface="Calibri" panose="020F0502020204030204" pitchFamily="34" charset="0"/>
              </a:rPr>
              <a:t>) where f(</a:t>
            </a:r>
            <a:r>
              <a:rPr lang="en-IN" dirty="0" err="1">
                <a:latin typeface="Calibri" panose="020F0502020204030204" pitchFamily="34" charset="0"/>
                <a:cs typeface="Calibri" panose="020F0502020204030204" pitchFamily="34" charset="0"/>
              </a:rPr>
              <a:t>x,y</a:t>
            </a:r>
            <a:r>
              <a:rPr lang="en-IN" dirty="0">
                <a:latin typeface="Calibri" panose="020F0502020204030204" pitchFamily="34" charset="0"/>
                <a:cs typeface="Calibri" panose="020F0502020204030204" pitchFamily="34" charset="0"/>
              </a:rPr>
              <a:t>) is some function of x and y. </a:t>
            </a:r>
          </a:p>
          <a:p>
            <a:pPr marL="342900" indent="-342900">
              <a:spcBef>
                <a:spcPts val="600"/>
              </a:spcBef>
              <a:buFont typeface="Arial" panose="020B0604020202020204" pitchFamily="34" charset="0"/>
              <a:buChar char="•"/>
            </a:pPr>
            <a:r>
              <a:rPr lang="en-IN" dirty="0">
                <a:latin typeface="Calibri" panose="020F0502020204030204" pitchFamily="34" charset="0"/>
                <a:cs typeface="Calibri" panose="020F0502020204030204" pitchFamily="34" charset="0"/>
              </a:rPr>
              <a:t>Now both x and y will have some domain and z will have a corresponding range. </a:t>
            </a:r>
          </a:p>
          <a:p>
            <a:pPr marL="342900" indent="-342900">
              <a:spcBef>
                <a:spcPts val="600"/>
              </a:spcBef>
              <a:buFont typeface="Arial" panose="020B0604020202020204" pitchFamily="34" charset="0"/>
              <a:buChar char="•"/>
            </a:pPr>
            <a:r>
              <a:rPr lang="en-IN" dirty="0">
                <a:latin typeface="Calibri" panose="020F0502020204030204" pitchFamily="34" charset="0"/>
                <a:cs typeface="Calibri" panose="020F0502020204030204" pitchFamily="34" charset="0"/>
              </a:rPr>
              <a:t>Suppose the domain of x was integers from 1 to 4. So x ϵ (1, 2, 3, 4). Further, let y ϵ (7, 8, 9). So some of the possible inputs to f(</a:t>
            </a:r>
            <a:r>
              <a:rPr lang="en-IN" dirty="0" err="1">
                <a:latin typeface="Calibri" panose="020F0502020204030204" pitchFamily="34" charset="0"/>
                <a:cs typeface="Calibri" panose="020F0502020204030204" pitchFamily="34" charset="0"/>
              </a:rPr>
              <a:t>x,y</a:t>
            </a:r>
            <a:r>
              <a:rPr lang="en-IN" dirty="0">
                <a:latin typeface="Calibri" panose="020F0502020204030204" pitchFamily="34" charset="0"/>
                <a:cs typeface="Calibri" panose="020F0502020204030204" pitchFamily="34" charset="0"/>
              </a:rPr>
              <a:t>) could be f(1, 7), f(1, 8) and so on. </a:t>
            </a:r>
          </a:p>
          <a:p>
            <a:pPr marL="342900" indent="-342900">
              <a:spcBef>
                <a:spcPts val="600"/>
              </a:spcBef>
              <a:buFont typeface="Arial" panose="020B0604020202020204" pitchFamily="34" charset="0"/>
              <a:buChar char="•"/>
            </a:pPr>
            <a:r>
              <a:rPr lang="en-IN" dirty="0">
                <a:latin typeface="Calibri" panose="020F0502020204030204" pitchFamily="34" charset="0"/>
                <a:cs typeface="Calibri" panose="020F0502020204030204" pitchFamily="34" charset="0"/>
              </a:rPr>
              <a:t>Suppose you wanted all possible combinations of x and y in form of a grid. Suppose you represent x, y and (</a:t>
            </a:r>
            <a:r>
              <a:rPr lang="en-IN" dirty="0" err="1">
                <a:latin typeface="Calibri" panose="020F0502020204030204" pitchFamily="34" charset="0"/>
                <a:cs typeface="Calibri" panose="020F0502020204030204" pitchFamily="34" charset="0"/>
              </a:rPr>
              <a:t>x,y</a:t>
            </a:r>
            <a:r>
              <a:rPr lang="en-IN" dirty="0">
                <a:latin typeface="Calibri" panose="020F0502020204030204" pitchFamily="34" charset="0"/>
                <a:cs typeface="Calibri" panose="020F0502020204030204" pitchFamily="34" charset="0"/>
              </a:rPr>
              <a:t>) as shown in Figure 18.4.</a:t>
            </a:r>
          </a:p>
          <a:p>
            <a:pPr marL="342900" indent="-342900">
              <a:spcBef>
                <a:spcPts val="600"/>
              </a:spcBef>
              <a:buFont typeface="Arial" panose="020B0604020202020204" pitchFamily="34" charset="0"/>
              <a:buChar char="•"/>
            </a:pPr>
            <a:endParaRPr lang="en-US" dirty="0">
              <a:latin typeface="Calibri" panose="020F0502020204030204" pitchFamily="34" charset="0"/>
              <a:cs typeface="Calibri" pitchFamily="34" charset="0"/>
            </a:endParaRPr>
          </a:p>
        </p:txBody>
      </p:sp>
      <p:sp>
        <p:nvSpPr>
          <p:cNvPr id="6" name="Title 5"/>
          <p:cNvSpPr>
            <a:spLocks noGrp="1"/>
          </p:cNvSpPr>
          <p:nvPr>
            <p:ph type="ctrTitle"/>
          </p:nvPr>
        </p:nvSpPr>
        <p:spPr>
          <a:xfrm>
            <a:off x="1648692" y="1"/>
            <a:ext cx="8811491" cy="526472"/>
          </a:xfrm>
          <a:solidFill>
            <a:srgbClr val="FFF0CC">
              <a:alpha val="80000"/>
            </a:srgbClr>
          </a:solidFill>
        </p:spPr>
        <p:txBody>
          <a:bodyPr/>
          <a:lstStyle/>
          <a:p>
            <a:pPr lvl="2" algn="ctr" rtl="0">
              <a:spcBef>
                <a:spcPct val="0"/>
              </a:spcBef>
            </a:pPr>
            <a:r>
              <a:rPr lang="en-IN" sz="2800" b="1" dirty="0"/>
              <a:t>Understanding </a:t>
            </a:r>
            <a:r>
              <a:rPr lang="en-IN" sz="2800" b="1" dirty="0" err="1"/>
              <a:t>np.meshgrid</a:t>
            </a:r>
            <a:r>
              <a:rPr lang="en-IN" sz="2800" b="1" dirty="0"/>
              <a:t>()</a:t>
            </a:r>
            <a:endParaRPr lang="en-US" sz="2800" b="1" dirty="0">
              <a:latin typeface="Calibri" pitchFamily="34" charset="0"/>
              <a:cs typeface="Calibri" pitchFamily="34" charset="0"/>
            </a:endParaRPr>
          </a:p>
        </p:txBody>
      </p:sp>
      <p:pic>
        <p:nvPicPr>
          <p:cNvPr id="2" name="Picture 1">
            <a:extLst>
              <a:ext uri="{FF2B5EF4-FFF2-40B4-BE49-F238E27FC236}">
                <a16:creationId xmlns:a16="http://schemas.microsoft.com/office/drawing/2014/main" id="{BEBE54F1-6D29-455D-A32D-984625672DAD}"/>
              </a:ext>
            </a:extLst>
          </p:cNvPr>
          <p:cNvPicPr>
            <a:picLocks noChangeAspect="1"/>
          </p:cNvPicPr>
          <p:nvPr/>
        </p:nvPicPr>
        <p:blipFill>
          <a:blip r:embed="rId2"/>
          <a:stretch>
            <a:fillRect/>
          </a:stretch>
        </p:blipFill>
        <p:spPr>
          <a:xfrm>
            <a:off x="1499671" y="4570288"/>
            <a:ext cx="9144000" cy="1783683"/>
          </a:xfrm>
          <a:prstGeom prst="rect">
            <a:avLst/>
          </a:prstGeom>
        </p:spPr>
      </p:pic>
    </p:spTree>
    <p:extLst>
      <p:ext uri="{BB962C8B-B14F-4D97-AF65-F5344CB8AC3E}">
        <p14:creationId xmlns:p14="http://schemas.microsoft.com/office/powerpoint/2010/main" val="11667420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
          </p:nvPr>
        </p:nvSpPr>
        <p:spPr/>
        <p:txBody>
          <a:bodyPr/>
          <a:lstStyle/>
          <a:p>
            <a:fld id="{40BFEAB2-FD83-41F2-9787-AD5D1A1760CD}" type="slidenum">
              <a:rPr lang="en-US" smtClean="0"/>
              <a:pPr/>
              <a:t>86</a:t>
            </a:fld>
            <a:endParaRPr lang="en-US" dirty="0"/>
          </a:p>
        </p:txBody>
      </p:sp>
      <p:sp>
        <p:nvSpPr>
          <p:cNvPr id="7" name="Footer Placeholder 4">
            <a:extLst>
              <a:ext uri="{FF2B5EF4-FFF2-40B4-BE49-F238E27FC236}">
                <a16:creationId xmlns:a16="http://schemas.microsoft.com/office/drawing/2014/main" id="{CBE507B5-C7FD-44CE-8A2A-A513808930E9}"/>
              </a:ext>
            </a:extLst>
          </p:cNvPr>
          <p:cNvSpPr txBox="1">
            <a:spLocks/>
          </p:cNvSpPr>
          <p:nvPr/>
        </p:nvSpPr>
        <p:spPr>
          <a:xfrm>
            <a:off x="2761201" y="6528816"/>
            <a:ext cx="5486400" cy="228600"/>
          </a:xfrm>
          <a:prstGeom prst="rect">
            <a:avLst/>
          </a:prstGeom>
        </p:spPr>
        <p:txBody>
          <a:bodyPr vert="horz" lIns="91440" tIns="45720" rIns="91440" bIns="45720" rtlCol="0" anchor="ctr"/>
          <a:lstStyle>
            <a:defPPr>
              <a:defRPr lang="en-US"/>
            </a:defPPr>
            <a:lvl1pPr marL="0" algn="l" defTabSz="914400" rtl="0" eaLnBrk="1" latinLnBrk="0" hangingPunct="1">
              <a:defRPr sz="9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2"/>
                </a:solidFill>
              </a:rPr>
              <a:t>Python Programming: Problem  Solving, Packages </a:t>
            </a:r>
            <a:r>
              <a:rPr lang="en-US">
                <a:solidFill>
                  <a:schemeClr val="tx2"/>
                </a:solidFill>
              </a:rPr>
              <a:t>and Libraries</a:t>
            </a:r>
            <a:endParaRPr lang="en-US" dirty="0">
              <a:solidFill>
                <a:schemeClr val="tx2"/>
              </a:solidFill>
            </a:endParaRPr>
          </a:p>
        </p:txBody>
      </p:sp>
      <p:sp>
        <p:nvSpPr>
          <p:cNvPr id="6" name="Title 5"/>
          <p:cNvSpPr>
            <a:spLocks noGrp="1"/>
          </p:cNvSpPr>
          <p:nvPr>
            <p:ph type="ctrTitle"/>
          </p:nvPr>
        </p:nvSpPr>
        <p:spPr>
          <a:xfrm>
            <a:off x="1648692" y="1"/>
            <a:ext cx="8811491" cy="746760"/>
          </a:xfrm>
          <a:solidFill>
            <a:srgbClr val="FFF0CC">
              <a:alpha val="80000"/>
            </a:srgbClr>
          </a:solidFill>
        </p:spPr>
        <p:txBody>
          <a:bodyPr/>
          <a:lstStyle/>
          <a:p>
            <a:pPr lvl="2" algn="ctr" rtl="0">
              <a:spcBef>
                <a:spcPct val="0"/>
              </a:spcBef>
            </a:pPr>
            <a:r>
              <a:rPr lang="en-IN" sz="2800" b="1" dirty="0" err="1"/>
              <a:t>np.meshgrid</a:t>
            </a:r>
            <a:r>
              <a:rPr lang="en-IN" sz="2800" b="1" dirty="0"/>
              <a:t>() Example</a:t>
            </a:r>
            <a:endParaRPr lang="en-US" sz="2800" b="1" dirty="0">
              <a:latin typeface="Calibri" pitchFamily="34" charset="0"/>
              <a:cs typeface="Calibri" pitchFamily="34" charset="0"/>
            </a:endParaRPr>
          </a:p>
        </p:txBody>
      </p:sp>
      <p:graphicFrame>
        <p:nvGraphicFramePr>
          <p:cNvPr id="3" name="Table 2">
            <a:extLst>
              <a:ext uri="{FF2B5EF4-FFF2-40B4-BE49-F238E27FC236}">
                <a16:creationId xmlns:a16="http://schemas.microsoft.com/office/drawing/2014/main" id="{05FCFD2C-5778-4650-90FA-D0E0491A88D7}"/>
              </a:ext>
            </a:extLst>
          </p:cNvPr>
          <p:cNvGraphicFramePr>
            <a:graphicFrameLocks noGrp="1"/>
          </p:cNvGraphicFramePr>
          <p:nvPr/>
        </p:nvGraphicFramePr>
        <p:xfrm>
          <a:off x="1803083" y="960914"/>
          <a:ext cx="8283026" cy="4114800"/>
        </p:xfrm>
        <a:graphic>
          <a:graphicData uri="http://schemas.openxmlformats.org/drawingml/2006/table">
            <a:tbl>
              <a:tblPr firstRow="1" firstCol="1" bandRow="1"/>
              <a:tblGrid>
                <a:gridCol w="686117">
                  <a:extLst>
                    <a:ext uri="{9D8B030D-6E8A-4147-A177-3AD203B41FA5}">
                      <a16:colId xmlns:a16="http://schemas.microsoft.com/office/drawing/2014/main" val="3879972029"/>
                    </a:ext>
                  </a:extLst>
                </a:gridCol>
                <a:gridCol w="7596909">
                  <a:extLst>
                    <a:ext uri="{9D8B030D-6E8A-4147-A177-3AD203B41FA5}">
                      <a16:colId xmlns:a16="http://schemas.microsoft.com/office/drawing/2014/main" val="3357232919"/>
                    </a:ext>
                  </a:extLst>
                </a:gridCol>
              </a:tblGrid>
              <a:tr h="279400">
                <a:tc>
                  <a:txBody>
                    <a:bodyPr/>
                    <a:lstStyle/>
                    <a:p>
                      <a:pPr>
                        <a:spcAft>
                          <a:spcPts val="0"/>
                        </a:spcAft>
                      </a:pPr>
                      <a:r>
                        <a:rPr lang="en-IN" sz="1800">
                          <a:solidFill>
                            <a:srgbClr val="548DD4"/>
                          </a:solidFill>
                          <a:effectLst/>
                          <a:latin typeface="Consolas" panose="020B0609020204030204" pitchFamily="49" charset="0"/>
                          <a:ea typeface="Times New Roman" panose="02020603050405020304" pitchFamily="18" charset="0"/>
                          <a:cs typeface="Consolas" panose="020B0609020204030204" pitchFamily="49" charset="0"/>
                        </a:rPr>
                        <a:t>1</a:t>
                      </a:r>
                      <a:endParaRPr lang="en-IN" sz="180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IN" sz="1800">
                          <a:solidFill>
                            <a:srgbClr val="548DD4"/>
                          </a:solidFill>
                          <a:effectLst/>
                          <a:latin typeface="Consolas" panose="020B0609020204030204" pitchFamily="49" charset="0"/>
                          <a:ea typeface="Times New Roman" panose="02020603050405020304" pitchFamily="18" charset="0"/>
                          <a:cs typeface="Consolas" panose="020B0609020204030204" pitchFamily="49" charset="0"/>
                        </a:rPr>
                        <a:t>2</a:t>
                      </a:r>
                      <a:endParaRPr lang="en-IN" sz="180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IN" sz="1800">
                          <a:solidFill>
                            <a:srgbClr val="548DD4"/>
                          </a:solidFill>
                          <a:effectLst/>
                          <a:latin typeface="Consolas" panose="020B0609020204030204" pitchFamily="49" charset="0"/>
                          <a:ea typeface="Times New Roman" panose="02020603050405020304" pitchFamily="18" charset="0"/>
                          <a:cs typeface="Consolas" panose="020B0609020204030204" pitchFamily="49" charset="0"/>
                        </a:rPr>
                        <a:t>3</a:t>
                      </a:r>
                      <a:endParaRPr lang="en-IN" sz="180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IN" sz="1800">
                          <a:solidFill>
                            <a:srgbClr val="548DD4"/>
                          </a:solidFill>
                          <a:effectLst/>
                          <a:latin typeface="Consolas" panose="020B0609020204030204" pitchFamily="49" charset="0"/>
                          <a:ea typeface="Times New Roman" panose="02020603050405020304" pitchFamily="18" charset="0"/>
                          <a:cs typeface="Consolas" panose="020B0609020204030204" pitchFamily="49" charset="0"/>
                        </a:rPr>
                        <a:t>4</a:t>
                      </a:r>
                      <a:endParaRPr lang="en-IN" sz="180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IN" sz="1800">
                          <a:solidFill>
                            <a:srgbClr val="548DD4"/>
                          </a:solidFill>
                          <a:effectLst/>
                          <a:latin typeface="Consolas" panose="020B0609020204030204" pitchFamily="49" charset="0"/>
                          <a:ea typeface="Times New Roman" panose="02020603050405020304" pitchFamily="18" charset="0"/>
                          <a:cs typeface="Consolas" panose="020B0609020204030204" pitchFamily="49" charset="0"/>
                        </a:rPr>
                        <a:t>5</a:t>
                      </a:r>
                      <a:endParaRPr lang="en-IN" sz="180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IN" sz="1800">
                          <a:solidFill>
                            <a:srgbClr val="548DD4"/>
                          </a:solidFill>
                          <a:effectLst/>
                          <a:latin typeface="Consolas" panose="020B0609020204030204" pitchFamily="49" charset="0"/>
                          <a:ea typeface="Times New Roman" panose="02020603050405020304" pitchFamily="18" charset="0"/>
                          <a:cs typeface="Consolas" panose="020B0609020204030204" pitchFamily="49" charset="0"/>
                        </a:rPr>
                        <a:t>6</a:t>
                      </a:r>
                      <a:endParaRPr lang="en-IN" sz="180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IN" sz="1800">
                          <a:solidFill>
                            <a:srgbClr val="548DD4"/>
                          </a:solidFill>
                          <a:effectLst/>
                          <a:latin typeface="Consolas" panose="020B0609020204030204" pitchFamily="49" charset="0"/>
                          <a:ea typeface="Times New Roman" panose="02020603050405020304" pitchFamily="18" charset="0"/>
                          <a:cs typeface="Consolas" panose="020B0609020204030204" pitchFamily="49" charset="0"/>
                        </a:rPr>
                        <a:t>7</a:t>
                      </a:r>
                      <a:endParaRPr lang="en-IN" sz="1800">
                        <a:effectLst/>
                        <a:latin typeface="Consolas" panose="020B0609020204030204" pitchFamily="49" charset="0"/>
                        <a:ea typeface="Times New Roman" panose="02020603050405020304" pitchFamily="18" charset="0"/>
                        <a:cs typeface="Mangal" panose="02040503050203030202"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spcAft>
                          <a:spcPts val="0"/>
                        </a:spcAft>
                      </a:pPr>
                      <a:r>
                        <a:rPr lang="en-US" sz="1800">
                          <a:solidFill>
                            <a:srgbClr val="0000FF"/>
                          </a:solidFill>
                          <a:effectLst/>
                          <a:latin typeface="Consolas" panose="020B0609020204030204" pitchFamily="49" charset="0"/>
                          <a:ea typeface="Times New Roman" panose="02020603050405020304" pitchFamily="18" charset="0"/>
                          <a:cs typeface="Consolas" panose="020B0609020204030204" pitchFamily="49" charset="0"/>
                        </a:rPr>
                        <a:t>import</a:t>
                      </a:r>
                      <a:r>
                        <a:rPr lang="en-US" sz="180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numpy </a:t>
                      </a:r>
                      <a:r>
                        <a:rPr lang="en-US" sz="1800">
                          <a:solidFill>
                            <a:srgbClr val="0000FF"/>
                          </a:solidFill>
                          <a:effectLst/>
                          <a:latin typeface="Consolas" panose="020B0609020204030204" pitchFamily="49" charset="0"/>
                          <a:ea typeface="Times New Roman" panose="02020603050405020304" pitchFamily="18" charset="0"/>
                          <a:cs typeface="Consolas" panose="020B0609020204030204" pitchFamily="49" charset="0"/>
                        </a:rPr>
                        <a:t>as</a:t>
                      </a:r>
                      <a:r>
                        <a:rPr lang="en-US" sz="180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np</a:t>
                      </a:r>
                      <a:endParaRPr lang="en-IN" sz="180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US" sz="180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X = np.linspace(</a:t>
                      </a:r>
                      <a:r>
                        <a:rPr lang="en-US" sz="1800">
                          <a:solidFill>
                            <a:srgbClr val="04737B"/>
                          </a:solidFill>
                          <a:effectLst/>
                          <a:latin typeface="Consolas" panose="020B0609020204030204" pitchFamily="49" charset="0"/>
                          <a:ea typeface="Times New Roman" panose="02020603050405020304" pitchFamily="18" charset="0"/>
                          <a:cs typeface="Consolas" panose="020B0609020204030204" pitchFamily="49" charset="0"/>
                        </a:rPr>
                        <a:t>1</a:t>
                      </a:r>
                      <a:r>
                        <a:rPr lang="en-US" sz="180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800">
                          <a:solidFill>
                            <a:srgbClr val="04737B"/>
                          </a:solidFill>
                          <a:effectLst/>
                          <a:latin typeface="Consolas" panose="020B0609020204030204" pitchFamily="49" charset="0"/>
                          <a:ea typeface="Times New Roman" panose="02020603050405020304" pitchFamily="18" charset="0"/>
                          <a:cs typeface="Consolas" panose="020B0609020204030204" pitchFamily="49" charset="0"/>
                        </a:rPr>
                        <a:t>4</a:t>
                      </a:r>
                      <a:r>
                        <a:rPr lang="en-US" sz="180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800">
                          <a:solidFill>
                            <a:srgbClr val="04737B"/>
                          </a:solidFill>
                          <a:effectLst/>
                          <a:latin typeface="Consolas" panose="020B0609020204030204" pitchFamily="49" charset="0"/>
                          <a:ea typeface="Times New Roman" panose="02020603050405020304" pitchFamily="18" charset="0"/>
                          <a:cs typeface="Consolas" panose="020B0609020204030204" pitchFamily="49" charset="0"/>
                        </a:rPr>
                        <a:t>4</a:t>
                      </a:r>
                      <a:r>
                        <a:rPr lang="en-US" sz="180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800">
                          <a:solidFill>
                            <a:srgbClr val="FF0000"/>
                          </a:solidFill>
                          <a:effectLst/>
                          <a:latin typeface="Consolas" panose="020B0609020204030204" pitchFamily="49" charset="0"/>
                          <a:ea typeface="Times New Roman" panose="02020603050405020304" pitchFamily="18" charset="0"/>
                          <a:cs typeface="Consolas" panose="020B0609020204030204" pitchFamily="49" charset="0"/>
                        </a:rPr>
                        <a:t>#X-&gt; [1. 2. 3. 4.]</a:t>
                      </a:r>
                      <a:endParaRPr lang="en-IN" sz="180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US" sz="180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Y = np.linspace(</a:t>
                      </a:r>
                      <a:r>
                        <a:rPr lang="en-US" sz="1800">
                          <a:solidFill>
                            <a:srgbClr val="04737B"/>
                          </a:solidFill>
                          <a:effectLst/>
                          <a:latin typeface="Consolas" panose="020B0609020204030204" pitchFamily="49" charset="0"/>
                          <a:ea typeface="Times New Roman" panose="02020603050405020304" pitchFamily="18" charset="0"/>
                          <a:cs typeface="Consolas" panose="020B0609020204030204" pitchFamily="49" charset="0"/>
                        </a:rPr>
                        <a:t>7</a:t>
                      </a:r>
                      <a:r>
                        <a:rPr lang="en-US" sz="180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800">
                          <a:solidFill>
                            <a:srgbClr val="04737B"/>
                          </a:solidFill>
                          <a:effectLst/>
                          <a:latin typeface="Consolas" panose="020B0609020204030204" pitchFamily="49" charset="0"/>
                          <a:ea typeface="Times New Roman" panose="02020603050405020304" pitchFamily="18" charset="0"/>
                          <a:cs typeface="Consolas" panose="020B0609020204030204" pitchFamily="49" charset="0"/>
                        </a:rPr>
                        <a:t>9</a:t>
                      </a:r>
                      <a:r>
                        <a:rPr lang="en-US" sz="180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800">
                          <a:solidFill>
                            <a:srgbClr val="04737B"/>
                          </a:solidFill>
                          <a:effectLst/>
                          <a:latin typeface="Consolas" panose="020B0609020204030204" pitchFamily="49" charset="0"/>
                          <a:ea typeface="Times New Roman" panose="02020603050405020304" pitchFamily="18" charset="0"/>
                          <a:cs typeface="Consolas" panose="020B0609020204030204" pitchFamily="49" charset="0"/>
                        </a:rPr>
                        <a:t>3</a:t>
                      </a:r>
                      <a:r>
                        <a:rPr lang="en-US" sz="180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800">
                          <a:solidFill>
                            <a:srgbClr val="FF0000"/>
                          </a:solidFill>
                          <a:effectLst/>
                          <a:latin typeface="Consolas" panose="020B0609020204030204" pitchFamily="49" charset="0"/>
                          <a:ea typeface="Times New Roman" panose="02020603050405020304" pitchFamily="18" charset="0"/>
                          <a:cs typeface="Consolas" panose="020B0609020204030204" pitchFamily="49" charset="0"/>
                        </a:rPr>
                        <a:t>#Y-&gt; [7. 8. 9.]</a:t>
                      </a:r>
                      <a:endParaRPr lang="en-IN" sz="180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US" sz="180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Xgrid, Ygrid = np.meshgrid(X, Y)</a:t>
                      </a:r>
                      <a:endParaRPr lang="en-IN" sz="180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US" sz="1800">
                          <a:solidFill>
                            <a:srgbClr val="0000FF"/>
                          </a:solidFill>
                          <a:effectLst/>
                          <a:latin typeface="Consolas" panose="020B0609020204030204" pitchFamily="49" charset="0"/>
                          <a:ea typeface="Times New Roman" panose="02020603050405020304" pitchFamily="18" charset="0"/>
                          <a:cs typeface="Consolas" panose="020B0609020204030204" pitchFamily="49" charset="0"/>
                        </a:rPr>
                        <a:t>print</a:t>
                      </a:r>
                      <a:r>
                        <a:rPr lang="en-US" sz="180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a:t>
                      </a:r>
                      <a:r>
                        <a:rPr lang="en-US" sz="1800" i="1">
                          <a:solidFill>
                            <a:srgbClr val="00AA00"/>
                          </a:solidFill>
                          <a:effectLst/>
                          <a:latin typeface="Consolas" panose="020B0609020204030204" pitchFamily="49" charset="0"/>
                          <a:ea typeface="Times New Roman" panose="02020603050405020304" pitchFamily="18" charset="0"/>
                          <a:cs typeface="Consolas" panose="020B0609020204030204" pitchFamily="49" charset="0"/>
                        </a:rPr>
                        <a:t>'X-&gt;'</a:t>
                      </a:r>
                      <a:r>
                        <a:rPr lang="en-US" sz="180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X,</a:t>
                      </a:r>
                      <a:r>
                        <a:rPr lang="en-US" sz="1800" i="1">
                          <a:solidFill>
                            <a:srgbClr val="00AA00"/>
                          </a:solidFill>
                          <a:effectLst/>
                          <a:latin typeface="Consolas" panose="020B0609020204030204" pitchFamily="49" charset="0"/>
                          <a:ea typeface="Times New Roman" panose="02020603050405020304" pitchFamily="18" charset="0"/>
                          <a:cs typeface="Consolas" panose="020B0609020204030204" pitchFamily="49" charset="0"/>
                        </a:rPr>
                        <a:t>'Y-&gt;'</a:t>
                      </a:r>
                      <a:r>
                        <a:rPr lang="en-US" sz="180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Y)</a:t>
                      </a:r>
                      <a:endParaRPr lang="en-IN" sz="180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US" sz="1800">
                          <a:solidFill>
                            <a:srgbClr val="0000FF"/>
                          </a:solidFill>
                          <a:effectLst/>
                          <a:latin typeface="Consolas" panose="020B0609020204030204" pitchFamily="49" charset="0"/>
                          <a:ea typeface="Times New Roman" panose="02020603050405020304" pitchFamily="18" charset="0"/>
                          <a:cs typeface="Consolas" panose="020B0609020204030204" pitchFamily="49" charset="0"/>
                        </a:rPr>
                        <a:t>print</a:t>
                      </a:r>
                      <a:r>
                        <a:rPr lang="en-US" sz="180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a:t>
                      </a:r>
                      <a:r>
                        <a:rPr lang="en-US" sz="1800" i="1">
                          <a:solidFill>
                            <a:srgbClr val="00AA00"/>
                          </a:solidFill>
                          <a:effectLst/>
                          <a:latin typeface="Consolas" panose="020B0609020204030204" pitchFamily="49" charset="0"/>
                          <a:ea typeface="Times New Roman" panose="02020603050405020304" pitchFamily="18" charset="0"/>
                          <a:cs typeface="Consolas" panose="020B0609020204030204" pitchFamily="49" charset="0"/>
                        </a:rPr>
                        <a:t>'Xgrid-&gt;'</a:t>
                      </a:r>
                      <a:r>
                        <a:rPr lang="en-US" sz="180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Xgrid)</a:t>
                      </a:r>
                      <a:endParaRPr lang="en-IN" sz="180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US" sz="1800">
                          <a:solidFill>
                            <a:srgbClr val="0000FF"/>
                          </a:solidFill>
                          <a:effectLst/>
                          <a:latin typeface="Consolas" panose="020B0609020204030204" pitchFamily="49" charset="0"/>
                          <a:ea typeface="Times New Roman" panose="02020603050405020304" pitchFamily="18" charset="0"/>
                          <a:cs typeface="Consolas" panose="020B0609020204030204" pitchFamily="49" charset="0"/>
                        </a:rPr>
                        <a:t>print</a:t>
                      </a:r>
                      <a:r>
                        <a:rPr lang="en-US" sz="180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a:t>
                      </a:r>
                      <a:r>
                        <a:rPr lang="en-US" sz="1800" i="1">
                          <a:solidFill>
                            <a:srgbClr val="00AA00"/>
                          </a:solidFill>
                          <a:effectLst/>
                          <a:latin typeface="Consolas" panose="020B0609020204030204" pitchFamily="49" charset="0"/>
                          <a:ea typeface="Times New Roman" panose="02020603050405020304" pitchFamily="18" charset="0"/>
                          <a:cs typeface="Consolas" panose="020B0609020204030204" pitchFamily="49" charset="0"/>
                        </a:rPr>
                        <a:t>'Ygrid-&gt;'</a:t>
                      </a:r>
                      <a:r>
                        <a:rPr lang="en-US" sz="180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Ygrid)</a:t>
                      </a:r>
                      <a:endParaRPr lang="en-IN" sz="1800">
                        <a:effectLst/>
                        <a:latin typeface="Consolas" panose="020B0609020204030204" pitchFamily="49" charset="0"/>
                        <a:ea typeface="Times New Roman" panose="02020603050405020304" pitchFamily="18" charset="0"/>
                        <a:cs typeface="Mangal" panose="02040503050203030202"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4014993945"/>
                  </a:ext>
                </a:extLst>
              </a:tr>
              <a:tr h="279400">
                <a:tc>
                  <a:txBody>
                    <a:bodyPr/>
                    <a:lstStyle/>
                    <a:p>
                      <a:pPr>
                        <a:spcAft>
                          <a:spcPts val="0"/>
                        </a:spcAft>
                      </a:pPr>
                      <a:r>
                        <a:rPr lang="en-IN" sz="1800">
                          <a:solidFill>
                            <a:srgbClr val="548DD4"/>
                          </a:solidFill>
                          <a:effectLst/>
                          <a:latin typeface="Consolas" panose="020B0609020204030204" pitchFamily="49" charset="0"/>
                          <a:ea typeface="Times New Roman" panose="02020603050405020304" pitchFamily="18" charset="0"/>
                          <a:cs typeface="Consolas" panose="020B0609020204030204" pitchFamily="49" charset="0"/>
                        </a:rPr>
                        <a:t>8</a:t>
                      </a:r>
                      <a:endParaRPr lang="en-IN" sz="180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IN" sz="1800">
                          <a:solidFill>
                            <a:srgbClr val="548DD4"/>
                          </a:solidFill>
                          <a:effectLst/>
                          <a:latin typeface="Consolas" panose="020B0609020204030204" pitchFamily="49" charset="0"/>
                          <a:ea typeface="Times New Roman" panose="02020603050405020304" pitchFamily="18" charset="0"/>
                          <a:cs typeface="Consolas" panose="020B0609020204030204" pitchFamily="49" charset="0"/>
                        </a:rPr>
                        <a:t>9</a:t>
                      </a:r>
                      <a:endParaRPr lang="en-IN" sz="180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IN" sz="1800">
                          <a:solidFill>
                            <a:srgbClr val="548DD4"/>
                          </a:solidFill>
                          <a:effectLst/>
                          <a:latin typeface="Consolas" panose="020B0609020204030204" pitchFamily="49" charset="0"/>
                          <a:ea typeface="Times New Roman" panose="02020603050405020304" pitchFamily="18" charset="0"/>
                          <a:cs typeface="Consolas" panose="020B0609020204030204" pitchFamily="49" charset="0"/>
                        </a:rPr>
                        <a:t>10</a:t>
                      </a:r>
                      <a:endParaRPr lang="en-IN" sz="180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IN" sz="1800">
                          <a:solidFill>
                            <a:srgbClr val="548DD4"/>
                          </a:solidFill>
                          <a:effectLst/>
                          <a:latin typeface="Consolas" panose="020B0609020204030204" pitchFamily="49" charset="0"/>
                          <a:ea typeface="Times New Roman" panose="02020603050405020304" pitchFamily="18" charset="0"/>
                          <a:cs typeface="Consolas" panose="020B0609020204030204" pitchFamily="49" charset="0"/>
                        </a:rPr>
                        <a:t>11</a:t>
                      </a:r>
                      <a:endParaRPr lang="en-IN" sz="180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IN" sz="1800">
                          <a:solidFill>
                            <a:srgbClr val="548DD4"/>
                          </a:solidFill>
                          <a:effectLst/>
                          <a:latin typeface="Consolas" panose="020B0609020204030204" pitchFamily="49" charset="0"/>
                          <a:ea typeface="Times New Roman" panose="02020603050405020304" pitchFamily="18" charset="0"/>
                          <a:cs typeface="Consolas" panose="020B0609020204030204" pitchFamily="49" charset="0"/>
                        </a:rPr>
                        <a:t>12</a:t>
                      </a:r>
                      <a:endParaRPr lang="en-IN" sz="180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IN" sz="1800">
                          <a:solidFill>
                            <a:srgbClr val="548DD4"/>
                          </a:solidFill>
                          <a:effectLst/>
                          <a:latin typeface="Consolas" panose="020B0609020204030204" pitchFamily="49" charset="0"/>
                          <a:ea typeface="Times New Roman" panose="02020603050405020304" pitchFamily="18" charset="0"/>
                          <a:cs typeface="Consolas" panose="020B0609020204030204" pitchFamily="49" charset="0"/>
                        </a:rPr>
                        <a:t>13</a:t>
                      </a:r>
                      <a:endParaRPr lang="en-IN" sz="180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IN" sz="1800">
                          <a:solidFill>
                            <a:srgbClr val="548DD4"/>
                          </a:solidFill>
                          <a:effectLst/>
                          <a:latin typeface="Consolas" panose="020B0609020204030204" pitchFamily="49" charset="0"/>
                          <a:ea typeface="Times New Roman" panose="02020603050405020304" pitchFamily="18" charset="0"/>
                          <a:cs typeface="Consolas" panose="020B0609020204030204" pitchFamily="49" charset="0"/>
                        </a:rPr>
                        <a:t>14</a:t>
                      </a:r>
                      <a:endParaRPr lang="en-IN" sz="180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IN" sz="1800">
                          <a:solidFill>
                            <a:srgbClr val="548DD4"/>
                          </a:solidFill>
                          <a:effectLst/>
                          <a:latin typeface="Consolas" panose="020B0609020204030204" pitchFamily="49" charset="0"/>
                          <a:ea typeface="Times New Roman" panose="02020603050405020304" pitchFamily="18" charset="0"/>
                          <a:cs typeface="Consolas" panose="020B0609020204030204" pitchFamily="49" charset="0"/>
                        </a:rPr>
                        <a:t>15</a:t>
                      </a:r>
                      <a:endParaRPr lang="en-IN" sz="1800">
                        <a:effectLst/>
                        <a:latin typeface="Consolas" panose="020B0609020204030204" pitchFamily="49" charset="0"/>
                        <a:ea typeface="Times New Roman" panose="02020603050405020304" pitchFamily="18" charset="0"/>
                        <a:cs typeface="Mangal" panose="02040503050203030202"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spcAft>
                          <a:spcPts val="0"/>
                        </a:spcAft>
                      </a:pPr>
                      <a:r>
                        <a:rPr lang="en-US" sz="1800" dirty="0">
                          <a:solidFill>
                            <a:srgbClr val="FF0000"/>
                          </a:solidFill>
                          <a:effectLst/>
                          <a:latin typeface="Consolas" panose="020B0609020204030204" pitchFamily="49" charset="0"/>
                          <a:ea typeface="Times New Roman" panose="02020603050405020304" pitchFamily="18" charset="0"/>
                          <a:cs typeface="Consolas" panose="020B0609020204030204" pitchFamily="49" charset="0"/>
                        </a:rPr>
                        <a:t>#Output. . .</a:t>
                      </a:r>
                      <a:endParaRPr lang="en-IN" sz="1800" dirty="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US" sz="18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X-&gt; [</a:t>
                      </a:r>
                      <a:r>
                        <a:rPr lang="en-US" sz="1800" dirty="0">
                          <a:solidFill>
                            <a:srgbClr val="04737B"/>
                          </a:solidFill>
                          <a:effectLst/>
                          <a:latin typeface="Consolas" panose="020B0609020204030204" pitchFamily="49" charset="0"/>
                          <a:ea typeface="Times New Roman" panose="02020603050405020304" pitchFamily="18" charset="0"/>
                          <a:cs typeface="Consolas" panose="020B0609020204030204" pitchFamily="49" charset="0"/>
                        </a:rPr>
                        <a:t>1.</a:t>
                      </a:r>
                      <a:r>
                        <a:rPr lang="en-US" sz="18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800" dirty="0">
                          <a:solidFill>
                            <a:srgbClr val="04737B"/>
                          </a:solidFill>
                          <a:effectLst/>
                          <a:latin typeface="Consolas" panose="020B0609020204030204" pitchFamily="49" charset="0"/>
                          <a:ea typeface="Times New Roman" panose="02020603050405020304" pitchFamily="18" charset="0"/>
                          <a:cs typeface="Consolas" panose="020B0609020204030204" pitchFamily="49" charset="0"/>
                        </a:rPr>
                        <a:t>2.</a:t>
                      </a:r>
                      <a:r>
                        <a:rPr lang="en-US" sz="18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800" dirty="0">
                          <a:solidFill>
                            <a:srgbClr val="04737B"/>
                          </a:solidFill>
                          <a:effectLst/>
                          <a:latin typeface="Consolas" panose="020B0609020204030204" pitchFamily="49" charset="0"/>
                          <a:ea typeface="Times New Roman" panose="02020603050405020304" pitchFamily="18" charset="0"/>
                          <a:cs typeface="Consolas" panose="020B0609020204030204" pitchFamily="49" charset="0"/>
                        </a:rPr>
                        <a:t>3.</a:t>
                      </a:r>
                      <a:r>
                        <a:rPr lang="en-US" sz="18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800" dirty="0">
                          <a:solidFill>
                            <a:srgbClr val="04737B"/>
                          </a:solidFill>
                          <a:effectLst/>
                          <a:latin typeface="Consolas" panose="020B0609020204030204" pitchFamily="49" charset="0"/>
                          <a:ea typeface="Times New Roman" panose="02020603050405020304" pitchFamily="18" charset="0"/>
                          <a:cs typeface="Consolas" panose="020B0609020204030204" pitchFamily="49" charset="0"/>
                        </a:rPr>
                        <a:t>4.</a:t>
                      </a:r>
                      <a:r>
                        <a:rPr lang="en-US" sz="18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Y-&gt; [</a:t>
                      </a:r>
                      <a:r>
                        <a:rPr lang="en-US" sz="1800" dirty="0">
                          <a:solidFill>
                            <a:srgbClr val="04737B"/>
                          </a:solidFill>
                          <a:effectLst/>
                          <a:latin typeface="Consolas" panose="020B0609020204030204" pitchFamily="49" charset="0"/>
                          <a:ea typeface="Times New Roman" panose="02020603050405020304" pitchFamily="18" charset="0"/>
                          <a:cs typeface="Consolas" panose="020B0609020204030204" pitchFamily="49" charset="0"/>
                        </a:rPr>
                        <a:t>7.</a:t>
                      </a:r>
                      <a:r>
                        <a:rPr lang="en-US" sz="18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800" dirty="0">
                          <a:solidFill>
                            <a:srgbClr val="04737B"/>
                          </a:solidFill>
                          <a:effectLst/>
                          <a:latin typeface="Consolas" panose="020B0609020204030204" pitchFamily="49" charset="0"/>
                          <a:ea typeface="Times New Roman" panose="02020603050405020304" pitchFamily="18" charset="0"/>
                          <a:cs typeface="Consolas" panose="020B0609020204030204" pitchFamily="49" charset="0"/>
                        </a:rPr>
                        <a:t>8.</a:t>
                      </a:r>
                      <a:r>
                        <a:rPr lang="en-US" sz="18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800" dirty="0">
                          <a:solidFill>
                            <a:srgbClr val="04737B"/>
                          </a:solidFill>
                          <a:effectLst/>
                          <a:latin typeface="Consolas" panose="020B0609020204030204" pitchFamily="49" charset="0"/>
                          <a:ea typeface="Times New Roman" panose="02020603050405020304" pitchFamily="18" charset="0"/>
                          <a:cs typeface="Consolas" panose="020B0609020204030204" pitchFamily="49" charset="0"/>
                        </a:rPr>
                        <a:t>9.</a:t>
                      </a:r>
                      <a:r>
                        <a:rPr lang="en-US" sz="18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a:t>
                      </a:r>
                      <a:endParaRPr lang="en-IN" sz="1800" dirty="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US" sz="1800" dirty="0" err="1">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Xgrid</a:t>
                      </a:r>
                      <a:r>
                        <a:rPr lang="en-US" sz="18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-&gt; [[</a:t>
                      </a:r>
                      <a:r>
                        <a:rPr lang="en-US" sz="1800" dirty="0">
                          <a:solidFill>
                            <a:srgbClr val="04737B"/>
                          </a:solidFill>
                          <a:effectLst/>
                          <a:latin typeface="Consolas" panose="020B0609020204030204" pitchFamily="49" charset="0"/>
                          <a:ea typeface="Times New Roman" panose="02020603050405020304" pitchFamily="18" charset="0"/>
                          <a:cs typeface="Consolas" panose="020B0609020204030204" pitchFamily="49" charset="0"/>
                        </a:rPr>
                        <a:t>1.</a:t>
                      </a:r>
                      <a:r>
                        <a:rPr lang="en-US" sz="18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800" dirty="0">
                          <a:solidFill>
                            <a:srgbClr val="04737B"/>
                          </a:solidFill>
                          <a:effectLst/>
                          <a:latin typeface="Consolas" panose="020B0609020204030204" pitchFamily="49" charset="0"/>
                          <a:ea typeface="Times New Roman" panose="02020603050405020304" pitchFamily="18" charset="0"/>
                          <a:cs typeface="Consolas" panose="020B0609020204030204" pitchFamily="49" charset="0"/>
                        </a:rPr>
                        <a:t>2.</a:t>
                      </a:r>
                      <a:r>
                        <a:rPr lang="en-US" sz="18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800" dirty="0">
                          <a:solidFill>
                            <a:srgbClr val="04737B"/>
                          </a:solidFill>
                          <a:effectLst/>
                          <a:latin typeface="Consolas" panose="020B0609020204030204" pitchFamily="49" charset="0"/>
                          <a:ea typeface="Times New Roman" panose="02020603050405020304" pitchFamily="18" charset="0"/>
                          <a:cs typeface="Consolas" panose="020B0609020204030204" pitchFamily="49" charset="0"/>
                        </a:rPr>
                        <a:t>3.</a:t>
                      </a:r>
                      <a:r>
                        <a:rPr lang="en-US" sz="18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800" dirty="0">
                          <a:solidFill>
                            <a:srgbClr val="04737B"/>
                          </a:solidFill>
                          <a:effectLst/>
                          <a:latin typeface="Consolas" panose="020B0609020204030204" pitchFamily="49" charset="0"/>
                          <a:ea typeface="Times New Roman" panose="02020603050405020304" pitchFamily="18" charset="0"/>
                          <a:cs typeface="Consolas" panose="020B0609020204030204" pitchFamily="49" charset="0"/>
                        </a:rPr>
                        <a:t>4.</a:t>
                      </a:r>
                      <a:r>
                        <a:rPr lang="en-US" sz="18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a:t>
                      </a:r>
                      <a:endParaRPr lang="en-IN" sz="1800" dirty="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US" sz="18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800" dirty="0">
                          <a:solidFill>
                            <a:srgbClr val="04737B"/>
                          </a:solidFill>
                          <a:effectLst/>
                          <a:latin typeface="Consolas" panose="020B0609020204030204" pitchFamily="49" charset="0"/>
                          <a:ea typeface="Times New Roman" panose="02020603050405020304" pitchFamily="18" charset="0"/>
                          <a:cs typeface="Consolas" panose="020B0609020204030204" pitchFamily="49" charset="0"/>
                        </a:rPr>
                        <a:t>1.</a:t>
                      </a:r>
                      <a:r>
                        <a:rPr lang="en-US" sz="18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800" dirty="0">
                          <a:solidFill>
                            <a:srgbClr val="04737B"/>
                          </a:solidFill>
                          <a:effectLst/>
                          <a:latin typeface="Consolas" panose="020B0609020204030204" pitchFamily="49" charset="0"/>
                          <a:ea typeface="Times New Roman" panose="02020603050405020304" pitchFamily="18" charset="0"/>
                          <a:cs typeface="Consolas" panose="020B0609020204030204" pitchFamily="49" charset="0"/>
                        </a:rPr>
                        <a:t>2.</a:t>
                      </a:r>
                      <a:r>
                        <a:rPr lang="en-US" sz="18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800" dirty="0">
                          <a:solidFill>
                            <a:srgbClr val="04737B"/>
                          </a:solidFill>
                          <a:effectLst/>
                          <a:latin typeface="Consolas" panose="020B0609020204030204" pitchFamily="49" charset="0"/>
                          <a:ea typeface="Times New Roman" panose="02020603050405020304" pitchFamily="18" charset="0"/>
                          <a:cs typeface="Consolas" panose="020B0609020204030204" pitchFamily="49" charset="0"/>
                        </a:rPr>
                        <a:t>3.</a:t>
                      </a:r>
                      <a:r>
                        <a:rPr lang="en-US" sz="18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800" dirty="0">
                          <a:solidFill>
                            <a:srgbClr val="04737B"/>
                          </a:solidFill>
                          <a:effectLst/>
                          <a:latin typeface="Consolas" panose="020B0609020204030204" pitchFamily="49" charset="0"/>
                          <a:ea typeface="Times New Roman" panose="02020603050405020304" pitchFamily="18" charset="0"/>
                          <a:cs typeface="Consolas" panose="020B0609020204030204" pitchFamily="49" charset="0"/>
                        </a:rPr>
                        <a:t>4.</a:t>
                      </a:r>
                      <a:r>
                        <a:rPr lang="en-US" sz="18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a:t>
                      </a:r>
                      <a:endParaRPr lang="en-IN" sz="1800" dirty="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US" sz="18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800" dirty="0">
                          <a:solidFill>
                            <a:srgbClr val="04737B"/>
                          </a:solidFill>
                          <a:effectLst/>
                          <a:latin typeface="Consolas" panose="020B0609020204030204" pitchFamily="49" charset="0"/>
                          <a:ea typeface="Times New Roman" panose="02020603050405020304" pitchFamily="18" charset="0"/>
                          <a:cs typeface="Consolas" panose="020B0609020204030204" pitchFamily="49" charset="0"/>
                        </a:rPr>
                        <a:t>1.</a:t>
                      </a:r>
                      <a:r>
                        <a:rPr lang="en-US" sz="18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800" dirty="0">
                          <a:solidFill>
                            <a:srgbClr val="04737B"/>
                          </a:solidFill>
                          <a:effectLst/>
                          <a:latin typeface="Consolas" panose="020B0609020204030204" pitchFamily="49" charset="0"/>
                          <a:ea typeface="Times New Roman" panose="02020603050405020304" pitchFamily="18" charset="0"/>
                          <a:cs typeface="Consolas" panose="020B0609020204030204" pitchFamily="49" charset="0"/>
                        </a:rPr>
                        <a:t>2.</a:t>
                      </a:r>
                      <a:r>
                        <a:rPr lang="en-US" sz="18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800" dirty="0">
                          <a:solidFill>
                            <a:srgbClr val="04737B"/>
                          </a:solidFill>
                          <a:effectLst/>
                          <a:latin typeface="Consolas" panose="020B0609020204030204" pitchFamily="49" charset="0"/>
                          <a:ea typeface="Times New Roman" panose="02020603050405020304" pitchFamily="18" charset="0"/>
                          <a:cs typeface="Consolas" panose="020B0609020204030204" pitchFamily="49" charset="0"/>
                        </a:rPr>
                        <a:t>3.</a:t>
                      </a:r>
                      <a:r>
                        <a:rPr lang="en-US" sz="18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800" dirty="0">
                          <a:solidFill>
                            <a:srgbClr val="04737B"/>
                          </a:solidFill>
                          <a:effectLst/>
                          <a:latin typeface="Consolas" panose="020B0609020204030204" pitchFamily="49" charset="0"/>
                          <a:ea typeface="Times New Roman" panose="02020603050405020304" pitchFamily="18" charset="0"/>
                          <a:cs typeface="Consolas" panose="020B0609020204030204" pitchFamily="49" charset="0"/>
                        </a:rPr>
                        <a:t>4.</a:t>
                      </a:r>
                      <a:r>
                        <a:rPr lang="en-US" sz="18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a:t>
                      </a:r>
                      <a:endParaRPr lang="en-IN" sz="1800" dirty="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US" sz="1800" dirty="0" err="1">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Ygrid</a:t>
                      </a:r>
                      <a:r>
                        <a:rPr lang="en-US" sz="18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-&gt; [[</a:t>
                      </a:r>
                      <a:r>
                        <a:rPr lang="en-US" sz="1800" dirty="0">
                          <a:solidFill>
                            <a:srgbClr val="04737B"/>
                          </a:solidFill>
                          <a:effectLst/>
                          <a:latin typeface="Consolas" panose="020B0609020204030204" pitchFamily="49" charset="0"/>
                          <a:ea typeface="Times New Roman" panose="02020603050405020304" pitchFamily="18" charset="0"/>
                          <a:cs typeface="Consolas" panose="020B0609020204030204" pitchFamily="49" charset="0"/>
                        </a:rPr>
                        <a:t>7.</a:t>
                      </a:r>
                      <a:r>
                        <a:rPr lang="en-US" sz="18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800" dirty="0">
                          <a:solidFill>
                            <a:srgbClr val="04737B"/>
                          </a:solidFill>
                          <a:effectLst/>
                          <a:latin typeface="Consolas" panose="020B0609020204030204" pitchFamily="49" charset="0"/>
                          <a:ea typeface="Times New Roman" panose="02020603050405020304" pitchFamily="18" charset="0"/>
                          <a:cs typeface="Consolas" panose="020B0609020204030204" pitchFamily="49" charset="0"/>
                        </a:rPr>
                        <a:t>7.</a:t>
                      </a:r>
                      <a:r>
                        <a:rPr lang="en-US" sz="18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800" dirty="0">
                          <a:solidFill>
                            <a:srgbClr val="04737B"/>
                          </a:solidFill>
                          <a:effectLst/>
                          <a:latin typeface="Consolas" panose="020B0609020204030204" pitchFamily="49" charset="0"/>
                          <a:ea typeface="Times New Roman" panose="02020603050405020304" pitchFamily="18" charset="0"/>
                          <a:cs typeface="Consolas" panose="020B0609020204030204" pitchFamily="49" charset="0"/>
                        </a:rPr>
                        <a:t>7.</a:t>
                      </a:r>
                      <a:r>
                        <a:rPr lang="en-US" sz="18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800" dirty="0">
                          <a:solidFill>
                            <a:srgbClr val="04737B"/>
                          </a:solidFill>
                          <a:effectLst/>
                          <a:latin typeface="Consolas" panose="020B0609020204030204" pitchFamily="49" charset="0"/>
                          <a:ea typeface="Times New Roman" panose="02020603050405020304" pitchFamily="18" charset="0"/>
                          <a:cs typeface="Consolas" panose="020B0609020204030204" pitchFamily="49" charset="0"/>
                        </a:rPr>
                        <a:t>7.</a:t>
                      </a:r>
                      <a:r>
                        <a:rPr lang="en-US" sz="18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a:t>
                      </a:r>
                      <a:endParaRPr lang="en-IN" sz="1800" dirty="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US" sz="18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800" dirty="0">
                          <a:solidFill>
                            <a:srgbClr val="04737B"/>
                          </a:solidFill>
                          <a:effectLst/>
                          <a:latin typeface="Consolas" panose="020B0609020204030204" pitchFamily="49" charset="0"/>
                          <a:ea typeface="Times New Roman" panose="02020603050405020304" pitchFamily="18" charset="0"/>
                          <a:cs typeface="Consolas" panose="020B0609020204030204" pitchFamily="49" charset="0"/>
                        </a:rPr>
                        <a:t>8.</a:t>
                      </a:r>
                      <a:r>
                        <a:rPr lang="en-US" sz="18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800" dirty="0">
                          <a:solidFill>
                            <a:srgbClr val="04737B"/>
                          </a:solidFill>
                          <a:effectLst/>
                          <a:latin typeface="Consolas" panose="020B0609020204030204" pitchFamily="49" charset="0"/>
                          <a:ea typeface="Times New Roman" panose="02020603050405020304" pitchFamily="18" charset="0"/>
                          <a:cs typeface="Consolas" panose="020B0609020204030204" pitchFamily="49" charset="0"/>
                        </a:rPr>
                        <a:t>8.</a:t>
                      </a:r>
                      <a:r>
                        <a:rPr lang="en-US" sz="18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800" dirty="0">
                          <a:solidFill>
                            <a:srgbClr val="04737B"/>
                          </a:solidFill>
                          <a:effectLst/>
                          <a:latin typeface="Consolas" panose="020B0609020204030204" pitchFamily="49" charset="0"/>
                          <a:ea typeface="Times New Roman" panose="02020603050405020304" pitchFamily="18" charset="0"/>
                          <a:cs typeface="Consolas" panose="020B0609020204030204" pitchFamily="49" charset="0"/>
                        </a:rPr>
                        <a:t>8.</a:t>
                      </a:r>
                      <a:r>
                        <a:rPr lang="en-US" sz="18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800" dirty="0">
                          <a:solidFill>
                            <a:srgbClr val="04737B"/>
                          </a:solidFill>
                          <a:effectLst/>
                          <a:latin typeface="Consolas" panose="020B0609020204030204" pitchFamily="49" charset="0"/>
                          <a:ea typeface="Times New Roman" panose="02020603050405020304" pitchFamily="18" charset="0"/>
                          <a:cs typeface="Consolas" panose="020B0609020204030204" pitchFamily="49" charset="0"/>
                        </a:rPr>
                        <a:t>8.</a:t>
                      </a:r>
                      <a:r>
                        <a:rPr lang="en-US" sz="18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a:t>
                      </a:r>
                      <a:endParaRPr lang="en-IN" sz="1800" dirty="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US" sz="18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800" dirty="0">
                          <a:solidFill>
                            <a:srgbClr val="04737B"/>
                          </a:solidFill>
                          <a:effectLst/>
                          <a:latin typeface="Consolas" panose="020B0609020204030204" pitchFamily="49" charset="0"/>
                          <a:ea typeface="Times New Roman" panose="02020603050405020304" pitchFamily="18" charset="0"/>
                          <a:cs typeface="Consolas" panose="020B0609020204030204" pitchFamily="49" charset="0"/>
                        </a:rPr>
                        <a:t>9.</a:t>
                      </a:r>
                      <a:r>
                        <a:rPr lang="en-US" sz="18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800" dirty="0">
                          <a:solidFill>
                            <a:srgbClr val="04737B"/>
                          </a:solidFill>
                          <a:effectLst/>
                          <a:latin typeface="Consolas" panose="020B0609020204030204" pitchFamily="49" charset="0"/>
                          <a:ea typeface="Times New Roman" panose="02020603050405020304" pitchFamily="18" charset="0"/>
                          <a:cs typeface="Consolas" panose="020B0609020204030204" pitchFamily="49" charset="0"/>
                        </a:rPr>
                        <a:t>9.</a:t>
                      </a:r>
                      <a:r>
                        <a:rPr lang="en-US" sz="18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800" dirty="0">
                          <a:solidFill>
                            <a:srgbClr val="04737B"/>
                          </a:solidFill>
                          <a:effectLst/>
                          <a:latin typeface="Consolas" panose="020B0609020204030204" pitchFamily="49" charset="0"/>
                          <a:ea typeface="Times New Roman" panose="02020603050405020304" pitchFamily="18" charset="0"/>
                          <a:cs typeface="Consolas" panose="020B0609020204030204" pitchFamily="49" charset="0"/>
                        </a:rPr>
                        <a:t>9.</a:t>
                      </a:r>
                      <a:r>
                        <a:rPr lang="en-US" sz="18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800" dirty="0">
                          <a:solidFill>
                            <a:srgbClr val="04737B"/>
                          </a:solidFill>
                          <a:effectLst/>
                          <a:latin typeface="Consolas" panose="020B0609020204030204" pitchFamily="49" charset="0"/>
                          <a:ea typeface="Times New Roman" panose="02020603050405020304" pitchFamily="18" charset="0"/>
                          <a:cs typeface="Consolas" panose="020B0609020204030204" pitchFamily="49" charset="0"/>
                        </a:rPr>
                        <a:t>9.</a:t>
                      </a:r>
                      <a:r>
                        <a:rPr lang="en-US" sz="18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a:t>
                      </a:r>
                      <a:endParaRPr lang="en-IN" sz="1800" dirty="0">
                        <a:effectLst/>
                        <a:latin typeface="Consolas" panose="020B0609020204030204" pitchFamily="49" charset="0"/>
                        <a:ea typeface="Times New Roman" panose="02020603050405020304" pitchFamily="18" charset="0"/>
                        <a:cs typeface="Mangal" panose="02040503050203030202"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30347988"/>
                  </a:ext>
                </a:extLst>
              </a:tr>
            </a:tbl>
          </a:graphicData>
        </a:graphic>
      </p:graphicFrame>
    </p:spTree>
    <p:extLst>
      <p:ext uri="{BB962C8B-B14F-4D97-AF65-F5344CB8AC3E}">
        <p14:creationId xmlns:p14="http://schemas.microsoft.com/office/powerpoint/2010/main" val="312685251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
          </p:nvPr>
        </p:nvSpPr>
        <p:spPr/>
        <p:txBody>
          <a:bodyPr/>
          <a:lstStyle/>
          <a:p>
            <a:fld id="{40BFEAB2-FD83-41F2-9787-AD5D1A1760CD}" type="slidenum">
              <a:rPr lang="en-US" smtClean="0"/>
              <a:pPr/>
              <a:t>87</a:t>
            </a:fld>
            <a:endParaRPr lang="en-US" dirty="0"/>
          </a:p>
        </p:txBody>
      </p:sp>
      <p:sp>
        <p:nvSpPr>
          <p:cNvPr id="7" name="Footer Placeholder 4">
            <a:extLst>
              <a:ext uri="{FF2B5EF4-FFF2-40B4-BE49-F238E27FC236}">
                <a16:creationId xmlns:a16="http://schemas.microsoft.com/office/drawing/2014/main" id="{CBE507B5-C7FD-44CE-8A2A-A513808930E9}"/>
              </a:ext>
            </a:extLst>
          </p:cNvPr>
          <p:cNvSpPr txBox="1">
            <a:spLocks/>
          </p:cNvSpPr>
          <p:nvPr/>
        </p:nvSpPr>
        <p:spPr>
          <a:xfrm>
            <a:off x="2761201" y="6528816"/>
            <a:ext cx="5486400" cy="228600"/>
          </a:xfrm>
          <a:prstGeom prst="rect">
            <a:avLst/>
          </a:prstGeom>
        </p:spPr>
        <p:txBody>
          <a:bodyPr vert="horz" lIns="91440" tIns="45720" rIns="91440" bIns="45720" rtlCol="0" anchor="ctr"/>
          <a:lstStyle>
            <a:defPPr>
              <a:defRPr lang="en-US"/>
            </a:defPPr>
            <a:lvl1pPr marL="0" algn="l" defTabSz="914400" rtl="0" eaLnBrk="1" latinLnBrk="0" hangingPunct="1">
              <a:defRPr sz="9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2"/>
                </a:solidFill>
              </a:rPr>
              <a:t>Python Programming: Problem  Solving, Packages </a:t>
            </a:r>
            <a:r>
              <a:rPr lang="en-US">
                <a:solidFill>
                  <a:schemeClr val="tx2"/>
                </a:solidFill>
              </a:rPr>
              <a:t>and Libraries</a:t>
            </a:r>
            <a:endParaRPr lang="en-US" dirty="0">
              <a:solidFill>
                <a:schemeClr val="tx2"/>
              </a:solidFill>
            </a:endParaRPr>
          </a:p>
        </p:txBody>
      </p:sp>
      <p:sp>
        <p:nvSpPr>
          <p:cNvPr id="4" name="Subtitle 3"/>
          <p:cNvSpPr>
            <a:spLocks noGrp="1"/>
          </p:cNvSpPr>
          <p:nvPr>
            <p:ph type="subTitle" idx="1"/>
          </p:nvPr>
        </p:nvSpPr>
        <p:spPr>
          <a:xfrm>
            <a:off x="1648692" y="1371600"/>
            <a:ext cx="8811491" cy="3616961"/>
          </a:xfrm>
          <a:solidFill>
            <a:srgbClr val="FAD1D3">
              <a:alpha val="70980"/>
            </a:srgbClr>
          </a:solidFill>
        </p:spPr>
        <p:txBody>
          <a:bodyPr/>
          <a:lstStyle/>
          <a:p>
            <a:pPr marL="342900" indent="-342900">
              <a:buFont typeface="Arial" panose="020B0604020202020204" pitchFamily="34" charset="0"/>
              <a:buChar char="•"/>
            </a:pPr>
            <a:r>
              <a:rPr lang="en-IN" sz="2400" dirty="0">
                <a:latin typeface="Calibri" panose="020F0502020204030204" pitchFamily="34" charset="0"/>
                <a:cs typeface="Calibri" panose="020F0502020204030204" pitchFamily="34" charset="0"/>
              </a:rPr>
              <a:t>The SciPy library has a package called </a:t>
            </a:r>
            <a:r>
              <a:rPr lang="en-IN" sz="2400" dirty="0" err="1">
                <a:latin typeface="Calibri" panose="020F0502020204030204" pitchFamily="34" charset="0"/>
                <a:cs typeface="Calibri" panose="020F0502020204030204" pitchFamily="34" charset="0"/>
              </a:rPr>
              <a:t>linalg</a:t>
            </a:r>
            <a:r>
              <a:rPr lang="en-IN" sz="2400" dirty="0">
                <a:latin typeface="Calibri" panose="020F0502020204030204" pitchFamily="34" charset="0"/>
                <a:cs typeface="Calibri" panose="020F0502020204030204" pitchFamily="34" charset="0"/>
              </a:rPr>
              <a:t> for linear algebra.</a:t>
            </a:r>
          </a:p>
          <a:p>
            <a:pPr marL="342900" indent="-342900">
              <a:buFont typeface="Arial" panose="020B0604020202020204" pitchFamily="34" charset="0"/>
              <a:buChar char="•"/>
            </a:pPr>
            <a:r>
              <a:rPr lang="en-IN" sz="2400" dirty="0">
                <a:latin typeface="Calibri" panose="020F0502020204030204" pitchFamily="34" charset="0"/>
                <a:cs typeface="Calibri" panose="020F0502020204030204" pitchFamily="34" charset="0"/>
              </a:rPr>
              <a:t>NumPy also has a </a:t>
            </a:r>
            <a:r>
              <a:rPr lang="en-IN" sz="2400" dirty="0" err="1">
                <a:latin typeface="Calibri" panose="020F0502020204030204" pitchFamily="34" charset="0"/>
                <a:cs typeface="Calibri" panose="020F0502020204030204" pitchFamily="34" charset="0"/>
              </a:rPr>
              <a:t>linalg</a:t>
            </a:r>
            <a:r>
              <a:rPr lang="en-IN" sz="2400" dirty="0">
                <a:latin typeface="Calibri" panose="020F0502020204030204" pitchFamily="34" charset="0"/>
                <a:cs typeface="Calibri" panose="020F0502020204030204" pitchFamily="34" charset="0"/>
              </a:rPr>
              <a:t> package, but it is preferable to use SciPy. </a:t>
            </a:r>
          </a:p>
          <a:p>
            <a:pPr marL="342900" indent="-342900">
              <a:buFont typeface="Arial" panose="020B0604020202020204" pitchFamily="34" charset="0"/>
              <a:buChar char="•"/>
            </a:pPr>
            <a:r>
              <a:rPr lang="en-IN" sz="2400" dirty="0">
                <a:latin typeface="Calibri" panose="020F0502020204030204" pitchFamily="34" charset="0"/>
                <a:cs typeface="Calibri" panose="020F0502020204030204" pitchFamily="34" charset="0"/>
              </a:rPr>
              <a:t>NumPy and SciPy have a number of built-in functions to get some basic characteristics of a matrix. </a:t>
            </a:r>
          </a:p>
          <a:p>
            <a:pPr marL="342900" indent="-342900">
              <a:buFont typeface="Arial" panose="020B0604020202020204" pitchFamily="34" charset="0"/>
              <a:buChar char="•"/>
            </a:pPr>
            <a:r>
              <a:rPr lang="en-IN" sz="2400" dirty="0">
                <a:latin typeface="Calibri" panose="020F0502020204030204" pitchFamily="34" charset="0"/>
                <a:cs typeface="Calibri" panose="020F0502020204030204" pitchFamily="34" charset="0"/>
              </a:rPr>
              <a:t>For example, you can get characteristics like trace, rank, conjugate, norm, transpose and conjugate transpose. </a:t>
            </a:r>
          </a:p>
          <a:p>
            <a:pPr marL="342900" indent="-342900">
              <a:buFont typeface="Arial" panose="020B0604020202020204" pitchFamily="34" charset="0"/>
              <a:buChar char="•"/>
            </a:pPr>
            <a:r>
              <a:rPr lang="en-IN" sz="2400" dirty="0">
                <a:latin typeface="Calibri" panose="020F0502020204030204" pitchFamily="34" charset="0"/>
                <a:cs typeface="Calibri" panose="020F0502020204030204" pitchFamily="34" charset="0"/>
              </a:rPr>
              <a:t>Table 18.2 (On next slide) shows these operations.</a:t>
            </a:r>
          </a:p>
          <a:p>
            <a:pPr marL="342900" indent="-342900">
              <a:buFont typeface="Arial" panose="020B0604020202020204" pitchFamily="34" charset="0"/>
              <a:buChar char="•"/>
            </a:pPr>
            <a:endParaRPr lang="en-US" sz="2400" dirty="0">
              <a:latin typeface="Calibri" panose="020F0502020204030204" pitchFamily="34" charset="0"/>
              <a:cs typeface="Calibri" pitchFamily="34" charset="0"/>
            </a:endParaRPr>
          </a:p>
        </p:txBody>
      </p:sp>
      <p:sp>
        <p:nvSpPr>
          <p:cNvPr id="6" name="Title 5"/>
          <p:cNvSpPr>
            <a:spLocks noGrp="1"/>
          </p:cNvSpPr>
          <p:nvPr>
            <p:ph type="ctrTitle"/>
          </p:nvPr>
        </p:nvSpPr>
        <p:spPr>
          <a:xfrm>
            <a:off x="1648692" y="1"/>
            <a:ext cx="8811491" cy="1056639"/>
          </a:xfrm>
          <a:solidFill>
            <a:srgbClr val="FFF0CC">
              <a:alpha val="80000"/>
            </a:srgbClr>
          </a:solidFill>
        </p:spPr>
        <p:txBody>
          <a:bodyPr/>
          <a:lstStyle/>
          <a:p>
            <a:pPr lvl="2" algn="ctr" rtl="0">
              <a:spcBef>
                <a:spcPct val="0"/>
              </a:spcBef>
            </a:pPr>
            <a:r>
              <a:rPr lang="en-IN" sz="2800" b="1" dirty="0"/>
              <a:t>Using NumPy, SciPy for getting some basic information about a matrix</a:t>
            </a:r>
            <a:br>
              <a:rPr lang="en-IN" sz="2800" b="1" dirty="0"/>
            </a:br>
            <a:endParaRPr lang="en-US" sz="2800" b="1" dirty="0">
              <a:latin typeface="Calibri" pitchFamily="34" charset="0"/>
              <a:cs typeface="Calibri" pitchFamily="34" charset="0"/>
            </a:endParaRPr>
          </a:p>
        </p:txBody>
      </p:sp>
    </p:spTree>
    <p:extLst>
      <p:ext uri="{BB962C8B-B14F-4D97-AF65-F5344CB8AC3E}">
        <p14:creationId xmlns:p14="http://schemas.microsoft.com/office/powerpoint/2010/main" val="368845987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
          </p:nvPr>
        </p:nvSpPr>
        <p:spPr/>
        <p:txBody>
          <a:bodyPr/>
          <a:lstStyle/>
          <a:p>
            <a:fld id="{40BFEAB2-FD83-41F2-9787-AD5D1A1760CD}" type="slidenum">
              <a:rPr lang="en-US" smtClean="0"/>
              <a:pPr/>
              <a:t>88</a:t>
            </a:fld>
            <a:endParaRPr lang="en-US" dirty="0"/>
          </a:p>
        </p:txBody>
      </p:sp>
      <p:sp>
        <p:nvSpPr>
          <p:cNvPr id="7" name="Footer Placeholder 4">
            <a:extLst>
              <a:ext uri="{FF2B5EF4-FFF2-40B4-BE49-F238E27FC236}">
                <a16:creationId xmlns:a16="http://schemas.microsoft.com/office/drawing/2014/main" id="{CBE507B5-C7FD-44CE-8A2A-A513808930E9}"/>
              </a:ext>
            </a:extLst>
          </p:cNvPr>
          <p:cNvSpPr txBox="1">
            <a:spLocks/>
          </p:cNvSpPr>
          <p:nvPr/>
        </p:nvSpPr>
        <p:spPr>
          <a:xfrm>
            <a:off x="2761201" y="6528816"/>
            <a:ext cx="5486400" cy="228600"/>
          </a:xfrm>
          <a:prstGeom prst="rect">
            <a:avLst/>
          </a:prstGeom>
        </p:spPr>
        <p:txBody>
          <a:bodyPr vert="horz" lIns="91440" tIns="45720" rIns="91440" bIns="45720" rtlCol="0" anchor="ctr"/>
          <a:lstStyle>
            <a:defPPr>
              <a:defRPr lang="en-US"/>
            </a:defPPr>
            <a:lvl1pPr marL="0" algn="l" defTabSz="914400" rtl="0" eaLnBrk="1" latinLnBrk="0" hangingPunct="1">
              <a:defRPr sz="9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2"/>
                </a:solidFill>
              </a:rPr>
              <a:t>Python Programming: Problem  Solving, Packages </a:t>
            </a:r>
            <a:r>
              <a:rPr lang="en-US">
                <a:solidFill>
                  <a:schemeClr val="tx2"/>
                </a:solidFill>
              </a:rPr>
              <a:t>and Libraries</a:t>
            </a:r>
            <a:endParaRPr lang="en-US" dirty="0">
              <a:solidFill>
                <a:schemeClr val="tx2"/>
              </a:solidFill>
            </a:endParaRPr>
          </a:p>
        </p:txBody>
      </p:sp>
      <p:sp>
        <p:nvSpPr>
          <p:cNvPr id="6" name="Title 5"/>
          <p:cNvSpPr>
            <a:spLocks noGrp="1"/>
          </p:cNvSpPr>
          <p:nvPr>
            <p:ph type="ctrTitle"/>
          </p:nvPr>
        </p:nvSpPr>
        <p:spPr>
          <a:xfrm>
            <a:off x="1648692" y="2"/>
            <a:ext cx="8811491" cy="557781"/>
          </a:xfrm>
          <a:solidFill>
            <a:srgbClr val="FFF0CC">
              <a:alpha val="80000"/>
            </a:srgbClr>
          </a:solidFill>
        </p:spPr>
        <p:txBody>
          <a:bodyPr/>
          <a:lstStyle/>
          <a:p>
            <a:pPr lvl="2" algn="ctr" rtl="0">
              <a:spcBef>
                <a:spcPct val="0"/>
              </a:spcBef>
            </a:pPr>
            <a:r>
              <a:rPr lang="en-IN" b="1" dirty="0"/>
              <a:t>Table 18.2: Some important methods of the </a:t>
            </a:r>
            <a:r>
              <a:rPr lang="en-IN" b="1" dirty="0" err="1"/>
              <a:t>linalg</a:t>
            </a:r>
            <a:r>
              <a:rPr lang="en-IN" b="1" dirty="0"/>
              <a:t> package of NumPy</a:t>
            </a:r>
            <a:endParaRPr lang="en-US" sz="2800" b="1" dirty="0">
              <a:latin typeface="Calibri" pitchFamily="34" charset="0"/>
              <a:cs typeface="Calibri" pitchFamily="34" charset="0"/>
            </a:endParaRPr>
          </a:p>
        </p:txBody>
      </p:sp>
      <p:graphicFrame>
        <p:nvGraphicFramePr>
          <p:cNvPr id="3" name="Table 2">
            <a:extLst>
              <a:ext uri="{FF2B5EF4-FFF2-40B4-BE49-F238E27FC236}">
                <a16:creationId xmlns:a16="http://schemas.microsoft.com/office/drawing/2014/main" id="{CDD41BD0-EA6E-4BC5-BAEE-26556256A323}"/>
              </a:ext>
            </a:extLst>
          </p:cNvPr>
          <p:cNvGraphicFramePr>
            <a:graphicFrameLocks noGrp="1"/>
          </p:cNvGraphicFramePr>
          <p:nvPr/>
        </p:nvGraphicFramePr>
        <p:xfrm>
          <a:off x="1648692" y="822959"/>
          <a:ext cx="8811491" cy="5440680"/>
        </p:xfrm>
        <a:graphic>
          <a:graphicData uri="http://schemas.openxmlformats.org/drawingml/2006/table">
            <a:tbl>
              <a:tblPr firstRow="1" firstCol="1" bandRow="1"/>
              <a:tblGrid>
                <a:gridCol w="322349">
                  <a:extLst>
                    <a:ext uri="{9D8B030D-6E8A-4147-A177-3AD203B41FA5}">
                      <a16:colId xmlns:a16="http://schemas.microsoft.com/office/drawing/2014/main" val="1677011074"/>
                    </a:ext>
                  </a:extLst>
                </a:gridCol>
                <a:gridCol w="3794068">
                  <a:extLst>
                    <a:ext uri="{9D8B030D-6E8A-4147-A177-3AD203B41FA5}">
                      <a16:colId xmlns:a16="http://schemas.microsoft.com/office/drawing/2014/main" val="645585117"/>
                    </a:ext>
                  </a:extLst>
                </a:gridCol>
                <a:gridCol w="4695074">
                  <a:extLst>
                    <a:ext uri="{9D8B030D-6E8A-4147-A177-3AD203B41FA5}">
                      <a16:colId xmlns:a16="http://schemas.microsoft.com/office/drawing/2014/main" val="396488840"/>
                    </a:ext>
                  </a:extLst>
                </a:gridCol>
              </a:tblGrid>
              <a:tr h="0">
                <a:tc>
                  <a:txBody>
                    <a:bodyPr/>
                    <a:lstStyle/>
                    <a:p>
                      <a:pPr>
                        <a:spcAft>
                          <a:spcPts val="0"/>
                        </a:spcAft>
                      </a:pPr>
                      <a:r>
                        <a:rPr lang="en-IN" sz="2100" dirty="0">
                          <a:effectLst/>
                          <a:latin typeface="Consolas" panose="020B0609020204030204" pitchFamily="49" charset="0"/>
                          <a:ea typeface="Times New Roman" panose="02020603050405020304" pitchFamily="18" charset="0"/>
                          <a:cs typeface="Consolas" panose="020B0609020204030204" pitchFamily="49" charset="0"/>
                        </a:rPr>
                        <a:t> </a:t>
                      </a:r>
                      <a:endParaRPr lang="en-IN" sz="2100" dirty="0">
                        <a:effectLst/>
                        <a:latin typeface="Calibri" panose="020F0502020204030204" pitchFamily="34" charset="0"/>
                        <a:ea typeface="Times New Roman" panose="02020603050405020304" pitchFamily="18" charset="0"/>
                        <a:cs typeface="Mangal" panose="02040503050203030202"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gradFill>
                      <a:gsLst>
                        <a:gs pos="24000">
                          <a:schemeClr val="accent1">
                            <a:lumMod val="5000"/>
                            <a:lumOff val="95000"/>
                            <a:alpha val="81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spcAft>
                          <a:spcPts val="0"/>
                        </a:spcAft>
                      </a:pPr>
                      <a:r>
                        <a:rPr lang="en-IN" sz="2100" dirty="0">
                          <a:effectLst/>
                          <a:latin typeface="Consolas" panose="020B0609020204030204" pitchFamily="49" charset="0"/>
                          <a:ea typeface="Times New Roman" panose="02020603050405020304" pitchFamily="18" charset="0"/>
                          <a:cs typeface="Consolas" panose="020B0609020204030204" pitchFamily="49" charset="0"/>
                        </a:rPr>
                        <a:t>Functions/ Methods</a:t>
                      </a:r>
                      <a:endParaRPr lang="en-IN" sz="2100" dirty="0">
                        <a:effectLst/>
                        <a:latin typeface="Calibri" panose="020F0502020204030204" pitchFamily="34" charset="0"/>
                        <a:ea typeface="Times New Roman" panose="02020603050405020304" pitchFamily="18" charset="0"/>
                        <a:cs typeface="Mangal" panose="02040503050203030202"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gradFill>
                      <a:gsLst>
                        <a:gs pos="24000">
                          <a:schemeClr val="accent1">
                            <a:lumMod val="5000"/>
                            <a:lumOff val="95000"/>
                            <a:alpha val="81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spcAft>
                          <a:spcPts val="0"/>
                        </a:spcAft>
                      </a:pPr>
                      <a:r>
                        <a:rPr lang="en-IN" sz="2100" dirty="0">
                          <a:effectLst/>
                          <a:latin typeface="Consolas" panose="020B0609020204030204" pitchFamily="49" charset="0"/>
                          <a:ea typeface="Times New Roman" panose="02020603050405020304" pitchFamily="18" charset="0"/>
                          <a:cs typeface="Consolas" panose="020B0609020204030204" pitchFamily="49" charset="0"/>
                        </a:rPr>
                        <a:t>Purpose</a:t>
                      </a:r>
                      <a:endParaRPr lang="en-IN" sz="2100" dirty="0">
                        <a:effectLst/>
                        <a:latin typeface="Calibri" panose="020F0502020204030204" pitchFamily="34" charset="0"/>
                        <a:ea typeface="Times New Roman" panose="02020603050405020304" pitchFamily="18" charset="0"/>
                        <a:cs typeface="Mangal" panose="02040503050203030202"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gradFill>
                      <a:gsLst>
                        <a:gs pos="24000">
                          <a:schemeClr val="accent1">
                            <a:lumMod val="5000"/>
                            <a:lumOff val="95000"/>
                            <a:alpha val="81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extLst>
                  <a:ext uri="{0D108BD9-81ED-4DB2-BD59-A6C34878D82A}">
                    <a16:rowId xmlns:a16="http://schemas.microsoft.com/office/drawing/2014/main" val="712866493"/>
                  </a:ext>
                </a:extLst>
              </a:tr>
              <a:tr h="0">
                <a:tc>
                  <a:txBody>
                    <a:bodyPr/>
                    <a:lstStyle/>
                    <a:p>
                      <a:pPr>
                        <a:spcAft>
                          <a:spcPts val="0"/>
                        </a:spcAft>
                      </a:pPr>
                      <a:r>
                        <a:rPr lang="en-IN" sz="2100">
                          <a:effectLst/>
                          <a:latin typeface="Consolas" panose="020B0609020204030204" pitchFamily="49" charset="0"/>
                          <a:ea typeface="Times New Roman" panose="02020603050405020304" pitchFamily="18" charset="0"/>
                          <a:cs typeface="Consolas" panose="020B0609020204030204" pitchFamily="49" charset="0"/>
                        </a:rPr>
                        <a:t>1</a:t>
                      </a:r>
                      <a:endParaRPr lang="en-IN" sz="2100">
                        <a:effectLst/>
                        <a:latin typeface="Calibri" panose="020F0502020204030204" pitchFamily="34" charset="0"/>
                        <a:ea typeface="Times New Roman" panose="02020603050405020304" pitchFamily="18" charset="0"/>
                        <a:cs typeface="Mangal" panose="02040503050203030202"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gradFill>
                      <a:gsLst>
                        <a:gs pos="24000">
                          <a:schemeClr val="accent1">
                            <a:lumMod val="5000"/>
                            <a:lumOff val="95000"/>
                            <a:alpha val="81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spcAft>
                          <a:spcPts val="0"/>
                        </a:spcAft>
                      </a:pPr>
                      <a:r>
                        <a:rPr lang="en-IN" sz="2100">
                          <a:effectLst/>
                          <a:latin typeface="Consolas" panose="020B0609020204030204" pitchFamily="49" charset="0"/>
                          <a:ea typeface="Times New Roman" panose="02020603050405020304" pitchFamily="18" charset="0"/>
                          <a:cs typeface="Consolas" panose="020B0609020204030204" pitchFamily="49" charset="0"/>
                        </a:rPr>
                        <a:t>np.trace(A)</a:t>
                      </a:r>
                      <a:endParaRPr lang="en-IN" sz="2100">
                        <a:effectLst/>
                        <a:latin typeface="Calibri" panose="020F0502020204030204" pitchFamily="34" charset="0"/>
                        <a:ea typeface="Times New Roman" panose="02020603050405020304" pitchFamily="18" charset="0"/>
                        <a:cs typeface="Mangal" panose="02040503050203030202"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gradFill>
                      <a:gsLst>
                        <a:gs pos="24000">
                          <a:schemeClr val="accent1">
                            <a:lumMod val="5000"/>
                            <a:lumOff val="95000"/>
                            <a:alpha val="81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spcAft>
                          <a:spcPts val="0"/>
                        </a:spcAft>
                      </a:pPr>
                      <a:r>
                        <a:rPr lang="en-IN" sz="2100" dirty="0">
                          <a:effectLst/>
                          <a:latin typeface="Consolas" panose="020B0609020204030204" pitchFamily="49" charset="0"/>
                          <a:ea typeface="Times New Roman" panose="02020603050405020304" pitchFamily="18" charset="0"/>
                          <a:cs typeface="Consolas" panose="020B0609020204030204" pitchFamily="49" charset="0"/>
                        </a:rPr>
                        <a:t>Gives trace of A., i.e., sum of all its diagonal elements</a:t>
                      </a:r>
                      <a:endParaRPr lang="en-IN" sz="2100" dirty="0">
                        <a:effectLst/>
                        <a:latin typeface="Calibri" panose="020F0502020204030204" pitchFamily="34" charset="0"/>
                        <a:ea typeface="Times New Roman" panose="02020603050405020304" pitchFamily="18" charset="0"/>
                        <a:cs typeface="Mangal" panose="02040503050203030202"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gradFill>
                      <a:gsLst>
                        <a:gs pos="24000">
                          <a:schemeClr val="accent1">
                            <a:lumMod val="5000"/>
                            <a:lumOff val="95000"/>
                            <a:alpha val="81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extLst>
                  <a:ext uri="{0D108BD9-81ED-4DB2-BD59-A6C34878D82A}">
                    <a16:rowId xmlns:a16="http://schemas.microsoft.com/office/drawing/2014/main" val="1639121838"/>
                  </a:ext>
                </a:extLst>
              </a:tr>
              <a:tr h="0">
                <a:tc>
                  <a:txBody>
                    <a:bodyPr/>
                    <a:lstStyle/>
                    <a:p>
                      <a:pPr>
                        <a:spcAft>
                          <a:spcPts val="0"/>
                        </a:spcAft>
                      </a:pPr>
                      <a:r>
                        <a:rPr lang="en-IN" sz="2100">
                          <a:effectLst/>
                          <a:latin typeface="Consolas" panose="020B0609020204030204" pitchFamily="49" charset="0"/>
                          <a:ea typeface="Times New Roman" panose="02020603050405020304" pitchFamily="18" charset="0"/>
                          <a:cs typeface="Consolas" panose="020B0609020204030204" pitchFamily="49" charset="0"/>
                        </a:rPr>
                        <a:t>2</a:t>
                      </a:r>
                      <a:endParaRPr lang="en-IN" sz="2100">
                        <a:effectLst/>
                        <a:latin typeface="Calibri" panose="020F0502020204030204" pitchFamily="34" charset="0"/>
                        <a:ea typeface="Times New Roman" panose="02020603050405020304" pitchFamily="18" charset="0"/>
                        <a:cs typeface="Mangal" panose="02040503050203030202"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gradFill>
                      <a:gsLst>
                        <a:gs pos="24000">
                          <a:schemeClr val="accent1">
                            <a:lumMod val="5000"/>
                            <a:lumOff val="95000"/>
                            <a:alpha val="81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spcAft>
                          <a:spcPts val="0"/>
                        </a:spcAft>
                      </a:pPr>
                      <a:r>
                        <a:rPr lang="en-IN" sz="2100">
                          <a:effectLst/>
                          <a:latin typeface="Consolas" panose="020B0609020204030204" pitchFamily="49" charset="0"/>
                          <a:ea typeface="Times New Roman" panose="02020603050405020304" pitchFamily="18" charset="0"/>
                          <a:cs typeface="Consolas" panose="020B0609020204030204" pitchFamily="49" charset="0"/>
                        </a:rPr>
                        <a:t>linalg.inv(A)</a:t>
                      </a:r>
                      <a:endParaRPr lang="en-IN" sz="2100">
                        <a:effectLst/>
                        <a:latin typeface="Calibri" panose="020F0502020204030204" pitchFamily="34" charset="0"/>
                        <a:ea typeface="Times New Roman" panose="02020603050405020304" pitchFamily="18" charset="0"/>
                        <a:cs typeface="Mangal" panose="02040503050203030202"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gradFill>
                      <a:gsLst>
                        <a:gs pos="24000">
                          <a:schemeClr val="accent1">
                            <a:lumMod val="5000"/>
                            <a:lumOff val="95000"/>
                            <a:alpha val="81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spcAft>
                          <a:spcPts val="0"/>
                        </a:spcAft>
                      </a:pPr>
                      <a:r>
                        <a:rPr lang="en-IN" sz="2100">
                          <a:effectLst/>
                          <a:latin typeface="Consolas" panose="020B0609020204030204" pitchFamily="49" charset="0"/>
                          <a:ea typeface="Times New Roman" panose="02020603050405020304" pitchFamily="18" charset="0"/>
                          <a:cs typeface="Consolas" panose="020B0609020204030204" pitchFamily="49" charset="0"/>
                        </a:rPr>
                        <a:t>Gives inverse. The inverse of a matrix has the property that if it is multiplied by the original matrix, you get an identity matrix</a:t>
                      </a:r>
                      <a:endParaRPr lang="en-IN" sz="2100">
                        <a:effectLst/>
                        <a:latin typeface="Calibri" panose="020F0502020204030204" pitchFamily="34" charset="0"/>
                        <a:ea typeface="Times New Roman" panose="02020603050405020304" pitchFamily="18" charset="0"/>
                        <a:cs typeface="Mangal" panose="02040503050203030202"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gradFill>
                      <a:gsLst>
                        <a:gs pos="24000">
                          <a:schemeClr val="accent1">
                            <a:lumMod val="5000"/>
                            <a:lumOff val="95000"/>
                            <a:alpha val="81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extLst>
                  <a:ext uri="{0D108BD9-81ED-4DB2-BD59-A6C34878D82A}">
                    <a16:rowId xmlns:a16="http://schemas.microsoft.com/office/drawing/2014/main" val="1562271475"/>
                  </a:ext>
                </a:extLst>
              </a:tr>
              <a:tr h="0">
                <a:tc>
                  <a:txBody>
                    <a:bodyPr/>
                    <a:lstStyle/>
                    <a:p>
                      <a:pPr>
                        <a:spcAft>
                          <a:spcPts val="0"/>
                        </a:spcAft>
                      </a:pPr>
                      <a:r>
                        <a:rPr lang="en-IN" sz="2100">
                          <a:effectLst/>
                          <a:latin typeface="Consolas" panose="020B0609020204030204" pitchFamily="49" charset="0"/>
                          <a:ea typeface="Times New Roman" panose="02020603050405020304" pitchFamily="18" charset="0"/>
                          <a:cs typeface="Consolas" panose="020B0609020204030204" pitchFamily="49" charset="0"/>
                        </a:rPr>
                        <a:t>3</a:t>
                      </a:r>
                      <a:endParaRPr lang="en-IN" sz="2100">
                        <a:effectLst/>
                        <a:latin typeface="Calibri" panose="020F0502020204030204" pitchFamily="34" charset="0"/>
                        <a:ea typeface="Times New Roman" panose="02020603050405020304" pitchFamily="18" charset="0"/>
                        <a:cs typeface="Mangal" panose="02040503050203030202"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gradFill>
                      <a:gsLst>
                        <a:gs pos="24000">
                          <a:schemeClr val="accent1">
                            <a:lumMod val="5000"/>
                            <a:lumOff val="95000"/>
                            <a:alpha val="81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spcAft>
                          <a:spcPts val="0"/>
                        </a:spcAft>
                      </a:pPr>
                      <a:r>
                        <a:rPr lang="en-IN" sz="2100">
                          <a:effectLst/>
                          <a:latin typeface="Consolas" panose="020B0609020204030204" pitchFamily="49" charset="0"/>
                          <a:ea typeface="Times New Roman" panose="02020603050405020304" pitchFamily="18" charset="0"/>
                          <a:cs typeface="Consolas" panose="020B0609020204030204" pitchFamily="49" charset="0"/>
                        </a:rPr>
                        <a:t>A.T</a:t>
                      </a:r>
                      <a:endParaRPr lang="en-IN" sz="2100">
                        <a:effectLst/>
                        <a:latin typeface="Calibri" panose="020F0502020204030204" pitchFamily="34" charset="0"/>
                        <a:ea typeface="Times New Roman" panose="02020603050405020304" pitchFamily="18" charset="0"/>
                        <a:cs typeface="Mangal" panose="02040503050203030202"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gradFill>
                      <a:gsLst>
                        <a:gs pos="24000">
                          <a:schemeClr val="accent1">
                            <a:lumMod val="5000"/>
                            <a:lumOff val="95000"/>
                            <a:alpha val="81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spcAft>
                          <a:spcPts val="0"/>
                        </a:spcAft>
                      </a:pPr>
                      <a:r>
                        <a:rPr lang="en-IN" sz="2100" dirty="0">
                          <a:effectLst/>
                          <a:latin typeface="Consolas" panose="020B0609020204030204" pitchFamily="49" charset="0"/>
                          <a:ea typeface="Times New Roman" panose="02020603050405020304" pitchFamily="18" charset="0"/>
                          <a:cs typeface="Consolas" panose="020B0609020204030204" pitchFamily="49" charset="0"/>
                        </a:rPr>
                        <a:t>Transpose of matrix</a:t>
                      </a:r>
                      <a:endParaRPr lang="en-IN" sz="2100" dirty="0">
                        <a:effectLst/>
                        <a:latin typeface="Calibri" panose="020F0502020204030204" pitchFamily="34" charset="0"/>
                        <a:ea typeface="Times New Roman" panose="02020603050405020304" pitchFamily="18" charset="0"/>
                        <a:cs typeface="Mangal" panose="02040503050203030202"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gradFill>
                      <a:gsLst>
                        <a:gs pos="24000">
                          <a:schemeClr val="accent1">
                            <a:lumMod val="5000"/>
                            <a:lumOff val="95000"/>
                            <a:alpha val="81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extLst>
                  <a:ext uri="{0D108BD9-81ED-4DB2-BD59-A6C34878D82A}">
                    <a16:rowId xmlns:a16="http://schemas.microsoft.com/office/drawing/2014/main" val="3721279656"/>
                  </a:ext>
                </a:extLst>
              </a:tr>
              <a:tr h="0">
                <a:tc>
                  <a:txBody>
                    <a:bodyPr/>
                    <a:lstStyle/>
                    <a:p>
                      <a:pPr>
                        <a:spcAft>
                          <a:spcPts val="0"/>
                        </a:spcAft>
                      </a:pPr>
                      <a:r>
                        <a:rPr lang="en-IN" sz="2100">
                          <a:effectLst/>
                          <a:latin typeface="Consolas" panose="020B0609020204030204" pitchFamily="49" charset="0"/>
                          <a:ea typeface="Times New Roman" panose="02020603050405020304" pitchFamily="18" charset="0"/>
                          <a:cs typeface="Consolas" panose="020B0609020204030204" pitchFamily="49" charset="0"/>
                        </a:rPr>
                        <a:t>4</a:t>
                      </a:r>
                      <a:endParaRPr lang="en-IN" sz="2100">
                        <a:effectLst/>
                        <a:latin typeface="Calibri" panose="020F0502020204030204" pitchFamily="34" charset="0"/>
                        <a:ea typeface="Times New Roman" panose="02020603050405020304" pitchFamily="18" charset="0"/>
                        <a:cs typeface="Mangal" panose="02040503050203030202"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gradFill>
                      <a:gsLst>
                        <a:gs pos="24000">
                          <a:schemeClr val="accent1">
                            <a:lumMod val="5000"/>
                            <a:lumOff val="95000"/>
                            <a:alpha val="81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spcAft>
                          <a:spcPts val="0"/>
                        </a:spcAft>
                      </a:pPr>
                      <a:r>
                        <a:rPr lang="en-IN" sz="2100">
                          <a:effectLst/>
                          <a:latin typeface="Consolas" panose="020B0609020204030204" pitchFamily="49" charset="0"/>
                          <a:ea typeface="Times New Roman" panose="02020603050405020304" pitchFamily="18" charset="0"/>
                          <a:cs typeface="Consolas" panose="020B0609020204030204" pitchFamily="49" charset="0"/>
                        </a:rPr>
                        <a:t>A.H</a:t>
                      </a:r>
                      <a:endParaRPr lang="en-IN" sz="2100">
                        <a:effectLst/>
                        <a:latin typeface="Calibri" panose="020F0502020204030204" pitchFamily="34" charset="0"/>
                        <a:ea typeface="Times New Roman" panose="02020603050405020304" pitchFamily="18" charset="0"/>
                        <a:cs typeface="Mangal" panose="02040503050203030202"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gradFill>
                      <a:gsLst>
                        <a:gs pos="24000">
                          <a:schemeClr val="accent1">
                            <a:lumMod val="5000"/>
                            <a:lumOff val="95000"/>
                            <a:alpha val="81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spcAft>
                          <a:spcPts val="0"/>
                        </a:spcAft>
                      </a:pPr>
                      <a:r>
                        <a:rPr lang="en-IN" sz="2100">
                          <a:effectLst/>
                          <a:latin typeface="Consolas" panose="020B0609020204030204" pitchFamily="49" charset="0"/>
                          <a:ea typeface="Times New Roman" panose="02020603050405020304" pitchFamily="18" charset="0"/>
                          <a:cs typeface="Consolas" panose="020B0609020204030204" pitchFamily="49" charset="0"/>
                        </a:rPr>
                        <a:t>Conjugate transpose</a:t>
                      </a:r>
                      <a:endParaRPr lang="en-IN" sz="2100">
                        <a:effectLst/>
                        <a:latin typeface="Calibri" panose="020F0502020204030204" pitchFamily="34" charset="0"/>
                        <a:ea typeface="Times New Roman" panose="02020603050405020304" pitchFamily="18" charset="0"/>
                        <a:cs typeface="Mangal" panose="02040503050203030202"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gradFill>
                      <a:gsLst>
                        <a:gs pos="24000">
                          <a:schemeClr val="accent1">
                            <a:lumMod val="5000"/>
                            <a:lumOff val="95000"/>
                            <a:alpha val="81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extLst>
                  <a:ext uri="{0D108BD9-81ED-4DB2-BD59-A6C34878D82A}">
                    <a16:rowId xmlns:a16="http://schemas.microsoft.com/office/drawing/2014/main" val="3566617118"/>
                  </a:ext>
                </a:extLst>
              </a:tr>
              <a:tr h="0">
                <a:tc>
                  <a:txBody>
                    <a:bodyPr/>
                    <a:lstStyle/>
                    <a:p>
                      <a:pPr>
                        <a:spcAft>
                          <a:spcPts val="0"/>
                        </a:spcAft>
                      </a:pPr>
                      <a:r>
                        <a:rPr lang="en-IN" sz="2100">
                          <a:effectLst/>
                          <a:latin typeface="Consolas" panose="020B0609020204030204" pitchFamily="49" charset="0"/>
                          <a:ea typeface="Times New Roman" panose="02020603050405020304" pitchFamily="18" charset="0"/>
                          <a:cs typeface="Consolas" panose="020B0609020204030204" pitchFamily="49" charset="0"/>
                        </a:rPr>
                        <a:t>5</a:t>
                      </a:r>
                      <a:endParaRPr lang="en-IN" sz="2100">
                        <a:effectLst/>
                        <a:latin typeface="Calibri" panose="020F0502020204030204" pitchFamily="34" charset="0"/>
                        <a:ea typeface="Times New Roman" panose="02020603050405020304" pitchFamily="18" charset="0"/>
                        <a:cs typeface="Mangal" panose="02040503050203030202"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gradFill>
                      <a:gsLst>
                        <a:gs pos="24000">
                          <a:schemeClr val="accent1">
                            <a:lumMod val="5000"/>
                            <a:lumOff val="95000"/>
                            <a:alpha val="81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spcAft>
                          <a:spcPts val="0"/>
                        </a:spcAft>
                      </a:pPr>
                      <a:r>
                        <a:rPr lang="en-IN" sz="2100">
                          <a:effectLst/>
                          <a:latin typeface="Consolas" panose="020B0609020204030204" pitchFamily="49" charset="0"/>
                          <a:ea typeface="Times New Roman" panose="02020603050405020304" pitchFamily="18" charset="0"/>
                          <a:cs typeface="Consolas" panose="020B0609020204030204" pitchFamily="49" charset="0"/>
                        </a:rPr>
                        <a:t>linalg.det(A)</a:t>
                      </a:r>
                      <a:endParaRPr lang="en-IN" sz="2100">
                        <a:effectLst/>
                        <a:latin typeface="Calibri" panose="020F0502020204030204" pitchFamily="34" charset="0"/>
                        <a:ea typeface="Times New Roman" panose="02020603050405020304" pitchFamily="18" charset="0"/>
                        <a:cs typeface="Mangal" panose="02040503050203030202"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gradFill>
                      <a:gsLst>
                        <a:gs pos="24000">
                          <a:schemeClr val="accent1">
                            <a:lumMod val="5000"/>
                            <a:lumOff val="95000"/>
                            <a:alpha val="81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spcAft>
                          <a:spcPts val="0"/>
                        </a:spcAft>
                      </a:pPr>
                      <a:r>
                        <a:rPr lang="en-IN" sz="2100">
                          <a:effectLst/>
                          <a:latin typeface="Consolas" panose="020B0609020204030204" pitchFamily="49" charset="0"/>
                          <a:ea typeface="Times New Roman" panose="02020603050405020304" pitchFamily="18" charset="0"/>
                          <a:cs typeface="Consolas" panose="020B0609020204030204" pitchFamily="49" charset="0"/>
                        </a:rPr>
                        <a:t>Determinant of a matrix</a:t>
                      </a:r>
                      <a:endParaRPr lang="en-IN" sz="2100">
                        <a:effectLst/>
                        <a:latin typeface="Calibri" panose="020F0502020204030204" pitchFamily="34" charset="0"/>
                        <a:ea typeface="Times New Roman" panose="02020603050405020304" pitchFamily="18" charset="0"/>
                        <a:cs typeface="Mangal" panose="02040503050203030202"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gradFill>
                      <a:gsLst>
                        <a:gs pos="24000">
                          <a:schemeClr val="accent1">
                            <a:lumMod val="5000"/>
                            <a:lumOff val="95000"/>
                            <a:alpha val="81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extLst>
                  <a:ext uri="{0D108BD9-81ED-4DB2-BD59-A6C34878D82A}">
                    <a16:rowId xmlns:a16="http://schemas.microsoft.com/office/drawing/2014/main" val="3818863255"/>
                  </a:ext>
                </a:extLst>
              </a:tr>
              <a:tr h="0">
                <a:tc>
                  <a:txBody>
                    <a:bodyPr/>
                    <a:lstStyle/>
                    <a:p>
                      <a:pPr>
                        <a:spcAft>
                          <a:spcPts val="0"/>
                        </a:spcAft>
                      </a:pPr>
                      <a:r>
                        <a:rPr lang="en-IN" sz="2100">
                          <a:effectLst/>
                          <a:latin typeface="Consolas" panose="020B0609020204030204" pitchFamily="49" charset="0"/>
                          <a:ea typeface="Times New Roman" panose="02020603050405020304" pitchFamily="18" charset="0"/>
                          <a:cs typeface="Consolas" panose="020B0609020204030204" pitchFamily="49" charset="0"/>
                        </a:rPr>
                        <a:t>6</a:t>
                      </a:r>
                      <a:endParaRPr lang="en-IN" sz="2100">
                        <a:effectLst/>
                        <a:latin typeface="Calibri" panose="020F0502020204030204" pitchFamily="34" charset="0"/>
                        <a:ea typeface="Times New Roman" panose="02020603050405020304" pitchFamily="18" charset="0"/>
                        <a:cs typeface="Mangal" panose="02040503050203030202"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gradFill>
                      <a:gsLst>
                        <a:gs pos="24000">
                          <a:schemeClr val="accent1">
                            <a:lumMod val="5000"/>
                            <a:lumOff val="95000"/>
                            <a:alpha val="81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spcAft>
                          <a:spcPts val="0"/>
                        </a:spcAft>
                      </a:pPr>
                      <a:r>
                        <a:rPr lang="en-IN" sz="2100">
                          <a:effectLst/>
                          <a:latin typeface="Consolas" panose="020B0609020204030204" pitchFamily="49" charset="0"/>
                          <a:ea typeface="Times New Roman" panose="02020603050405020304" pitchFamily="18" charset="0"/>
                          <a:cs typeface="Consolas" panose="020B0609020204030204" pitchFamily="49" charset="0"/>
                        </a:rPr>
                        <a:t>linalg.matrix_norm(A)</a:t>
                      </a:r>
                      <a:endParaRPr lang="en-IN" sz="2100">
                        <a:effectLst/>
                        <a:latin typeface="Calibri" panose="020F0502020204030204" pitchFamily="34" charset="0"/>
                        <a:ea typeface="Times New Roman" panose="02020603050405020304" pitchFamily="18" charset="0"/>
                        <a:cs typeface="Mangal" panose="02040503050203030202"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gradFill>
                      <a:gsLst>
                        <a:gs pos="24000">
                          <a:schemeClr val="accent1">
                            <a:lumMod val="5000"/>
                            <a:lumOff val="95000"/>
                            <a:alpha val="81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spcAft>
                          <a:spcPts val="0"/>
                        </a:spcAft>
                      </a:pPr>
                      <a:r>
                        <a:rPr lang="en-IN" sz="2100">
                          <a:effectLst/>
                          <a:latin typeface="Consolas" panose="020B0609020204030204" pitchFamily="49" charset="0"/>
                          <a:ea typeface="Times New Roman" panose="02020603050405020304" pitchFamily="18" charset="0"/>
                          <a:cs typeface="Consolas" panose="020B0609020204030204" pitchFamily="49" charset="0"/>
                        </a:rPr>
                        <a:t>Gives Frobenius norm (Default)</a:t>
                      </a:r>
                      <a:endParaRPr lang="en-IN" sz="2100">
                        <a:effectLst/>
                        <a:latin typeface="Calibri" panose="020F0502020204030204" pitchFamily="34" charset="0"/>
                        <a:ea typeface="Times New Roman" panose="02020603050405020304" pitchFamily="18" charset="0"/>
                        <a:cs typeface="Mangal" panose="02040503050203030202"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gradFill>
                      <a:gsLst>
                        <a:gs pos="24000">
                          <a:schemeClr val="accent1">
                            <a:lumMod val="5000"/>
                            <a:lumOff val="95000"/>
                            <a:alpha val="81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extLst>
                  <a:ext uri="{0D108BD9-81ED-4DB2-BD59-A6C34878D82A}">
                    <a16:rowId xmlns:a16="http://schemas.microsoft.com/office/drawing/2014/main" val="2810769842"/>
                  </a:ext>
                </a:extLst>
              </a:tr>
              <a:tr h="0">
                <a:tc>
                  <a:txBody>
                    <a:bodyPr/>
                    <a:lstStyle/>
                    <a:p>
                      <a:pPr>
                        <a:spcAft>
                          <a:spcPts val="0"/>
                        </a:spcAft>
                      </a:pPr>
                      <a:r>
                        <a:rPr lang="en-IN" sz="2100">
                          <a:effectLst/>
                          <a:latin typeface="Consolas" panose="020B0609020204030204" pitchFamily="49" charset="0"/>
                          <a:ea typeface="Times New Roman" panose="02020603050405020304" pitchFamily="18" charset="0"/>
                          <a:cs typeface="Consolas" panose="020B0609020204030204" pitchFamily="49" charset="0"/>
                        </a:rPr>
                        <a:t>7</a:t>
                      </a:r>
                      <a:endParaRPr lang="en-IN" sz="2100">
                        <a:effectLst/>
                        <a:latin typeface="Calibri" panose="020F0502020204030204" pitchFamily="34" charset="0"/>
                        <a:ea typeface="Times New Roman" panose="02020603050405020304" pitchFamily="18" charset="0"/>
                        <a:cs typeface="Mangal" panose="02040503050203030202"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gradFill>
                      <a:gsLst>
                        <a:gs pos="24000">
                          <a:schemeClr val="accent1">
                            <a:lumMod val="5000"/>
                            <a:lumOff val="95000"/>
                            <a:alpha val="81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spcAft>
                          <a:spcPts val="0"/>
                        </a:spcAft>
                      </a:pPr>
                      <a:r>
                        <a:rPr lang="en-IN" sz="2100">
                          <a:effectLst/>
                          <a:latin typeface="Consolas" panose="020B0609020204030204" pitchFamily="49" charset="0"/>
                          <a:ea typeface="Times New Roman" panose="02020603050405020304" pitchFamily="18" charset="0"/>
                          <a:cs typeface="Consolas" panose="020B0609020204030204" pitchFamily="49" charset="0"/>
                        </a:rPr>
                        <a:t>linalg.norm(A, 1)</a:t>
                      </a:r>
                      <a:endParaRPr lang="en-IN" sz="2100">
                        <a:effectLst/>
                        <a:latin typeface="Calibri" panose="020F0502020204030204" pitchFamily="34" charset="0"/>
                        <a:ea typeface="Times New Roman" panose="02020603050405020304" pitchFamily="18" charset="0"/>
                        <a:cs typeface="Mangal" panose="02040503050203030202"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gradFill>
                      <a:gsLst>
                        <a:gs pos="24000">
                          <a:schemeClr val="accent1">
                            <a:lumMod val="5000"/>
                            <a:lumOff val="95000"/>
                            <a:alpha val="81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spcAft>
                          <a:spcPts val="0"/>
                        </a:spcAft>
                      </a:pPr>
                      <a:r>
                        <a:rPr lang="en-IN" sz="2100">
                          <a:effectLst/>
                          <a:latin typeface="Consolas" panose="020B0609020204030204" pitchFamily="49" charset="0"/>
                          <a:ea typeface="Times New Roman" panose="02020603050405020304" pitchFamily="18" charset="0"/>
                          <a:cs typeface="Consolas" panose="020B0609020204030204" pitchFamily="49" charset="0"/>
                        </a:rPr>
                        <a:t>Gives L</a:t>
                      </a:r>
                      <a:r>
                        <a:rPr lang="en-IN" sz="2100" baseline="-25000">
                          <a:effectLst/>
                          <a:latin typeface="Consolas" panose="020B0609020204030204" pitchFamily="49" charset="0"/>
                          <a:ea typeface="Times New Roman" panose="02020603050405020304" pitchFamily="18" charset="0"/>
                          <a:cs typeface="Consolas" panose="020B0609020204030204" pitchFamily="49" charset="0"/>
                        </a:rPr>
                        <a:t>1</a:t>
                      </a:r>
                      <a:r>
                        <a:rPr lang="en-IN" sz="2100">
                          <a:effectLst/>
                          <a:latin typeface="Consolas" panose="020B0609020204030204" pitchFamily="49" charset="0"/>
                          <a:ea typeface="Times New Roman" panose="02020603050405020304" pitchFamily="18" charset="0"/>
                          <a:cs typeface="Consolas" panose="020B0609020204030204" pitchFamily="49" charset="0"/>
                        </a:rPr>
                        <a:t> norm</a:t>
                      </a:r>
                      <a:endParaRPr lang="en-IN" sz="2100">
                        <a:effectLst/>
                        <a:latin typeface="Calibri" panose="020F0502020204030204" pitchFamily="34" charset="0"/>
                        <a:ea typeface="Times New Roman" panose="02020603050405020304" pitchFamily="18" charset="0"/>
                        <a:cs typeface="Mangal" panose="02040503050203030202"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gradFill>
                      <a:gsLst>
                        <a:gs pos="24000">
                          <a:schemeClr val="accent1">
                            <a:lumMod val="5000"/>
                            <a:lumOff val="95000"/>
                            <a:alpha val="81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extLst>
                  <a:ext uri="{0D108BD9-81ED-4DB2-BD59-A6C34878D82A}">
                    <a16:rowId xmlns:a16="http://schemas.microsoft.com/office/drawing/2014/main" val="2989029455"/>
                  </a:ext>
                </a:extLst>
              </a:tr>
              <a:tr h="0">
                <a:tc>
                  <a:txBody>
                    <a:bodyPr/>
                    <a:lstStyle/>
                    <a:p>
                      <a:pPr>
                        <a:spcAft>
                          <a:spcPts val="0"/>
                        </a:spcAft>
                      </a:pPr>
                      <a:r>
                        <a:rPr lang="en-IN" sz="2100">
                          <a:effectLst/>
                          <a:latin typeface="Consolas" panose="020B0609020204030204" pitchFamily="49" charset="0"/>
                          <a:ea typeface="Times New Roman" panose="02020603050405020304" pitchFamily="18" charset="0"/>
                          <a:cs typeface="Consolas" panose="020B0609020204030204" pitchFamily="49" charset="0"/>
                        </a:rPr>
                        <a:t>8</a:t>
                      </a:r>
                      <a:endParaRPr lang="en-IN" sz="2100">
                        <a:effectLst/>
                        <a:latin typeface="Calibri" panose="020F0502020204030204" pitchFamily="34" charset="0"/>
                        <a:ea typeface="Times New Roman" panose="02020603050405020304" pitchFamily="18" charset="0"/>
                        <a:cs typeface="Mangal" panose="02040503050203030202"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gradFill>
                      <a:gsLst>
                        <a:gs pos="24000">
                          <a:schemeClr val="accent1">
                            <a:lumMod val="5000"/>
                            <a:lumOff val="95000"/>
                            <a:alpha val="81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spcAft>
                          <a:spcPts val="0"/>
                        </a:spcAft>
                      </a:pPr>
                      <a:r>
                        <a:rPr lang="en-IN" sz="2100">
                          <a:effectLst/>
                          <a:latin typeface="Consolas" panose="020B0609020204030204" pitchFamily="49" charset="0"/>
                          <a:ea typeface="Times New Roman" panose="02020603050405020304" pitchFamily="18" charset="0"/>
                          <a:cs typeface="Consolas" panose="020B0609020204030204" pitchFamily="49" charset="0"/>
                        </a:rPr>
                        <a:t>np.linalg.matrix_rank(A)</a:t>
                      </a:r>
                      <a:endParaRPr lang="en-IN" sz="2100">
                        <a:effectLst/>
                        <a:latin typeface="Calibri" panose="020F0502020204030204" pitchFamily="34" charset="0"/>
                        <a:ea typeface="Times New Roman" panose="02020603050405020304" pitchFamily="18" charset="0"/>
                        <a:cs typeface="Mangal" panose="02040503050203030202"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gradFill>
                      <a:gsLst>
                        <a:gs pos="24000">
                          <a:schemeClr val="accent1">
                            <a:lumMod val="5000"/>
                            <a:lumOff val="95000"/>
                            <a:alpha val="81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spcAft>
                          <a:spcPts val="0"/>
                        </a:spcAft>
                      </a:pPr>
                      <a:r>
                        <a:rPr lang="en-IN" sz="2100" dirty="0">
                          <a:effectLst/>
                          <a:latin typeface="Consolas" panose="020B0609020204030204" pitchFamily="49" charset="0"/>
                          <a:ea typeface="Times New Roman" panose="02020603050405020304" pitchFamily="18" charset="0"/>
                          <a:cs typeface="Consolas" panose="020B0609020204030204" pitchFamily="49" charset="0"/>
                        </a:rPr>
                        <a:t>Rank of matrix. Note function </a:t>
                      </a:r>
                      <a:r>
                        <a:rPr lang="en-IN" sz="2100" dirty="0" err="1">
                          <a:effectLst/>
                          <a:latin typeface="Consolas" panose="020B0609020204030204" pitchFamily="49" charset="0"/>
                          <a:ea typeface="Times New Roman" panose="02020603050405020304" pitchFamily="18" charset="0"/>
                          <a:cs typeface="Consolas" panose="020B0609020204030204" pitchFamily="49" charset="0"/>
                        </a:rPr>
                        <a:t>matrix_rank</a:t>
                      </a:r>
                      <a:r>
                        <a:rPr lang="en-IN" sz="2100" dirty="0">
                          <a:effectLst/>
                          <a:latin typeface="Consolas" panose="020B0609020204030204" pitchFamily="49" charset="0"/>
                          <a:ea typeface="Times New Roman" panose="02020603050405020304" pitchFamily="18" charset="0"/>
                          <a:cs typeface="Consolas" panose="020B0609020204030204" pitchFamily="49" charset="0"/>
                        </a:rPr>
                        <a:t>() is available in </a:t>
                      </a:r>
                      <a:r>
                        <a:rPr lang="en-IN" sz="2100" dirty="0" err="1">
                          <a:effectLst/>
                          <a:latin typeface="Consolas" panose="020B0609020204030204" pitchFamily="49" charset="0"/>
                          <a:ea typeface="Times New Roman" panose="02020603050405020304" pitchFamily="18" charset="0"/>
                          <a:cs typeface="Consolas" panose="020B0609020204030204" pitchFamily="49" charset="0"/>
                        </a:rPr>
                        <a:t>linalg</a:t>
                      </a:r>
                      <a:r>
                        <a:rPr lang="en-IN" sz="2100" dirty="0">
                          <a:effectLst/>
                          <a:latin typeface="Consolas" panose="020B0609020204030204" pitchFamily="49" charset="0"/>
                          <a:ea typeface="Times New Roman" panose="02020603050405020304" pitchFamily="18" charset="0"/>
                          <a:cs typeface="Consolas" panose="020B0609020204030204" pitchFamily="49" charset="0"/>
                        </a:rPr>
                        <a:t> module of NumPy and not in the </a:t>
                      </a:r>
                      <a:r>
                        <a:rPr lang="en-IN" sz="2100" dirty="0" err="1">
                          <a:effectLst/>
                          <a:latin typeface="Consolas" panose="020B0609020204030204" pitchFamily="49" charset="0"/>
                          <a:ea typeface="Times New Roman" panose="02020603050405020304" pitchFamily="18" charset="0"/>
                          <a:cs typeface="Consolas" panose="020B0609020204030204" pitchFamily="49" charset="0"/>
                        </a:rPr>
                        <a:t>linalg</a:t>
                      </a:r>
                      <a:r>
                        <a:rPr lang="en-IN" sz="2100" dirty="0">
                          <a:effectLst/>
                          <a:latin typeface="Consolas" panose="020B0609020204030204" pitchFamily="49" charset="0"/>
                          <a:ea typeface="Times New Roman" panose="02020603050405020304" pitchFamily="18" charset="0"/>
                          <a:cs typeface="Consolas" panose="020B0609020204030204" pitchFamily="49" charset="0"/>
                        </a:rPr>
                        <a:t> module of SciPy</a:t>
                      </a:r>
                      <a:endParaRPr lang="en-IN" sz="2100" dirty="0">
                        <a:effectLst/>
                        <a:latin typeface="Calibri" panose="020F0502020204030204" pitchFamily="34" charset="0"/>
                        <a:ea typeface="Times New Roman" panose="02020603050405020304" pitchFamily="18" charset="0"/>
                        <a:cs typeface="Mangal" panose="02040503050203030202"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gradFill>
                      <a:gsLst>
                        <a:gs pos="24000">
                          <a:schemeClr val="accent1">
                            <a:lumMod val="5000"/>
                            <a:lumOff val="95000"/>
                            <a:alpha val="81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extLst>
                  <a:ext uri="{0D108BD9-81ED-4DB2-BD59-A6C34878D82A}">
                    <a16:rowId xmlns:a16="http://schemas.microsoft.com/office/drawing/2014/main" val="3369898618"/>
                  </a:ext>
                </a:extLst>
              </a:tr>
            </a:tbl>
          </a:graphicData>
        </a:graphic>
      </p:graphicFrame>
    </p:spTree>
    <p:extLst>
      <p:ext uri="{BB962C8B-B14F-4D97-AF65-F5344CB8AC3E}">
        <p14:creationId xmlns:p14="http://schemas.microsoft.com/office/powerpoint/2010/main" val="419054532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
          </p:nvPr>
        </p:nvSpPr>
        <p:spPr/>
        <p:txBody>
          <a:bodyPr/>
          <a:lstStyle/>
          <a:p>
            <a:fld id="{40BFEAB2-FD83-41F2-9787-AD5D1A1760CD}" type="slidenum">
              <a:rPr lang="en-US" smtClean="0"/>
              <a:pPr/>
              <a:t>89</a:t>
            </a:fld>
            <a:endParaRPr lang="en-US" dirty="0"/>
          </a:p>
        </p:txBody>
      </p:sp>
      <p:sp>
        <p:nvSpPr>
          <p:cNvPr id="7" name="Footer Placeholder 4">
            <a:extLst>
              <a:ext uri="{FF2B5EF4-FFF2-40B4-BE49-F238E27FC236}">
                <a16:creationId xmlns:a16="http://schemas.microsoft.com/office/drawing/2014/main" id="{CBE507B5-C7FD-44CE-8A2A-A513808930E9}"/>
              </a:ext>
            </a:extLst>
          </p:cNvPr>
          <p:cNvSpPr txBox="1">
            <a:spLocks/>
          </p:cNvSpPr>
          <p:nvPr/>
        </p:nvSpPr>
        <p:spPr>
          <a:xfrm>
            <a:off x="2761201" y="6528816"/>
            <a:ext cx="5486400" cy="228600"/>
          </a:xfrm>
          <a:prstGeom prst="rect">
            <a:avLst/>
          </a:prstGeom>
        </p:spPr>
        <p:txBody>
          <a:bodyPr vert="horz" lIns="91440" tIns="45720" rIns="91440" bIns="45720" rtlCol="0" anchor="ctr"/>
          <a:lstStyle>
            <a:defPPr>
              <a:defRPr lang="en-US"/>
            </a:defPPr>
            <a:lvl1pPr marL="0" algn="l" defTabSz="914400" rtl="0" eaLnBrk="1" latinLnBrk="0" hangingPunct="1">
              <a:defRPr sz="9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2"/>
                </a:solidFill>
              </a:rPr>
              <a:t>Python Programming: Problem  Solving, Packages </a:t>
            </a:r>
            <a:r>
              <a:rPr lang="en-US">
                <a:solidFill>
                  <a:schemeClr val="tx2"/>
                </a:solidFill>
              </a:rPr>
              <a:t>and Libraries</a:t>
            </a:r>
            <a:endParaRPr lang="en-US" dirty="0">
              <a:solidFill>
                <a:schemeClr val="tx2"/>
              </a:solidFill>
            </a:endParaRPr>
          </a:p>
        </p:txBody>
      </p:sp>
      <p:sp>
        <p:nvSpPr>
          <p:cNvPr id="6" name="Title 5"/>
          <p:cNvSpPr>
            <a:spLocks noGrp="1"/>
          </p:cNvSpPr>
          <p:nvPr>
            <p:ph type="ctrTitle"/>
          </p:nvPr>
        </p:nvSpPr>
        <p:spPr>
          <a:xfrm>
            <a:off x="1648692" y="1"/>
            <a:ext cx="8811491" cy="746760"/>
          </a:xfrm>
          <a:solidFill>
            <a:srgbClr val="FFF0CC">
              <a:alpha val="80000"/>
            </a:srgbClr>
          </a:solidFill>
        </p:spPr>
        <p:txBody>
          <a:bodyPr/>
          <a:lstStyle/>
          <a:p>
            <a:pPr lvl="2" algn="ctr" rtl="0">
              <a:spcBef>
                <a:spcPct val="0"/>
              </a:spcBef>
            </a:pPr>
            <a:r>
              <a:rPr lang="en-IN" sz="2200" b="1" dirty="0">
                <a:latin typeface="Calibri" panose="020F0502020204030204" pitchFamily="34" charset="0"/>
                <a:cs typeface="Calibri" panose="020F0502020204030204" pitchFamily="34" charset="0"/>
              </a:rPr>
              <a:t>Examples of some important methods of the </a:t>
            </a:r>
            <a:r>
              <a:rPr lang="en-IN" sz="2200" b="1" dirty="0" err="1">
                <a:latin typeface="Calibri" panose="020F0502020204030204" pitchFamily="34" charset="0"/>
                <a:cs typeface="Calibri" panose="020F0502020204030204" pitchFamily="34" charset="0"/>
              </a:rPr>
              <a:t>linalg</a:t>
            </a:r>
            <a:r>
              <a:rPr lang="en-IN" sz="2200" b="1" dirty="0">
                <a:latin typeface="Calibri" panose="020F0502020204030204" pitchFamily="34" charset="0"/>
                <a:cs typeface="Calibri" panose="020F0502020204030204" pitchFamily="34" charset="0"/>
              </a:rPr>
              <a:t> package of NumPy</a:t>
            </a:r>
            <a:endParaRPr lang="en-US" sz="2200" b="1" dirty="0">
              <a:latin typeface="Calibri" panose="020F0502020204030204" pitchFamily="34" charset="0"/>
              <a:cs typeface="Calibri" pitchFamily="34" charset="0"/>
            </a:endParaRPr>
          </a:p>
        </p:txBody>
      </p:sp>
      <p:graphicFrame>
        <p:nvGraphicFramePr>
          <p:cNvPr id="3" name="Table 2">
            <a:extLst>
              <a:ext uri="{FF2B5EF4-FFF2-40B4-BE49-F238E27FC236}">
                <a16:creationId xmlns:a16="http://schemas.microsoft.com/office/drawing/2014/main" id="{17A06429-0DC8-4876-BFAE-BBA1742FC93E}"/>
              </a:ext>
            </a:extLst>
          </p:cNvPr>
          <p:cNvGraphicFramePr>
            <a:graphicFrameLocks noGrp="1"/>
          </p:cNvGraphicFramePr>
          <p:nvPr/>
        </p:nvGraphicFramePr>
        <p:xfrm>
          <a:off x="1648692" y="564712"/>
          <a:ext cx="8660955" cy="5669280"/>
        </p:xfrm>
        <a:graphic>
          <a:graphicData uri="http://schemas.openxmlformats.org/drawingml/2006/table">
            <a:tbl>
              <a:tblPr firstRow="1" firstCol="1" bandRow="1"/>
              <a:tblGrid>
                <a:gridCol w="393107">
                  <a:extLst>
                    <a:ext uri="{9D8B030D-6E8A-4147-A177-3AD203B41FA5}">
                      <a16:colId xmlns:a16="http://schemas.microsoft.com/office/drawing/2014/main" val="156804188"/>
                    </a:ext>
                  </a:extLst>
                </a:gridCol>
                <a:gridCol w="8267848">
                  <a:extLst>
                    <a:ext uri="{9D8B030D-6E8A-4147-A177-3AD203B41FA5}">
                      <a16:colId xmlns:a16="http://schemas.microsoft.com/office/drawing/2014/main" val="563051026"/>
                    </a:ext>
                  </a:extLst>
                </a:gridCol>
              </a:tblGrid>
              <a:tr h="2807315">
                <a:tc>
                  <a:txBody>
                    <a:bodyPr/>
                    <a:lstStyle/>
                    <a:p>
                      <a:pPr>
                        <a:spcAft>
                          <a:spcPts val="0"/>
                        </a:spcAft>
                      </a:pPr>
                      <a:r>
                        <a:rPr lang="en-IN" sz="1200">
                          <a:solidFill>
                            <a:srgbClr val="548DD4"/>
                          </a:solidFill>
                          <a:effectLst/>
                          <a:latin typeface="Consolas" panose="020B0609020204030204" pitchFamily="49" charset="0"/>
                          <a:ea typeface="Times New Roman" panose="02020603050405020304" pitchFamily="18" charset="0"/>
                          <a:cs typeface="Consolas" panose="020B0609020204030204" pitchFamily="49" charset="0"/>
                        </a:rPr>
                        <a:t>1</a:t>
                      </a:r>
                      <a:endParaRPr lang="en-IN" sz="120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IN" sz="1200">
                          <a:solidFill>
                            <a:srgbClr val="548DD4"/>
                          </a:solidFill>
                          <a:effectLst/>
                          <a:latin typeface="Consolas" panose="020B0609020204030204" pitchFamily="49" charset="0"/>
                          <a:ea typeface="Times New Roman" panose="02020603050405020304" pitchFamily="18" charset="0"/>
                          <a:cs typeface="Consolas" panose="020B0609020204030204" pitchFamily="49" charset="0"/>
                        </a:rPr>
                        <a:t>2</a:t>
                      </a:r>
                      <a:endParaRPr lang="en-IN" sz="120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IN" sz="1200">
                          <a:solidFill>
                            <a:srgbClr val="548DD4"/>
                          </a:solidFill>
                          <a:effectLst/>
                          <a:latin typeface="Consolas" panose="020B0609020204030204" pitchFamily="49" charset="0"/>
                          <a:ea typeface="Times New Roman" panose="02020603050405020304" pitchFamily="18" charset="0"/>
                          <a:cs typeface="Consolas" panose="020B0609020204030204" pitchFamily="49" charset="0"/>
                        </a:rPr>
                        <a:t>3</a:t>
                      </a:r>
                      <a:endParaRPr lang="en-IN" sz="120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IN" sz="1200">
                          <a:solidFill>
                            <a:srgbClr val="548DD4"/>
                          </a:solidFill>
                          <a:effectLst/>
                          <a:latin typeface="Consolas" panose="020B0609020204030204" pitchFamily="49" charset="0"/>
                          <a:ea typeface="Times New Roman" panose="02020603050405020304" pitchFamily="18" charset="0"/>
                          <a:cs typeface="Consolas" panose="020B0609020204030204" pitchFamily="49" charset="0"/>
                        </a:rPr>
                        <a:t>4</a:t>
                      </a:r>
                      <a:endParaRPr lang="en-IN" sz="120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IN" sz="1200">
                          <a:solidFill>
                            <a:srgbClr val="548DD4"/>
                          </a:solidFill>
                          <a:effectLst/>
                          <a:latin typeface="Consolas" panose="020B0609020204030204" pitchFamily="49" charset="0"/>
                          <a:ea typeface="Times New Roman" panose="02020603050405020304" pitchFamily="18" charset="0"/>
                          <a:cs typeface="Consolas" panose="020B0609020204030204" pitchFamily="49" charset="0"/>
                        </a:rPr>
                        <a:t>5</a:t>
                      </a:r>
                      <a:endParaRPr lang="en-IN" sz="120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IN" sz="1200">
                          <a:solidFill>
                            <a:srgbClr val="548DD4"/>
                          </a:solidFill>
                          <a:effectLst/>
                          <a:latin typeface="Consolas" panose="020B0609020204030204" pitchFamily="49" charset="0"/>
                          <a:ea typeface="Times New Roman" panose="02020603050405020304" pitchFamily="18" charset="0"/>
                          <a:cs typeface="Consolas" panose="020B0609020204030204" pitchFamily="49" charset="0"/>
                        </a:rPr>
                        <a:t>6</a:t>
                      </a:r>
                      <a:endParaRPr lang="en-IN" sz="120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IN" sz="1200">
                          <a:solidFill>
                            <a:srgbClr val="548DD4"/>
                          </a:solidFill>
                          <a:effectLst/>
                          <a:latin typeface="Consolas" panose="020B0609020204030204" pitchFamily="49" charset="0"/>
                          <a:ea typeface="Times New Roman" panose="02020603050405020304" pitchFamily="18" charset="0"/>
                          <a:cs typeface="Consolas" panose="020B0609020204030204" pitchFamily="49" charset="0"/>
                        </a:rPr>
                        <a:t>7</a:t>
                      </a:r>
                      <a:endParaRPr lang="en-IN" sz="120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IN" sz="1200">
                          <a:solidFill>
                            <a:srgbClr val="548DD4"/>
                          </a:solidFill>
                          <a:effectLst/>
                          <a:latin typeface="Consolas" panose="020B0609020204030204" pitchFamily="49" charset="0"/>
                          <a:ea typeface="Times New Roman" panose="02020603050405020304" pitchFamily="18" charset="0"/>
                          <a:cs typeface="Consolas" panose="020B0609020204030204" pitchFamily="49" charset="0"/>
                        </a:rPr>
                        <a:t>8</a:t>
                      </a:r>
                      <a:endParaRPr lang="en-IN" sz="120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IN" sz="1200">
                          <a:solidFill>
                            <a:srgbClr val="548DD4"/>
                          </a:solidFill>
                          <a:effectLst/>
                          <a:latin typeface="Consolas" panose="020B0609020204030204" pitchFamily="49" charset="0"/>
                          <a:ea typeface="Times New Roman" panose="02020603050405020304" pitchFamily="18" charset="0"/>
                          <a:cs typeface="Consolas" panose="020B0609020204030204" pitchFamily="49" charset="0"/>
                        </a:rPr>
                        <a:t>9</a:t>
                      </a:r>
                      <a:endParaRPr lang="en-IN" sz="120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IN" sz="1200">
                          <a:solidFill>
                            <a:srgbClr val="548DD4"/>
                          </a:solidFill>
                          <a:effectLst/>
                          <a:latin typeface="Consolas" panose="020B0609020204030204" pitchFamily="49" charset="0"/>
                          <a:ea typeface="Times New Roman" panose="02020603050405020304" pitchFamily="18" charset="0"/>
                          <a:cs typeface="Consolas" panose="020B0609020204030204" pitchFamily="49" charset="0"/>
                        </a:rPr>
                        <a:t>10</a:t>
                      </a:r>
                      <a:endParaRPr lang="en-IN" sz="120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IN" sz="1200">
                          <a:solidFill>
                            <a:srgbClr val="548DD4"/>
                          </a:solidFill>
                          <a:effectLst/>
                          <a:latin typeface="Consolas" panose="020B0609020204030204" pitchFamily="49" charset="0"/>
                          <a:ea typeface="Times New Roman" panose="02020603050405020304" pitchFamily="18" charset="0"/>
                          <a:cs typeface="Consolas" panose="020B0609020204030204" pitchFamily="49" charset="0"/>
                        </a:rPr>
                        <a:t>11</a:t>
                      </a:r>
                      <a:endParaRPr lang="en-IN" sz="120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IN" sz="1200">
                          <a:solidFill>
                            <a:srgbClr val="548DD4"/>
                          </a:solidFill>
                          <a:effectLst/>
                          <a:latin typeface="Consolas" panose="020B0609020204030204" pitchFamily="49" charset="0"/>
                          <a:ea typeface="Times New Roman" panose="02020603050405020304" pitchFamily="18" charset="0"/>
                          <a:cs typeface="Consolas" panose="020B0609020204030204" pitchFamily="49" charset="0"/>
                        </a:rPr>
                        <a:t>12</a:t>
                      </a:r>
                      <a:endParaRPr lang="en-IN" sz="120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IN" sz="1200">
                          <a:solidFill>
                            <a:srgbClr val="548DD4"/>
                          </a:solidFill>
                          <a:effectLst/>
                          <a:latin typeface="Consolas" panose="020B0609020204030204" pitchFamily="49" charset="0"/>
                          <a:ea typeface="Times New Roman" panose="02020603050405020304" pitchFamily="18" charset="0"/>
                          <a:cs typeface="Consolas" panose="020B0609020204030204" pitchFamily="49" charset="0"/>
                        </a:rPr>
                        <a:t>13</a:t>
                      </a:r>
                      <a:endParaRPr lang="en-IN" sz="120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IN" sz="1200">
                          <a:solidFill>
                            <a:srgbClr val="548DD4"/>
                          </a:solidFill>
                          <a:effectLst/>
                          <a:latin typeface="Consolas" panose="020B0609020204030204" pitchFamily="49" charset="0"/>
                          <a:ea typeface="Times New Roman" panose="02020603050405020304" pitchFamily="18" charset="0"/>
                          <a:cs typeface="Consolas" panose="020B0609020204030204" pitchFamily="49" charset="0"/>
                        </a:rPr>
                        <a:t>14</a:t>
                      </a:r>
                      <a:endParaRPr lang="en-IN" sz="120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IN" sz="1200">
                          <a:solidFill>
                            <a:srgbClr val="548DD4"/>
                          </a:solidFill>
                          <a:effectLst/>
                          <a:latin typeface="Consolas" panose="020B0609020204030204" pitchFamily="49" charset="0"/>
                          <a:ea typeface="Times New Roman" panose="02020603050405020304" pitchFamily="18" charset="0"/>
                          <a:cs typeface="Consolas" panose="020B0609020204030204" pitchFamily="49" charset="0"/>
                        </a:rPr>
                        <a:t>15</a:t>
                      </a:r>
                      <a:endParaRPr lang="en-IN" sz="120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IN" sz="1200">
                          <a:solidFill>
                            <a:srgbClr val="548DD4"/>
                          </a:solidFill>
                          <a:effectLst/>
                          <a:latin typeface="Consolas" panose="020B0609020204030204" pitchFamily="49" charset="0"/>
                          <a:ea typeface="Times New Roman" panose="02020603050405020304" pitchFamily="18" charset="0"/>
                          <a:cs typeface="Consolas" panose="020B0609020204030204" pitchFamily="49" charset="0"/>
                        </a:rPr>
                        <a:t>16</a:t>
                      </a:r>
                      <a:endParaRPr lang="en-IN" sz="120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IN" sz="1200">
                          <a:solidFill>
                            <a:srgbClr val="548DD4"/>
                          </a:solidFill>
                          <a:effectLst/>
                          <a:latin typeface="Consolas" panose="020B0609020204030204" pitchFamily="49" charset="0"/>
                          <a:ea typeface="Times New Roman" panose="02020603050405020304" pitchFamily="18" charset="0"/>
                          <a:cs typeface="Consolas" panose="020B0609020204030204" pitchFamily="49" charset="0"/>
                        </a:rPr>
                        <a:t>17</a:t>
                      </a:r>
                      <a:endParaRPr lang="en-IN" sz="120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IN" sz="1200">
                          <a:solidFill>
                            <a:srgbClr val="548DD4"/>
                          </a:solidFill>
                          <a:effectLst/>
                          <a:latin typeface="Consolas" panose="020B0609020204030204" pitchFamily="49" charset="0"/>
                          <a:ea typeface="Times New Roman" panose="02020603050405020304" pitchFamily="18" charset="0"/>
                          <a:cs typeface="Consolas" panose="020B0609020204030204" pitchFamily="49" charset="0"/>
                        </a:rPr>
                        <a:t>18</a:t>
                      </a:r>
                      <a:endParaRPr lang="en-IN" sz="120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IN" sz="1200">
                          <a:solidFill>
                            <a:srgbClr val="548DD4"/>
                          </a:solidFill>
                          <a:effectLst/>
                          <a:latin typeface="Consolas" panose="020B0609020204030204" pitchFamily="49" charset="0"/>
                          <a:ea typeface="Times New Roman" panose="02020603050405020304" pitchFamily="18" charset="0"/>
                          <a:cs typeface="Consolas" panose="020B0609020204030204" pitchFamily="49" charset="0"/>
                        </a:rPr>
                        <a:t>19</a:t>
                      </a:r>
                      <a:endParaRPr lang="en-IN" sz="120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IN" sz="1200">
                          <a:solidFill>
                            <a:srgbClr val="548DD4"/>
                          </a:solidFill>
                          <a:effectLst/>
                          <a:latin typeface="Consolas" panose="020B0609020204030204" pitchFamily="49" charset="0"/>
                          <a:ea typeface="Times New Roman" panose="02020603050405020304" pitchFamily="18" charset="0"/>
                          <a:cs typeface="Consolas" panose="020B0609020204030204" pitchFamily="49" charset="0"/>
                        </a:rPr>
                        <a:t>20</a:t>
                      </a:r>
                      <a:endParaRPr lang="en-IN" sz="1200">
                        <a:effectLst/>
                        <a:latin typeface="Consolas" panose="020B0609020204030204" pitchFamily="49" charset="0"/>
                        <a:ea typeface="Times New Roman" panose="02020603050405020304" pitchFamily="18" charset="0"/>
                        <a:cs typeface="Mangal" panose="02040503050203030202" pitchFamily="18" charset="0"/>
                      </a:endParaRPr>
                    </a:p>
                  </a:txBody>
                  <a:tcPr marL="63165" marR="6316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spcAft>
                          <a:spcPts val="0"/>
                        </a:spcAft>
                      </a:pPr>
                      <a:r>
                        <a:rPr lang="en-US" sz="1200" dirty="0">
                          <a:solidFill>
                            <a:srgbClr val="0000FF"/>
                          </a:solidFill>
                          <a:effectLst/>
                          <a:latin typeface="Consolas" panose="020B0609020204030204" pitchFamily="49" charset="0"/>
                          <a:ea typeface="Times New Roman" panose="02020603050405020304" pitchFamily="18" charset="0"/>
                          <a:cs typeface="Consolas" panose="020B0609020204030204" pitchFamily="49" charset="0"/>
                        </a:rPr>
                        <a:t>from</a:t>
                      </a:r>
                      <a:r>
                        <a:rPr lang="en-US" sz="12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200" dirty="0" err="1">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scipy</a:t>
                      </a:r>
                      <a:r>
                        <a:rPr lang="en-US" sz="12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200" dirty="0">
                          <a:solidFill>
                            <a:srgbClr val="0000FF"/>
                          </a:solidFill>
                          <a:effectLst/>
                          <a:latin typeface="Consolas" panose="020B0609020204030204" pitchFamily="49" charset="0"/>
                          <a:ea typeface="Times New Roman" panose="02020603050405020304" pitchFamily="18" charset="0"/>
                          <a:cs typeface="Consolas" panose="020B0609020204030204" pitchFamily="49" charset="0"/>
                        </a:rPr>
                        <a:t>import</a:t>
                      </a:r>
                      <a:r>
                        <a:rPr lang="en-US" sz="12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200" dirty="0" err="1">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linalg</a:t>
                      </a:r>
                      <a:endParaRPr lang="en-IN" sz="1200" dirty="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US" sz="1200" dirty="0">
                          <a:solidFill>
                            <a:srgbClr val="0000FF"/>
                          </a:solidFill>
                          <a:effectLst/>
                          <a:latin typeface="Consolas" panose="020B0609020204030204" pitchFamily="49" charset="0"/>
                          <a:ea typeface="Times New Roman" panose="02020603050405020304" pitchFamily="18" charset="0"/>
                          <a:cs typeface="Consolas" panose="020B0609020204030204" pitchFamily="49" charset="0"/>
                        </a:rPr>
                        <a:t>import</a:t>
                      </a:r>
                      <a:r>
                        <a:rPr lang="en-US" sz="12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200" dirty="0" err="1">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numpy</a:t>
                      </a:r>
                      <a:r>
                        <a:rPr lang="en-US" sz="12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200" dirty="0">
                          <a:solidFill>
                            <a:srgbClr val="0000FF"/>
                          </a:solidFill>
                          <a:effectLst/>
                          <a:latin typeface="Consolas" panose="020B0609020204030204" pitchFamily="49" charset="0"/>
                          <a:ea typeface="Times New Roman" panose="02020603050405020304" pitchFamily="18" charset="0"/>
                          <a:cs typeface="Consolas" panose="020B0609020204030204" pitchFamily="49" charset="0"/>
                        </a:rPr>
                        <a:t>as</a:t>
                      </a:r>
                      <a:r>
                        <a:rPr lang="en-US" sz="12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np</a:t>
                      </a:r>
                      <a:endParaRPr lang="en-IN" sz="1200" dirty="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US" sz="1200" dirty="0" err="1">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np.set_printoptions</a:t>
                      </a:r>
                      <a:r>
                        <a:rPr lang="en-US" sz="12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(precision=</a:t>
                      </a:r>
                      <a:r>
                        <a:rPr lang="en-US" sz="1200" dirty="0">
                          <a:solidFill>
                            <a:srgbClr val="04737B"/>
                          </a:solidFill>
                          <a:effectLst/>
                          <a:latin typeface="Consolas" panose="020B0609020204030204" pitchFamily="49" charset="0"/>
                          <a:ea typeface="Times New Roman" panose="02020603050405020304" pitchFamily="18" charset="0"/>
                          <a:cs typeface="Consolas" panose="020B0609020204030204" pitchFamily="49" charset="0"/>
                        </a:rPr>
                        <a:t>2</a:t>
                      </a:r>
                      <a:r>
                        <a:rPr lang="en-US" sz="12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suppress = </a:t>
                      </a:r>
                      <a:r>
                        <a:rPr lang="en-US" sz="1200" dirty="0">
                          <a:solidFill>
                            <a:srgbClr val="0000FF"/>
                          </a:solidFill>
                          <a:effectLst/>
                          <a:latin typeface="Consolas" panose="020B0609020204030204" pitchFamily="49" charset="0"/>
                          <a:ea typeface="Times New Roman" panose="02020603050405020304" pitchFamily="18" charset="0"/>
                          <a:cs typeface="Consolas" panose="020B0609020204030204" pitchFamily="49" charset="0"/>
                        </a:rPr>
                        <a:t>True</a:t>
                      </a:r>
                      <a:r>
                        <a:rPr lang="en-US" sz="12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a:t>
                      </a:r>
                      <a:endParaRPr lang="en-IN" sz="1200" dirty="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US" sz="12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A = array([[</a:t>
                      </a:r>
                      <a:r>
                        <a:rPr lang="en-US" sz="1200" dirty="0">
                          <a:solidFill>
                            <a:srgbClr val="04737B"/>
                          </a:solidFill>
                          <a:effectLst/>
                          <a:latin typeface="Consolas" panose="020B0609020204030204" pitchFamily="49" charset="0"/>
                          <a:ea typeface="Times New Roman" panose="02020603050405020304" pitchFamily="18" charset="0"/>
                          <a:cs typeface="Consolas" panose="020B0609020204030204" pitchFamily="49" charset="0"/>
                        </a:rPr>
                        <a:t>0</a:t>
                      </a:r>
                      <a:r>
                        <a:rPr lang="en-US" sz="12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200" dirty="0">
                          <a:solidFill>
                            <a:srgbClr val="04737B"/>
                          </a:solidFill>
                          <a:effectLst/>
                          <a:latin typeface="Consolas" panose="020B0609020204030204" pitchFamily="49" charset="0"/>
                          <a:ea typeface="Times New Roman" panose="02020603050405020304" pitchFamily="18" charset="0"/>
                          <a:cs typeface="Consolas" panose="020B0609020204030204" pitchFamily="49" charset="0"/>
                        </a:rPr>
                        <a:t>3</a:t>
                      </a:r>
                      <a:r>
                        <a:rPr lang="en-US" sz="12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200" dirty="0">
                          <a:solidFill>
                            <a:srgbClr val="04737B"/>
                          </a:solidFill>
                          <a:effectLst/>
                          <a:latin typeface="Consolas" panose="020B0609020204030204" pitchFamily="49" charset="0"/>
                          <a:ea typeface="Times New Roman" panose="02020603050405020304" pitchFamily="18" charset="0"/>
                          <a:cs typeface="Consolas" panose="020B0609020204030204" pitchFamily="49" charset="0"/>
                        </a:rPr>
                        <a:t>2</a:t>
                      </a:r>
                      <a:r>
                        <a:rPr lang="en-US" sz="12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endParaRPr lang="en-IN" sz="1200" dirty="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US" sz="12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200" dirty="0">
                          <a:solidFill>
                            <a:srgbClr val="04737B"/>
                          </a:solidFill>
                          <a:effectLst/>
                          <a:latin typeface="Consolas" panose="020B0609020204030204" pitchFamily="49" charset="0"/>
                          <a:ea typeface="Times New Roman" panose="02020603050405020304" pitchFamily="18" charset="0"/>
                          <a:cs typeface="Consolas" panose="020B0609020204030204" pitchFamily="49" charset="0"/>
                        </a:rPr>
                        <a:t>1</a:t>
                      </a:r>
                      <a:r>
                        <a:rPr lang="en-US" sz="12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200" dirty="0">
                          <a:solidFill>
                            <a:srgbClr val="04737B"/>
                          </a:solidFill>
                          <a:effectLst/>
                          <a:latin typeface="Consolas" panose="020B0609020204030204" pitchFamily="49" charset="0"/>
                          <a:ea typeface="Times New Roman" panose="02020603050405020304" pitchFamily="18" charset="0"/>
                          <a:cs typeface="Consolas" panose="020B0609020204030204" pitchFamily="49" charset="0"/>
                        </a:rPr>
                        <a:t>4</a:t>
                      </a:r>
                      <a:r>
                        <a:rPr lang="en-US" sz="12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200" dirty="0">
                          <a:solidFill>
                            <a:srgbClr val="04737B"/>
                          </a:solidFill>
                          <a:effectLst/>
                          <a:latin typeface="Consolas" panose="020B0609020204030204" pitchFamily="49" charset="0"/>
                          <a:ea typeface="Times New Roman" panose="02020603050405020304" pitchFamily="18" charset="0"/>
                          <a:cs typeface="Consolas" panose="020B0609020204030204" pitchFamily="49" charset="0"/>
                        </a:rPr>
                        <a:t>2</a:t>
                      </a:r>
                      <a:r>
                        <a:rPr lang="en-US" sz="12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a:t>
                      </a:r>
                      <a:endParaRPr lang="en-IN" sz="1200" dirty="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US" sz="12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200" dirty="0">
                          <a:solidFill>
                            <a:srgbClr val="04737B"/>
                          </a:solidFill>
                          <a:effectLst/>
                          <a:latin typeface="Consolas" panose="020B0609020204030204" pitchFamily="49" charset="0"/>
                          <a:ea typeface="Times New Roman" panose="02020603050405020304" pitchFamily="18" charset="0"/>
                          <a:cs typeface="Consolas" panose="020B0609020204030204" pitchFamily="49" charset="0"/>
                        </a:rPr>
                        <a:t>3</a:t>
                      </a:r>
                      <a:r>
                        <a:rPr lang="en-US" sz="12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200" dirty="0">
                          <a:solidFill>
                            <a:srgbClr val="04737B"/>
                          </a:solidFill>
                          <a:effectLst/>
                          <a:latin typeface="Consolas" panose="020B0609020204030204" pitchFamily="49" charset="0"/>
                          <a:ea typeface="Times New Roman" panose="02020603050405020304" pitchFamily="18" charset="0"/>
                          <a:cs typeface="Consolas" panose="020B0609020204030204" pitchFamily="49" charset="0"/>
                        </a:rPr>
                        <a:t>4</a:t>
                      </a:r>
                      <a:r>
                        <a:rPr lang="en-US" sz="12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200" dirty="0">
                          <a:solidFill>
                            <a:srgbClr val="04737B"/>
                          </a:solidFill>
                          <a:effectLst/>
                          <a:latin typeface="Consolas" panose="020B0609020204030204" pitchFamily="49" charset="0"/>
                          <a:ea typeface="Times New Roman" panose="02020603050405020304" pitchFamily="18" charset="0"/>
                          <a:cs typeface="Consolas" panose="020B0609020204030204" pitchFamily="49" charset="0"/>
                        </a:rPr>
                        <a:t>1</a:t>
                      </a:r>
                      <a:r>
                        <a:rPr lang="en-US" sz="12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a:t>
                      </a:r>
                      <a:endParaRPr lang="en-IN" sz="1200" dirty="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US" sz="12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B = A.T</a:t>
                      </a:r>
                      <a:endParaRPr lang="en-IN" sz="1200" dirty="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US" sz="1200" dirty="0">
                          <a:solidFill>
                            <a:srgbClr val="0000FF"/>
                          </a:solidFill>
                          <a:effectLst/>
                          <a:latin typeface="Consolas" panose="020B0609020204030204" pitchFamily="49" charset="0"/>
                          <a:ea typeface="Times New Roman" panose="02020603050405020304" pitchFamily="18" charset="0"/>
                          <a:cs typeface="Consolas" panose="020B0609020204030204" pitchFamily="49" charset="0"/>
                        </a:rPr>
                        <a:t>print</a:t>
                      </a:r>
                      <a:r>
                        <a:rPr lang="en-US" sz="12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a:t>
                      </a:r>
                      <a:r>
                        <a:rPr lang="en-US" sz="1200" i="1" dirty="0">
                          <a:solidFill>
                            <a:srgbClr val="00AA00"/>
                          </a:solidFill>
                          <a:effectLst/>
                          <a:latin typeface="Consolas" panose="020B0609020204030204" pitchFamily="49" charset="0"/>
                          <a:ea typeface="Times New Roman" panose="02020603050405020304" pitchFamily="18" charset="0"/>
                          <a:cs typeface="Consolas" panose="020B0609020204030204" pitchFamily="49" charset="0"/>
                        </a:rPr>
                        <a:t>'Transpose of A-&gt;'</a:t>
                      </a:r>
                      <a:r>
                        <a:rPr lang="en-US" sz="12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B)</a:t>
                      </a:r>
                      <a:endParaRPr lang="en-IN" sz="1200" dirty="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US" sz="12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C = </a:t>
                      </a:r>
                      <a:r>
                        <a:rPr lang="en-US" sz="1200" dirty="0" err="1">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linalg.inv</a:t>
                      </a:r>
                      <a:r>
                        <a:rPr lang="en-US" sz="12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(A)</a:t>
                      </a:r>
                      <a:endParaRPr lang="en-IN" sz="1200" dirty="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US" sz="1200" dirty="0">
                          <a:solidFill>
                            <a:srgbClr val="0000FF"/>
                          </a:solidFill>
                          <a:effectLst/>
                          <a:latin typeface="Consolas" panose="020B0609020204030204" pitchFamily="49" charset="0"/>
                          <a:ea typeface="Times New Roman" panose="02020603050405020304" pitchFamily="18" charset="0"/>
                          <a:cs typeface="Consolas" panose="020B0609020204030204" pitchFamily="49" charset="0"/>
                        </a:rPr>
                        <a:t>print</a:t>
                      </a:r>
                      <a:r>
                        <a:rPr lang="en-US" sz="12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a:t>
                      </a:r>
                      <a:r>
                        <a:rPr lang="en-US" sz="1200" i="1" dirty="0">
                          <a:solidFill>
                            <a:srgbClr val="00AA00"/>
                          </a:solidFill>
                          <a:effectLst/>
                          <a:latin typeface="Consolas" panose="020B0609020204030204" pitchFamily="49" charset="0"/>
                          <a:ea typeface="Times New Roman" panose="02020603050405020304" pitchFamily="18" charset="0"/>
                          <a:cs typeface="Consolas" panose="020B0609020204030204" pitchFamily="49" charset="0"/>
                        </a:rPr>
                        <a:t>'Inverse of A-&gt;'</a:t>
                      </a:r>
                      <a:r>
                        <a:rPr lang="en-US" sz="12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C)</a:t>
                      </a:r>
                      <a:endParaRPr lang="en-IN" sz="1200" dirty="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US" sz="12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D = </a:t>
                      </a:r>
                      <a:r>
                        <a:rPr lang="en-US" sz="1200" dirty="0" err="1">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linalg.det</a:t>
                      </a:r>
                      <a:r>
                        <a:rPr lang="en-US" sz="12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(A)</a:t>
                      </a:r>
                      <a:endParaRPr lang="en-IN" sz="1200" dirty="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US" sz="1200" dirty="0">
                          <a:solidFill>
                            <a:srgbClr val="0000FF"/>
                          </a:solidFill>
                          <a:effectLst/>
                          <a:latin typeface="Consolas" panose="020B0609020204030204" pitchFamily="49" charset="0"/>
                          <a:ea typeface="Times New Roman" panose="02020603050405020304" pitchFamily="18" charset="0"/>
                          <a:cs typeface="Consolas" panose="020B0609020204030204" pitchFamily="49" charset="0"/>
                        </a:rPr>
                        <a:t>print</a:t>
                      </a:r>
                      <a:r>
                        <a:rPr lang="en-US" sz="12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a:t>
                      </a:r>
                      <a:r>
                        <a:rPr lang="en-US" sz="1200" i="1" dirty="0">
                          <a:solidFill>
                            <a:srgbClr val="00AA00"/>
                          </a:solidFill>
                          <a:effectLst/>
                          <a:latin typeface="Consolas" panose="020B0609020204030204" pitchFamily="49" charset="0"/>
                          <a:ea typeface="Times New Roman" panose="02020603050405020304" pitchFamily="18" charset="0"/>
                          <a:cs typeface="Consolas" panose="020B0609020204030204" pitchFamily="49" charset="0"/>
                        </a:rPr>
                        <a:t>'Determinant of A-&gt;'</a:t>
                      </a:r>
                      <a:r>
                        <a:rPr lang="en-US" sz="12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D)</a:t>
                      </a:r>
                      <a:endParaRPr lang="en-IN" sz="1200" dirty="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US" sz="12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E = </a:t>
                      </a:r>
                      <a:r>
                        <a:rPr lang="en-US" sz="1200" dirty="0" err="1">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linalg.norm</a:t>
                      </a:r>
                      <a:r>
                        <a:rPr lang="en-US" sz="12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(A)</a:t>
                      </a:r>
                      <a:endParaRPr lang="en-IN" sz="1200" dirty="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US" sz="1200" dirty="0">
                          <a:solidFill>
                            <a:srgbClr val="0000FF"/>
                          </a:solidFill>
                          <a:effectLst/>
                          <a:latin typeface="Consolas" panose="020B0609020204030204" pitchFamily="49" charset="0"/>
                          <a:ea typeface="Times New Roman" panose="02020603050405020304" pitchFamily="18" charset="0"/>
                          <a:cs typeface="Consolas" panose="020B0609020204030204" pitchFamily="49" charset="0"/>
                        </a:rPr>
                        <a:t>print</a:t>
                      </a:r>
                      <a:r>
                        <a:rPr lang="en-US" sz="12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a:t>
                      </a:r>
                      <a:r>
                        <a:rPr lang="en-US" sz="1200" i="1" dirty="0">
                          <a:solidFill>
                            <a:srgbClr val="00AA00"/>
                          </a:solidFill>
                          <a:effectLst/>
                          <a:latin typeface="Consolas" panose="020B0609020204030204" pitchFamily="49" charset="0"/>
                          <a:ea typeface="Times New Roman" panose="02020603050405020304" pitchFamily="18" charset="0"/>
                          <a:cs typeface="Consolas" panose="020B0609020204030204" pitchFamily="49" charset="0"/>
                        </a:rPr>
                        <a:t>'</a:t>
                      </a:r>
                      <a:r>
                        <a:rPr lang="en-US" sz="1200" i="1" dirty="0" err="1">
                          <a:solidFill>
                            <a:srgbClr val="00AA00"/>
                          </a:solidFill>
                          <a:effectLst/>
                          <a:latin typeface="Consolas" panose="020B0609020204030204" pitchFamily="49" charset="0"/>
                          <a:ea typeface="Times New Roman" panose="02020603050405020304" pitchFamily="18" charset="0"/>
                          <a:cs typeface="Consolas" panose="020B0609020204030204" pitchFamily="49" charset="0"/>
                        </a:rPr>
                        <a:t>Frobenius</a:t>
                      </a:r>
                      <a:r>
                        <a:rPr lang="en-US" sz="1200" i="1" dirty="0">
                          <a:solidFill>
                            <a:srgbClr val="00AA00"/>
                          </a:solidFill>
                          <a:effectLst/>
                          <a:latin typeface="Consolas" panose="020B0609020204030204" pitchFamily="49" charset="0"/>
                          <a:ea typeface="Times New Roman" panose="02020603050405020304" pitchFamily="18" charset="0"/>
                          <a:cs typeface="Consolas" panose="020B0609020204030204" pitchFamily="49" charset="0"/>
                        </a:rPr>
                        <a:t> norm of A-&gt;'</a:t>
                      </a:r>
                      <a:r>
                        <a:rPr lang="en-US" sz="12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E)</a:t>
                      </a:r>
                      <a:endParaRPr lang="en-IN" sz="1200" dirty="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US" sz="12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F = </a:t>
                      </a:r>
                      <a:r>
                        <a:rPr lang="en-US" sz="1200" dirty="0" err="1">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linalg.norm</a:t>
                      </a:r>
                      <a:r>
                        <a:rPr lang="en-US" sz="12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(A)</a:t>
                      </a:r>
                      <a:endParaRPr lang="en-IN" sz="1200" dirty="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US" sz="1200" dirty="0">
                          <a:solidFill>
                            <a:srgbClr val="0000FF"/>
                          </a:solidFill>
                          <a:effectLst/>
                          <a:latin typeface="Consolas" panose="020B0609020204030204" pitchFamily="49" charset="0"/>
                          <a:ea typeface="Times New Roman" panose="02020603050405020304" pitchFamily="18" charset="0"/>
                          <a:cs typeface="Consolas" panose="020B0609020204030204" pitchFamily="49" charset="0"/>
                        </a:rPr>
                        <a:t>print</a:t>
                      </a:r>
                      <a:r>
                        <a:rPr lang="en-US" sz="12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a:t>
                      </a:r>
                      <a:r>
                        <a:rPr lang="en-US" sz="1200" i="1" dirty="0">
                          <a:solidFill>
                            <a:srgbClr val="00AA00"/>
                          </a:solidFill>
                          <a:effectLst/>
                          <a:latin typeface="Consolas" panose="020B0609020204030204" pitchFamily="49" charset="0"/>
                          <a:ea typeface="Times New Roman" panose="02020603050405020304" pitchFamily="18" charset="0"/>
                          <a:cs typeface="Consolas" panose="020B0609020204030204" pitchFamily="49" charset="0"/>
                        </a:rPr>
                        <a:t>'L1 norm of A-&gt;'</a:t>
                      </a:r>
                      <a:r>
                        <a:rPr lang="en-US" sz="12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F)</a:t>
                      </a:r>
                      <a:endParaRPr lang="en-IN" sz="1200" dirty="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US" sz="1200" dirty="0">
                          <a:solidFill>
                            <a:srgbClr val="FF0000"/>
                          </a:solidFill>
                          <a:effectLst/>
                          <a:latin typeface="Consolas" panose="020B0609020204030204" pitchFamily="49" charset="0"/>
                          <a:ea typeface="Times New Roman" panose="02020603050405020304" pitchFamily="18" charset="0"/>
                          <a:cs typeface="Consolas" panose="020B0609020204030204" pitchFamily="49" charset="0"/>
                        </a:rPr>
                        <a:t># Note that </a:t>
                      </a:r>
                      <a:r>
                        <a:rPr lang="en-US" sz="1200" dirty="0" err="1">
                          <a:solidFill>
                            <a:srgbClr val="FF0000"/>
                          </a:solidFill>
                          <a:effectLst/>
                          <a:latin typeface="Consolas" panose="020B0609020204030204" pitchFamily="49" charset="0"/>
                          <a:ea typeface="Times New Roman" panose="02020603050405020304" pitchFamily="18" charset="0"/>
                          <a:cs typeface="Consolas" panose="020B0609020204030204" pitchFamily="49" charset="0"/>
                        </a:rPr>
                        <a:t>linalg</a:t>
                      </a:r>
                      <a:r>
                        <a:rPr lang="en-US" sz="1200" dirty="0">
                          <a:solidFill>
                            <a:srgbClr val="FF0000"/>
                          </a:solidFill>
                          <a:effectLst/>
                          <a:latin typeface="Consolas" panose="020B0609020204030204" pitchFamily="49" charset="0"/>
                          <a:ea typeface="Times New Roman" panose="02020603050405020304" pitchFamily="18" charset="0"/>
                          <a:cs typeface="Consolas" panose="020B0609020204030204" pitchFamily="49" charset="0"/>
                        </a:rPr>
                        <a:t> is available both in </a:t>
                      </a:r>
                      <a:r>
                        <a:rPr lang="en-US" sz="1200" dirty="0" err="1">
                          <a:solidFill>
                            <a:srgbClr val="FF0000"/>
                          </a:solidFill>
                          <a:effectLst/>
                          <a:latin typeface="Consolas" panose="020B0609020204030204" pitchFamily="49" charset="0"/>
                          <a:ea typeface="Times New Roman" panose="02020603050405020304" pitchFamily="18" charset="0"/>
                          <a:cs typeface="Consolas" panose="020B0609020204030204" pitchFamily="49" charset="0"/>
                        </a:rPr>
                        <a:t>numpy</a:t>
                      </a:r>
                      <a:r>
                        <a:rPr lang="en-US" sz="1200" dirty="0">
                          <a:solidFill>
                            <a:srgbClr val="FF0000"/>
                          </a:solidFill>
                          <a:effectLst/>
                          <a:latin typeface="Consolas" panose="020B0609020204030204" pitchFamily="49" charset="0"/>
                          <a:ea typeface="Times New Roman" panose="02020603050405020304" pitchFamily="18" charset="0"/>
                          <a:cs typeface="Consolas" panose="020B0609020204030204" pitchFamily="49" charset="0"/>
                        </a:rPr>
                        <a:t> and </a:t>
                      </a:r>
                      <a:r>
                        <a:rPr lang="en-US" sz="1200" dirty="0" err="1">
                          <a:solidFill>
                            <a:srgbClr val="FF0000"/>
                          </a:solidFill>
                          <a:effectLst/>
                          <a:latin typeface="Consolas" panose="020B0609020204030204" pitchFamily="49" charset="0"/>
                          <a:ea typeface="Times New Roman" panose="02020603050405020304" pitchFamily="18" charset="0"/>
                          <a:cs typeface="Consolas" panose="020B0609020204030204" pitchFamily="49" charset="0"/>
                        </a:rPr>
                        <a:t>scipy</a:t>
                      </a:r>
                      <a:endParaRPr lang="en-IN" sz="1200" dirty="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US" sz="1200" dirty="0">
                          <a:solidFill>
                            <a:srgbClr val="FF0000"/>
                          </a:solidFill>
                          <a:effectLst/>
                          <a:latin typeface="Consolas" panose="020B0609020204030204" pitchFamily="49" charset="0"/>
                          <a:ea typeface="Times New Roman" panose="02020603050405020304" pitchFamily="18" charset="0"/>
                          <a:cs typeface="Consolas" panose="020B0609020204030204" pitchFamily="49" charset="0"/>
                        </a:rPr>
                        <a:t># Method </a:t>
                      </a:r>
                      <a:r>
                        <a:rPr lang="en-US" sz="1200" dirty="0" err="1">
                          <a:solidFill>
                            <a:srgbClr val="FF0000"/>
                          </a:solidFill>
                          <a:effectLst/>
                          <a:latin typeface="Consolas" panose="020B0609020204030204" pitchFamily="49" charset="0"/>
                          <a:ea typeface="Times New Roman" panose="02020603050405020304" pitchFamily="18" charset="0"/>
                          <a:cs typeface="Consolas" panose="020B0609020204030204" pitchFamily="49" charset="0"/>
                        </a:rPr>
                        <a:t>matrix_rank</a:t>
                      </a:r>
                      <a:r>
                        <a:rPr lang="en-US" sz="1200" dirty="0">
                          <a:solidFill>
                            <a:srgbClr val="FF0000"/>
                          </a:solidFill>
                          <a:effectLst/>
                          <a:latin typeface="Consolas" panose="020B0609020204030204" pitchFamily="49" charset="0"/>
                          <a:ea typeface="Times New Roman" panose="02020603050405020304" pitchFamily="18" charset="0"/>
                          <a:cs typeface="Consolas" panose="020B0609020204030204" pitchFamily="49" charset="0"/>
                        </a:rPr>
                        <a:t>() is available only in </a:t>
                      </a:r>
                      <a:r>
                        <a:rPr lang="en-US" sz="1200" dirty="0" err="1">
                          <a:solidFill>
                            <a:srgbClr val="FF0000"/>
                          </a:solidFill>
                          <a:effectLst/>
                          <a:latin typeface="Consolas" panose="020B0609020204030204" pitchFamily="49" charset="0"/>
                          <a:ea typeface="Times New Roman" panose="02020603050405020304" pitchFamily="18" charset="0"/>
                          <a:cs typeface="Consolas" panose="020B0609020204030204" pitchFamily="49" charset="0"/>
                        </a:rPr>
                        <a:t>numpy</a:t>
                      </a:r>
                      <a:endParaRPr lang="en-IN" sz="1200" dirty="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US" sz="12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G = </a:t>
                      </a:r>
                      <a:r>
                        <a:rPr lang="en-US" sz="1200" dirty="0" err="1">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np.linalg.matrix_rank</a:t>
                      </a:r>
                      <a:r>
                        <a:rPr lang="en-US" sz="12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(A)</a:t>
                      </a:r>
                      <a:endParaRPr lang="en-IN" sz="1200" dirty="0">
                        <a:effectLst/>
                        <a:latin typeface="Consolas" panose="020B0609020204030204" pitchFamily="49" charset="0"/>
                        <a:ea typeface="Times New Roman" panose="02020603050405020304" pitchFamily="18" charset="0"/>
                        <a:cs typeface="Mangal" panose="02040503050203030202" pitchFamily="18" charset="0"/>
                      </a:endParaRPr>
                    </a:p>
                    <a:p>
                      <a:pPr fontAlgn="base">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dirty="0">
                          <a:solidFill>
                            <a:srgbClr val="0000FF"/>
                          </a:solidFill>
                          <a:effectLst/>
                          <a:latin typeface="Consolas" panose="020B0609020204030204" pitchFamily="49" charset="0"/>
                          <a:ea typeface="Times New Roman" panose="02020603050405020304" pitchFamily="18" charset="0"/>
                          <a:cs typeface="Consolas" panose="020B0609020204030204" pitchFamily="49" charset="0"/>
                        </a:rPr>
                        <a:t>print</a:t>
                      </a:r>
                      <a:r>
                        <a:rPr lang="en-US" sz="12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a:t>
                      </a:r>
                      <a:r>
                        <a:rPr lang="en-US" sz="1200" i="1" dirty="0">
                          <a:solidFill>
                            <a:srgbClr val="00AA00"/>
                          </a:solidFill>
                          <a:effectLst/>
                          <a:latin typeface="Consolas" panose="020B0609020204030204" pitchFamily="49" charset="0"/>
                          <a:ea typeface="Times New Roman" panose="02020603050405020304" pitchFamily="18" charset="0"/>
                          <a:cs typeface="Consolas" panose="020B0609020204030204" pitchFamily="49" charset="0"/>
                        </a:rPr>
                        <a:t>'Rank of A-&gt;'</a:t>
                      </a:r>
                      <a:r>
                        <a:rPr lang="en-US" sz="12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G)</a:t>
                      </a:r>
                      <a:endParaRPr lang="en-IN" sz="1200" dirty="0">
                        <a:effectLst/>
                        <a:latin typeface="Consolas" panose="020B0609020204030204" pitchFamily="49" charset="0"/>
                        <a:ea typeface="Times New Roman" panose="02020603050405020304" pitchFamily="18" charset="0"/>
                        <a:cs typeface="Mangal" panose="02040503050203030202" pitchFamily="18" charset="0"/>
                      </a:endParaRPr>
                    </a:p>
                  </a:txBody>
                  <a:tcPr marL="63165" marR="6316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111970667"/>
                  </a:ext>
                </a:extLst>
              </a:tr>
              <a:tr h="1544023">
                <a:tc>
                  <a:txBody>
                    <a:bodyPr/>
                    <a:lstStyle/>
                    <a:p>
                      <a:pPr>
                        <a:spcAft>
                          <a:spcPts val="0"/>
                        </a:spcAft>
                      </a:pPr>
                      <a:r>
                        <a:rPr lang="en-IN" sz="1200">
                          <a:solidFill>
                            <a:srgbClr val="548DD4"/>
                          </a:solidFill>
                          <a:effectLst/>
                          <a:latin typeface="Consolas" panose="020B0609020204030204" pitchFamily="49" charset="0"/>
                          <a:ea typeface="Times New Roman" panose="02020603050405020304" pitchFamily="18" charset="0"/>
                          <a:cs typeface="Consolas" panose="020B0609020204030204" pitchFamily="49" charset="0"/>
                        </a:rPr>
                        <a:t>21</a:t>
                      </a:r>
                      <a:endParaRPr lang="en-IN" sz="120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IN" sz="1200">
                          <a:solidFill>
                            <a:srgbClr val="548DD4"/>
                          </a:solidFill>
                          <a:effectLst/>
                          <a:latin typeface="Consolas" panose="020B0609020204030204" pitchFamily="49" charset="0"/>
                          <a:ea typeface="Times New Roman" panose="02020603050405020304" pitchFamily="18" charset="0"/>
                          <a:cs typeface="Consolas" panose="020B0609020204030204" pitchFamily="49" charset="0"/>
                        </a:rPr>
                        <a:t>22</a:t>
                      </a:r>
                      <a:endParaRPr lang="en-IN" sz="120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IN" sz="1200">
                          <a:solidFill>
                            <a:srgbClr val="548DD4"/>
                          </a:solidFill>
                          <a:effectLst/>
                          <a:latin typeface="Consolas" panose="020B0609020204030204" pitchFamily="49" charset="0"/>
                          <a:ea typeface="Times New Roman" panose="02020603050405020304" pitchFamily="18" charset="0"/>
                          <a:cs typeface="Consolas" panose="020B0609020204030204" pitchFamily="49" charset="0"/>
                        </a:rPr>
                        <a:t>23</a:t>
                      </a:r>
                      <a:endParaRPr lang="en-IN" sz="120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IN" sz="1200">
                          <a:solidFill>
                            <a:srgbClr val="548DD4"/>
                          </a:solidFill>
                          <a:effectLst/>
                          <a:latin typeface="Consolas" panose="020B0609020204030204" pitchFamily="49" charset="0"/>
                          <a:ea typeface="Times New Roman" panose="02020603050405020304" pitchFamily="18" charset="0"/>
                          <a:cs typeface="Consolas" panose="020B0609020204030204" pitchFamily="49" charset="0"/>
                        </a:rPr>
                        <a:t>24</a:t>
                      </a:r>
                      <a:endParaRPr lang="en-IN" sz="120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IN" sz="1200">
                          <a:solidFill>
                            <a:srgbClr val="548DD4"/>
                          </a:solidFill>
                          <a:effectLst/>
                          <a:latin typeface="Consolas" panose="020B0609020204030204" pitchFamily="49" charset="0"/>
                          <a:ea typeface="Times New Roman" panose="02020603050405020304" pitchFamily="18" charset="0"/>
                          <a:cs typeface="Consolas" panose="020B0609020204030204" pitchFamily="49" charset="0"/>
                        </a:rPr>
                        <a:t>25</a:t>
                      </a:r>
                      <a:endParaRPr lang="en-IN" sz="120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IN" sz="1200">
                          <a:solidFill>
                            <a:srgbClr val="548DD4"/>
                          </a:solidFill>
                          <a:effectLst/>
                          <a:latin typeface="Consolas" panose="020B0609020204030204" pitchFamily="49" charset="0"/>
                          <a:ea typeface="Times New Roman" panose="02020603050405020304" pitchFamily="18" charset="0"/>
                          <a:cs typeface="Consolas" panose="020B0609020204030204" pitchFamily="49" charset="0"/>
                        </a:rPr>
                        <a:t>26</a:t>
                      </a:r>
                      <a:endParaRPr lang="en-IN" sz="120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IN" sz="1200">
                          <a:solidFill>
                            <a:srgbClr val="548DD4"/>
                          </a:solidFill>
                          <a:effectLst/>
                          <a:latin typeface="Consolas" panose="020B0609020204030204" pitchFamily="49" charset="0"/>
                          <a:ea typeface="Times New Roman" panose="02020603050405020304" pitchFamily="18" charset="0"/>
                          <a:cs typeface="Consolas" panose="020B0609020204030204" pitchFamily="49" charset="0"/>
                        </a:rPr>
                        <a:t>27</a:t>
                      </a:r>
                      <a:endParaRPr lang="en-IN" sz="120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IN" sz="1200">
                          <a:solidFill>
                            <a:srgbClr val="548DD4"/>
                          </a:solidFill>
                          <a:effectLst/>
                          <a:latin typeface="Consolas" panose="020B0609020204030204" pitchFamily="49" charset="0"/>
                          <a:ea typeface="Times New Roman" panose="02020603050405020304" pitchFamily="18" charset="0"/>
                          <a:cs typeface="Consolas" panose="020B0609020204030204" pitchFamily="49" charset="0"/>
                        </a:rPr>
                        <a:t>28</a:t>
                      </a:r>
                      <a:endParaRPr lang="en-IN" sz="120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IN" sz="1200">
                          <a:solidFill>
                            <a:srgbClr val="548DD4"/>
                          </a:solidFill>
                          <a:effectLst/>
                          <a:latin typeface="Consolas" panose="020B0609020204030204" pitchFamily="49" charset="0"/>
                          <a:ea typeface="Times New Roman" panose="02020603050405020304" pitchFamily="18" charset="0"/>
                          <a:cs typeface="Consolas" panose="020B0609020204030204" pitchFamily="49" charset="0"/>
                        </a:rPr>
                        <a:t>29</a:t>
                      </a:r>
                      <a:endParaRPr lang="en-IN" sz="120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IN" sz="1200">
                          <a:solidFill>
                            <a:srgbClr val="548DD4"/>
                          </a:solidFill>
                          <a:effectLst/>
                          <a:latin typeface="Consolas" panose="020B0609020204030204" pitchFamily="49" charset="0"/>
                          <a:ea typeface="Times New Roman" panose="02020603050405020304" pitchFamily="18" charset="0"/>
                          <a:cs typeface="Consolas" panose="020B0609020204030204" pitchFamily="49" charset="0"/>
                        </a:rPr>
                        <a:t>30</a:t>
                      </a:r>
                      <a:endParaRPr lang="en-IN" sz="120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IN" sz="1200">
                          <a:solidFill>
                            <a:srgbClr val="548DD4"/>
                          </a:solidFill>
                          <a:effectLst/>
                          <a:latin typeface="Consolas" panose="020B0609020204030204" pitchFamily="49" charset="0"/>
                          <a:ea typeface="Times New Roman" panose="02020603050405020304" pitchFamily="18" charset="0"/>
                          <a:cs typeface="Consolas" panose="020B0609020204030204" pitchFamily="49" charset="0"/>
                        </a:rPr>
                        <a:t>31</a:t>
                      </a:r>
                      <a:endParaRPr lang="en-IN" sz="1200">
                        <a:effectLst/>
                        <a:latin typeface="Consolas" panose="020B0609020204030204" pitchFamily="49" charset="0"/>
                        <a:ea typeface="Times New Roman" panose="02020603050405020304" pitchFamily="18" charset="0"/>
                        <a:cs typeface="Mangal" panose="02040503050203030202" pitchFamily="18" charset="0"/>
                      </a:endParaRPr>
                    </a:p>
                  </a:txBody>
                  <a:tcPr marL="63165" marR="6316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spcAft>
                          <a:spcPts val="0"/>
                        </a:spcAft>
                      </a:pPr>
                      <a:r>
                        <a:rPr lang="en-US" sz="1200" dirty="0">
                          <a:solidFill>
                            <a:srgbClr val="FF0000"/>
                          </a:solidFill>
                          <a:effectLst/>
                          <a:latin typeface="Consolas" panose="020B0609020204030204" pitchFamily="49" charset="0"/>
                          <a:ea typeface="Times New Roman" panose="02020603050405020304" pitchFamily="18" charset="0"/>
                          <a:cs typeface="Consolas" panose="020B0609020204030204" pitchFamily="49" charset="0"/>
                        </a:rPr>
                        <a:t># Output</a:t>
                      </a:r>
                      <a:endParaRPr lang="en-IN" sz="1200" dirty="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US" sz="12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Transpose of A-&gt; [[ </a:t>
                      </a:r>
                      <a:r>
                        <a:rPr lang="en-US" sz="1200" dirty="0">
                          <a:solidFill>
                            <a:srgbClr val="04737B"/>
                          </a:solidFill>
                          <a:effectLst/>
                          <a:latin typeface="Consolas" panose="020B0609020204030204" pitchFamily="49" charset="0"/>
                          <a:ea typeface="Times New Roman" panose="02020603050405020304" pitchFamily="18" charset="0"/>
                          <a:cs typeface="Consolas" panose="020B0609020204030204" pitchFamily="49" charset="0"/>
                        </a:rPr>
                        <a:t>0</a:t>
                      </a:r>
                      <a:r>
                        <a:rPr lang="en-US" sz="12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200" dirty="0">
                          <a:solidFill>
                            <a:srgbClr val="04737B"/>
                          </a:solidFill>
                          <a:effectLst/>
                          <a:latin typeface="Consolas" panose="020B0609020204030204" pitchFamily="49" charset="0"/>
                          <a:ea typeface="Times New Roman" panose="02020603050405020304" pitchFamily="18" charset="0"/>
                          <a:cs typeface="Consolas" panose="020B0609020204030204" pitchFamily="49" charset="0"/>
                        </a:rPr>
                        <a:t>1</a:t>
                      </a:r>
                      <a:r>
                        <a:rPr lang="en-US" sz="12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200" dirty="0">
                          <a:solidFill>
                            <a:srgbClr val="04737B"/>
                          </a:solidFill>
                          <a:effectLst/>
                          <a:latin typeface="Consolas" panose="020B0609020204030204" pitchFamily="49" charset="0"/>
                          <a:ea typeface="Times New Roman" panose="02020603050405020304" pitchFamily="18" charset="0"/>
                          <a:cs typeface="Consolas" panose="020B0609020204030204" pitchFamily="49" charset="0"/>
                        </a:rPr>
                        <a:t>3</a:t>
                      </a:r>
                      <a:r>
                        <a:rPr lang="en-US" sz="12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a:t>
                      </a:r>
                      <a:endParaRPr lang="en-IN" sz="1200" dirty="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US" sz="12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200" dirty="0">
                          <a:solidFill>
                            <a:srgbClr val="04737B"/>
                          </a:solidFill>
                          <a:effectLst/>
                          <a:latin typeface="Consolas" panose="020B0609020204030204" pitchFamily="49" charset="0"/>
                          <a:ea typeface="Times New Roman" panose="02020603050405020304" pitchFamily="18" charset="0"/>
                          <a:cs typeface="Consolas" panose="020B0609020204030204" pitchFamily="49" charset="0"/>
                        </a:rPr>
                        <a:t>3</a:t>
                      </a:r>
                      <a:r>
                        <a:rPr lang="en-US" sz="12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200" dirty="0">
                          <a:solidFill>
                            <a:srgbClr val="04737B"/>
                          </a:solidFill>
                          <a:effectLst/>
                          <a:latin typeface="Consolas" panose="020B0609020204030204" pitchFamily="49" charset="0"/>
                          <a:ea typeface="Times New Roman" panose="02020603050405020304" pitchFamily="18" charset="0"/>
                          <a:cs typeface="Consolas" panose="020B0609020204030204" pitchFamily="49" charset="0"/>
                        </a:rPr>
                        <a:t>4</a:t>
                      </a:r>
                      <a:r>
                        <a:rPr lang="en-US" sz="12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200" dirty="0">
                          <a:solidFill>
                            <a:srgbClr val="04737B"/>
                          </a:solidFill>
                          <a:effectLst/>
                          <a:latin typeface="Consolas" panose="020B0609020204030204" pitchFamily="49" charset="0"/>
                          <a:ea typeface="Times New Roman" panose="02020603050405020304" pitchFamily="18" charset="0"/>
                          <a:cs typeface="Consolas" panose="020B0609020204030204" pitchFamily="49" charset="0"/>
                        </a:rPr>
                        <a:t>4</a:t>
                      </a:r>
                      <a:r>
                        <a:rPr lang="en-US" sz="12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a:t>
                      </a:r>
                      <a:endParaRPr lang="en-IN" sz="1200" dirty="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US" sz="12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200" dirty="0">
                          <a:solidFill>
                            <a:srgbClr val="04737B"/>
                          </a:solidFill>
                          <a:effectLst/>
                          <a:latin typeface="Consolas" panose="020B0609020204030204" pitchFamily="49" charset="0"/>
                          <a:ea typeface="Times New Roman" panose="02020603050405020304" pitchFamily="18" charset="0"/>
                          <a:cs typeface="Consolas" panose="020B0609020204030204" pitchFamily="49" charset="0"/>
                        </a:rPr>
                        <a:t>2</a:t>
                      </a:r>
                      <a:r>
                        <a:rPr lang="en-US" sz="12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200" dirty="0">
                          <a:solidFill>
                            <a:srgbClr val="04737B"/>
                          </a:solidFill>
                          <a:effectLst/>
                          <a:latin typeface="Consolas" panose="020B0609020204030204" pitchFamily="49" charset="0"/>
                          <a:ea typeface="Times New Roman" panose="02020603050405020304" pitchFamily="18" charset="0"/>
                          <a:cs typeface="Consolas" panose="020B0609020204030204" pitchFamily="49" charset="0"/>
                        </a:rPr>
                        <a:t>2</a:t>
                      </a:r>
                      <a:r>
                        <a:rPr lang="en-US" sz="12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200" dirty="0">
                          <a:solidFill>
                            <a:srgbClr val="04737B"/>
                          </a:solidFill>
                          <a:effectLst/>
                          <a:latin typeface="Consolas" panose="020B0609020204030204" pitchFamily="49" charset="0"/>
                          <a:ea typeface="Times New Roman" panose="02020603050405020304" pitchFamily="18" charset="0"/>
                          <a:cs typeface="Consolas" panose="020B0609020204030204" pitchFamily="49" charset="0"/>
                        </a:rPr>
                        <a:t>1</a:t>
                      </a:r>
                      <a:r>
                        <a:rPr lang="en-US" sz="12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a:t>
                      </a:r>
                      <a:endParaRPr lang="en-IN" sz="1200" dirty="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US" sz="12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Inverse of A-&gt; [[ </a:t>
                      </a:r>
                      <a:r>
                        <a:rPr lang="en-US" sz="1200" dirty="0">
                          <a:solidFill>
                            <a:srgbClr val="04737B"/>
                          </a:solidFill>
                          <a:effectLst/>
                          <a:latin typeface="Consolas" panose="020B0609020204030204" pitchFamily="49" charset="0"/>
                          <a:ea typeface="Times New Roman" panose="02020603050405020304" pitchFamily="18" charset="0"/>
                          <a:cs typeface="Consolas" panose="020B0609020204030204" pitchFamily="49" charset="0"/>
                        </a:rPr>
                        <a:t>4.</a:t>
                      </a:r>
                      <a:r>
                        <a:rPr lang="en-US" sz="12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200" dirty="0">
                          <a:solidFill>
                            <a:srgbClr val="04737B"/>
                          </a:solidFill>
                          <a:effectLst/>
                          <a:latin typeface="Consolas" panose="020B0609020204030204" pitchFamily="49" charset="0"/>
                          <a:ea typeface="Times New Roman" panose="02020603050405020304" pitchFamily="18" charset="0"/>
                          <a:cs typeface="Consolas" panose="020B0609020204030204" pitchFamily="49" charset="0"/>
                        </a:rPr>
                        <a:t>5.</a:t>
                      </a:r>
                      <a:r>
                        <a:rPr lang="en-US" sz="12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200" dirty="0">
                          <a:solidFill>
                            <a:srgbClr val="04737B"/>
                          </a:solidFill>
                          <a:effectLst/>
                          <a:latin typeface="Consolas" panose="020B0609020204030204" pitchFamily="49" charset="0"/>
                          <a:ea typeface="Times New Roman" panose="02020603050405020304" pitchFamily="18" charset="0"/>
                          <a:cs typeface="Consolas" panose="020B0609020204030204" pitchFamily="49" charset="0"/>
                        </a:rPr>
                        <a:t>2.</a:t>
                      </a:r>
                      <a:r>
                        <a:rPr lang="en-US" sz="12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a:t>
                      </a:r>
                      <a:endParaRPr lang="en-IN" sz="1200" dirty="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US" sz="12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 </a:t>
                      </a:r>
                      <a:r>
                        <a:rPr lang="en-US" sz="1200" dirty="0">
                          <a:solidFill>
                            <a:srgbClr val="04737B"/>
                          </a:solidFill>
                          <a:effectLst/>
                          <a:latin typeface="Consolas" panose="020B0609020204030204" pitchFamily="49" charset="0"/>
                          <a:ea typeface="Times New Roman" panose="02020603050405020304" pitchFamily="18" charset="0"/>
                          <a:cs typeface="Consolas" panose="020B0609020204030204" pitchFamily="49" charset="0"/>
                        </a:rPr>
                        <a:t>5.</a:t>
                      </a:r>
                      <a:r>
                        <a:rPr lang="en-US" sz="12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200" dirty="0">
                          <a:solidFill>
                            <a:srgbClr val="04737B"/>
                          </a:solidFill>
                          <a:effectLst/>
                          <a:latin typeface="Consolas" panose="020B0609020204030204" pitchFamily="49" charset="0"/>
                          <a:ea typeface="Times New Roman" panose="02020603050405020304" pitchFamily="18" charset="0"/>
                          <a:cs typeface="Consolas" panose="020B0609020204030204" pitchFamily="49" charset="0"/>
                        </a:rPr>
                        <a:t>6.</a:t>
                      </a:r>
                      <a:r>
                        <a:rPr lang="en-US" sz="12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200" dirty="0">
                          <a:solidFill>
                            <a:srgbClr val="04737B"/>
                          </a:solidFill>
                          <a:effectLst/>
                          <a:latin typeface="Consolas" panose="020B0609020204030204" pitchFamily="49" charset="0"/>
                          <a:ea typeface="Times New Roman" panose="02020603050405020304" pitchFamily="18" charset="0"/>
                          <a:cs typeface="Consolas" panose="020B0609020204030204" pitchFamily="49" charset="0"/>
                        </a:rPr>
                        <a:t>2.</a:t>
                      </a:r>
                      <a:r>
                        <a:rPr lang="en-US" sz="12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a:t>
                      </a:r>
                      <a:endParaRPr lang="en-IN" sz="1200" dirty="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US" sz="12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200" dirty="0">
                          <a:solidFill>
                            <a:srgbClr val="04737B"/>
                          </a:solidFill>
                          <a:effectLst/>
                          <a:latin typeface="Consolas" panose="020B0609020204030204" pitchFamily="49" charset="0"/>
                          <a:ea typeface="Times New Roman" panose="02020603050405020304" pitchFamily="18" charset="0"/>
                          <a:cs typeface="Consolas" panose="020B0609020204030204" pitchFamily="49" charset="0"/>
                        </a:rPr>
                        <a:t>8.</a:t>
                      </a:r>
                      <a:r>
                        <a:rPr lang="en-US" sz="12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200" dirty="0">
                          <a:solidFill>
                            <a:srgbClr val="04737B"/>
                          </a:solidFill>
                          <a:effectLst/>
                          <a:latin typeface="Consolas" panose="020B0609020204030204" pitchFamily="49" charset="0"/>
                          <a:ea typeface="Times New Roman" panose="02020603050405020304" pitchFamily="18" charset="0"/>
                          <a:cs typeface="Consolas" panose="020B0609020204030204" pitchFamily="49" charset="0"/>
                        </a:rPr>
                        <a:t>9.</a:t>
                      </a:r>
                      <a:r>
                        <a:rPr lang="en-US" sz="12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200" dirty="0">
                          <a:solidFill>
                            <a:srgbClr val="04737B"/>
                          </a:solidFill>
                          <a:effectLst/>
                          <a:latin typeface="Consolas" panose="020B0609020204030204" pitchFamily="49" charset="0"/>
                          <a:ea typeface="Times New Roman" panose="02020603050405020304" pitchFamily="18" charset="0"/>
                          <a:cs typeface="Consolas" panose="020B0609020204030204" pitchFamily="49" charset="0"/>
                        </a:rPr>
                        <a:t>3.</a:t>
                      </a:r>
                      <a:r>
                        <a:rPr lang="en-US" sz="12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a:t>
                      </a:r>
                      <a:endParaRPr lang="en-IN" sz="1200" dirty="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US" sz="12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Determinant of A-&gt; </a:t>
                      </a:r>
                      <a:r>
                        <a:rPr lang="en-US" sz="1200" dirty="0">
                          <a:solidFill>
                            <a:srgbClr val="04737B"/>
                          </a:solidFill>
                          <a:effectLst/>
                          <a:latin typeface="Consolas" panose="020B0609020204030204" pitchFamily="49" charset="0"/>
                          <a:ea typeface="Times New Roman" panose="02020603050405020304" pitchFamily="18" charset="0"/>
                          <a:cs typeface="Consolas" panose="020B0609020204030204" pitchFamily="49" charset="0"/>
                        </a:rPr>
                        <a:t>0.9999999999999991</a:t>
                      </a:r>
                      <a:endParaRPr lang="en-IN" sz="1200" dirty="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US" sz="1200" dirty="0" err="1">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Frobenius</a:t>
                      </a:r>
                      <a:r>
                        <a:rPr lang="en-US" sz="12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norm of A-&gt; </a:t>
                      </a:r>
                      <a:r>
                        <a:rPr lang="en-US" sz="1200" dirty="0">
                          <a:solidFill>
                            <a:srgbClr val="04737B"/>
                          </a:solidFill>
                          <a:effectLst/>
                          <a:latin typeface="Consolas" panose="020B0609020204030204" pitchFamily="49" charset="0"/>
                          <a:ea typeface="Times New Roman" panose="02020603050405020304" pitchFamily="18" charset="0"/>
                          <a:cs typeface="Consolas" panose="020B0609020204030204" pitchFamily="49" charset="0"/>
                        </a:rPr>
                        <a:t>7.745966692414834</a:t>
                      </a:r>
                      <a:endParaRPr lang="en-IN" sz="1200" dirty="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US" sz="12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L1 norm of A-&gt; </a:t>
                      </a:r>
                      <a:r>
                        <a:rPr lang="en-US" sz="1200" dirty="0">
                          <a:solidFill>
                            <a:srgbClr val="04737B"/>
                          </a:solidFill>
                          <a:effectLst/>
                          <a:latin typeface="Consolas" panose="020B0609020204030204" pitchFamily="49" charset="0"/>
                          <a:ea typeface="Times New Roman" panose="02020603050405020304" pitchFamily="18" charset="0"/>
                          <a:cs typeface="Consolas" panose="020B0609020204030204" pitchFamily="49" charset="0"/>
                        </a:rPr>
                        <a:t>7.745966692414834</a:t>
                      </a:r>
                      <a:endParaRPr lang="en-IN" sz="1200" dirty="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US" sz="12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Rank of A-&gt; </a:t>
                      </a:r>
                      <a:r>
                        <a:rPr lang="en-US" sz="1200" dirty="0">
                          <a:solidFill>
                            <a:srgbClr val="04737B"/>
                          </a:solidFill>
                          <a:effectLst/>
                          <a:latin typeface="Consolas" panose="020B0609020204030204" pitchFamily="49" charset="0"/>
                          <a:ea typeface="Times New Roman" panose="02020603050405020304" pitchFamily="18" charset="0"/>
                          <a:cs typeface="Consolas" panose="020B0609020204030204" pitchFamily="49" charset="0"/>
                        </a:rPr>
                        <a:t>3</a:t>
                      </a:r>
                      <a:endParaRPr lang="en-IN" sz="1200" dirty="0">
                        <a:effectLst/>
                        <a:latin typeface="Consolas" panose="020B0609020204030204" pitchFamily="49" charset="0"/>
                        <a:ea typeface="Times New Roman" panose="02020603050405020304" pitchFamily="18" charset="0"/>
                        <a:cs typeface="Mangal" panose="02040503050203030202" pitchFamily="18" charset="0"/>
                      </a:endParaRPr>
                    </a:p>
                  </a:txBody>
                  <a:tcPr marL="63165" marR="6316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2839927462"/>
                  </a:ext>
                </a:extLst>
              </a:tr>
            </a:tbl>
          </a:graphicData>
        </a:graphic>
      </p:graphicFrame>
    </p:spTree>
    <p:extLst>
      <p:ext uri="{BB962C8B-B14F-4D97-AF65-F5344CB8AC3E}">
        <p14:creationId xmlns:p14="http://schemas.microsoft.com/office/powerpoint/2010/main" val="38912471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1B357CC2-DC49-4893-A47E-06A3B6BD12CB}"/>
              </a:ext>
            </a:extLst>
          </p:cNvPr>
          <p:cNvSpPr>
            <a:spLocks noGrp="1"/>
          </p:cNvSpPr>
          <p:nvPr>
            <p:ph type="ftr" sz="quarter" idx="3"/>
          </p:nvPr>
        </p:nvSpPr>
        <p:spPr/>
        <p:txBody>
          <a:bodyPr/>
          <a:lstStyle/>
          <a:p>
            <a:r>
              <a:rPr lang="en-US"/>
              <a:t>Webinar on Python World</a:t>
            </a:r>
            <a:endParaRPr lang="en-US" dirty="0"/>
          </a:p>
        </p:txBody>
      </p:sp>
      <p:graphicFrame>
        <p:nvGraphicFramePr>
          <p:cNvPr id="5" name="Diagram 4">
            <a:extLst>
              <a:ext uri="{FF2B5EF4-FFF2-40B4-BE49-F238E27FC236}">
                <a16:creationId xmlns:a16="http://schemas.microsoft.com/office/drawing/2014/main" id="{52682D0C-E55D-4B85-9018-FB72E5A8FA95}"/>
              </a:ext>
            </a:extLst>
          </p:cNvPr>
          <p:cNvGraphicFramePr/>
          <p:nvPr>
            <p:extLst>
              <p:ext uri="{D42A27DB-BD31-4B8C-83A1-F6EECF244321}">
                <p14:modId xmlns:p14="http://schemas.microsoft.com/office/powerpoint/2010/main" val="472459919"/>
              </p:ext>
            </p:extLst>
          </p:nvPr>
        </p:nvGraphicFramePr>
        <p:xfrm>
          <a:off x="309353" y="959909"/>
          <a:ext cx="11644836"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extBox 1">
            <a:extLst>
              <a:ext uri="{FF2B5EF4-FFF2-40B4-BE49-F238E27FC236}">
                <a16:creationId xmlns:a16="http://schemas.microsoft.com/office/drawing/2014/main" id="{74060518-BB2F-4E97-8EAD-57D7DB914A7F}"/>
              </a:ext>
            </a:extLst>
          </p:cNvPr>
          <p:cNvSpPr txBox="1"/>
          <p:nvPr/>
        </p:nvSpPr>
        <p:spPr>
          <a:xfrm>
            <a:off x="809624" y="40228"/>
            <a:ext cx="10086975" cy="923330"/>
          </a:xfrm>
          <a:prstGeom prst="rect">
            <a:avLst/>
          </a:prstGeom>
          <a:solidFill>
            <a:schemeClr val="accent2"/>
          </a:solidFill>
          <a:ln>
            <a:solidFill>
              <a:schemeClr val="accent1"/>
            </a:solidFill>
          </a:ln>
        </p:spPr>
        <p:txBody>
          <a:bodyPr wrap="square" rtlCol="0">
            <a:spAutoFit/>
          </a:bodyPr>
          <a:lstStyle/>
          <a:p>
            <a:pPr algn="ctr"/>
            <a:r>
              <a:rPr lang="en-IN" sz="5400" dirty="0">
                <a:latin typeface="Calibri" panose="020F0502020204030204" pitchFamily="34" charset="0"/>
                <a:cs typeface="Calibri" panose="020F0502020204030204" pitchFamily="34" charset="0"/>
              </a:rPr>
              <a:t>Machine Learning – the beginning</a:t>
            </a:r>
          </a:p>
        </p:txBody>
      </p:sp>
    </p:spTree>
    <p:extLst>
      <p:ext uri="{BB962C8B-B14F-4D97-AF65-F5344CB8AC3E}">
        <p14:creationId xmlns:p14="http://schemas.microsoft.com/office/powerpoint/2010/main" val="111258807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
          </p:nvPr>
        </p:nvSpPr>
        <p:spPr/>
        <p:txBody>
          <a:bodyPr/>
          <a:lstStyle/>
          <a:p>
            <a:fld id="{40BFEAB2-FD83-41F2-9787-AD5D1A1760CD}" type="slidenum">
              <a:rPr lang="en-US" smtClean="0"/>
              <a:pPr/>
              <a:t>90</a:t>
            </a:fld>
            <a:endParaRPr lang="en-US" dirty="0"/>
          </a:p>
        </p:txBody>
      </p:sp>
      <p:sp>
        <p:nvSpPr>
          <p:cNvPr id="7" name="Footer Placeholder 4">
            <a:extLst>
              <a:ext uri="{FF2B5EF4-FFF2-40B4-BE49-F238E27FC236}">
                <a16:creationId xmlns:a16="http://schemas.microsoft.com/office/drawing/2014/main" id="{CBE507B5-C7FD-44CE-8A2A-A513808930E9}"/>
              </a:ext>
            </a:extLst>
          </p:cNvPr>
          <p:cNvSpPr txBox="1">
            <a:spLocks/>
          </p:cNvSpPr>
          <p:nvPr/>
        </p:nvSpPr>
        <p:spPr>
          <a:xfrm>
            <a:off x="2761201" y="6528816"/>
            <a:ext cx="5486400" cy="228600"/>
          </a:xfrm>
          <a:prstGeom prst="rect">
            <a:avLst/>
          </a:prstGeom>
        </p:spPr>
        <p:txBody>
          <a:bodyPr vert="horz" lIns="91440" tIns="45720" rIns="91440" bIns="45720" rtlCol="0" anchor="ctr"/>
          <a:lstStyle>
            <a:defPPr>
              <a:defRPr lang="en-US"/>
            </a:defPPr>
            <a:lvl1pPr marL="0" algn="l" defTabSz="914400" rtl="0" eaLnBrk="1" latinLnBrk="0" hangingPunct="1">
              <a:defRPr sz="9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2"/>
                </a:solidFill>
              </a:rPr>
              <a:t>Python Programming: Problem  Solving, Packages </a:t>
            </a:r>
            <a:r>
              <a:rPr lang="en-US">
                <a:solidFill>
                  <a:schemeClr val="tx2"/>
                </a:solidFill>
              </a:rPr>
              <a:t>and Libraries</a:t>
            </a:r>
            <a:endParaRPr lang="en-US" dirty="0">
              <a:solidFill>
                <a:schemeClr val="tx2"/>
              </a:solidFill>
            </a:endParaRPr>
          </a:p>
        </p:txBody>
      </p:sp>
      <p:sp>
        <p:nvSpPr>
          <p:cNvPr id="4" name="Subtitle 3"/>
          <p:cNvSpPr>
            <a:spLocks noGrp="1"/>
          </p:cNvSpPr>
          <p:nvPr>
            <p:ph type="subTitle" idx="1"/>
          </p:nvPr>
        </p:nvSpPr>
        <p:spPr>
          <a:xfrm>
            <a:off x="1648692" y="762002"/>
            <a:ext cx="8894617" cy="2265679"/>
          </a:xfrm>
          <a:solidFill>
            <a:srgbClr val="FAD1D3">
              <a:alpha val="70980"/>
            </a:srgbClr>
          </a:solidFill>
        </p:spPr>
        <p:txBody>
          <a:bodyPr/>
          <a:lstStyle/>
          <a:p>
            <a:pPr marL="342900" indent="-342900">
              <a:buFont typeface="Arial" panose="020B0604020202020204" pitchFamily="34" charset="0"/>
              <a:buChar char="•"/>
            </a:pPr>
            <a:r>
              <a:rPr lang="en-IN" dirty="0"/>
              <a:t>A general system of linear equations can be represented in the form of three matrices. </a:t>
            </a:r>
          </a:p>
          <a:p>
            <a:pPr marL="342900" indent="-342900">
              <a:buFont typeface="Arial" panose="020B0604020202020204" pitchFamily="34" charset="0"/>
              <a:buChar char="•"/>
            </a:pPr>
            <a:r>
              <a:rPr lang="en-IN" dirty="0"/>
              <a:t>These matrices can be called (1) coefficient matrix (represented here as A) (2) variable matrix (represented here as vector x) and (3) constant matrix (represented here as b). </a:t>
            </a:r>
          </a:p>
          <a:p>
            <a:pPr marL="342900" indent="-342900">
              <a:buFont typeface="Arial" panose="020B0604020202020204" pitchFamily="34" charset="0"/>
              <a:buChar char="•"/>
            </a:pPr>
            <a:r>
              <a:rPr lang="en-IN" dirty="0"/>
              <a:t>This is shown in Figure below. </a:t>
            </a:r>
          </a:p>
          <a:p>
            <a:pPr marL="342900" indent="-342900">
              <a:buFont typeface="Arial" panose="020B0604020202020204" pitchFamily="34" charset="0"/>
              <a:buChar char="•"/>
            </a:pPr>
            <a:endParaRPr lang="en-US" dirty="0">
              <a:latin typeface="Calibri" pitchFamily="34" charset="0"/>
              <a:cs typeface="Calibri" pitchFamily="34" charset="0"/>
            </a:endParaRPr>
          </a:p>
        </p:txBody>
      </p:sp>
      <p:sp>
        <p:nvSpPr>
          <p:cNvPr id="6" name="Title 5"/>
          <p:cNvSpPr>
            <a:spLocks noGrp="1"/>
          </p:cNvSpPr>
          <p:nvPr>
            <p:ph type="ctrTitle"/>
          </p:nvPr>
        </p:nvSpPr>
        <p:spPr>
          <a:xfrm>
            <a:off x="1648692" y="1"/>
            <a:ext cx="8811491" cy="608806"/>
          </a:xfrm>
          <a:solidFill>
            <a:srgbClr val="FFF0CC">
              <a:alpha val="80000"/>
            </a:srgbClr>
          </a:solidFill>
        </p:spPr>
        <p:txBody>
          <a:bodyPr/>
          <a:lstStyle/>
          <a:p>
            <a:pPr lvl="2" algn="ctr" rtl="0">
              <a:spcBef>
                <a:spcPct val="0"/>
              </a:spcBef>
            </a:pPr>
            <a:r>
              <a:rPr lang="en-IN" sz="2800" b="1" dirty="0"/>
              <a:t>Solving linear system of equations</a:t>
            </a:r>
            <a:endParaRPr lang="en-US" sz="2800" b="1" dirty="0">
              <a:latin typeface="Calibri" pitchFamily="34" charset="0"/>
              <a:cs typeface="Calibri" pitchFamily="34" charset="0"/>
            </a:endParaRPr>
          </a:p>
        </p:txBody>
      </p:sp>
      <mc:AlternateContent xmlns:mc="http://schemas.openxmlformats.org/markup-compatibility/2006">
        <mc:Choice xmlns:a14="http://schemas.microsoft.com/office/drawing/2010/main" Requires="a14">
          <p:graphicFrame>
            <p:nvGraphicFramePr>
              <p:cNvPr id="3" name="Table 2">
                <a:extLst>
                  <a:ext uri="{FF2B5EF4-FFF2-40B4-BE49-F238E27FC236}">
                    <a16:creationId xmlns:a16="http://schemas.microsoft.com/office/drawing/2014/main" id="{C5D5C077-DF88-4AFC-BE6E-1B8A15648D26}"/>
                  </a:ext>
                </a:extLst>
              </p:cNvPr>
              <p:cNvGraphicFramePr>
                <a:graphicFrameLocks noGrp="1"/>
              </p:cNvGraphicFramePr>
              <p:nvPr/>
            </p:nvGraphicFramePr>
            <p:xfrm>
              <a:off x="1648692" y="3180874"/>
              <a:ext cx="8894617" cy="981266"/>
            </p:xfrm>
            <a:graphic>
              <a:graphicData uri="http://schemas.openxmlformats.org/drawingml/2006/table">
                <a:tbl>
                  <a:tblPr firstRow="1" firstCol="1" bandRow="1"/>
                  <a:tblGrid>
                    <a:gridCol w="3604029">
                      <a:extLst>
                        <a:ext uri="{9D8B030D-6E8A-4147-A177-3AD203B41FA5}">
                          <a16:colId xmlns:a16="http://schemas.microsoft.com/office/drawing/2014/main" val="3568584378"/>
                        </a:ext>
                      </a:extLst>
                    </a:gridCol>
                    <a:gridCol w="4043680">
                      <a:extLst>
                        <a:ext uri="{9D8B030D-6E8A-4147-A177-3AD203B41FA5}">
                          <a16:colId xmlns:a16="http://schemas.microsoft.com/office/drawing/2014/main" val="2202457838"/>
                        </a:ext>
                      </a:extLst>
                    </a:gridCol>
                    <a:gridCol w="1246908">
                      <a:extLst>
                        <a:ext uri="{9D8B030D-6E8A-4147-A177-3AD203B41FA5}">
                          <a16:colId xmlns:a16="http://schemas.microsoft.com/office/drawing/2014/main" val="812231294"/>
                        </a:ext>
                      </a:extLst>
                    </a:gridCol>
                  </a:tblGrid>
                  <a:tr h="0">
                    <a:tc>
                      <a:txBody>
                        <a:bodyPr/>
                        <a:lstStyle/>
                        <a:p>
                          <a:pPr algn="ctr">
                            <a:spcAft>
                              <a:spcPts val="0"/>
                            </a:spcAft>
                          </a:pPr>
                          <a:r>
                            <a:rPr lang="en-IN" sz="2000" b="1">
                              <a:effectLst/>
                              <a:latin typeface="Consolas" panose="020B0609020204030204" pitchFamily="49" charset="0"/>
                              <a:ea typeface="Times New Roman" panose="02020603050405020304" pitchFamily="18" charset="0"/>
                              <a:cs typeface="Calibri" panose="020F0502020204030204" pitchFamily="34" charset="0"/>
                            </a:rPr>
                            <a:t>a</a:t>
                          </a:r>
                          <a:r>
                            <a:rPr lang="en-IN" sz="2000" b="1" baseline="-25000">
                              <a:effectLst/>
                              <a:latin typeface="Consolas" panose="020B0609020204030204" pitchFamily="49" charset="0"/>
                              <a:ea typeface="Times New Roman" panose="02020603050405020304" pitchFamily="18" charset="0"/>
                              <a:cs typeface="Calibri" panose="020F0502020204030204" pitchFamily="34" charset="0"/>
                            </a:rPr>
                            <a:t>11 </a:t>
                          </a:r>
                          <a:r>
                            <a:rPr lang="en-IN" sz="2000" b="1">
                              <a:effectLst/>
                              <a:latin typeface="Consolas" panose="020B0609020204030204" pitchFamily="49" charset="0"/>
                              <a:ea typeface="Times New Roman" panose="02020603050405020304" pitchFamily="18" charset="0"/>
                              <a:cs typeface="Calibri" panose="020F0502020204030204" pitchFamily="34" charset="0"/>
                            </a:rPr>
                            <a:t>x</a:t>
                          </a:r>
                          <a:r>
                            <a:rPr lang="en-IN" sz="2000" b="1" baseline="-25000">
                              <a:effectLst/>
                              <a:latin typeface="Consolas" panose="020B0609020204030204" pitchFamily="49" charset="0"/>
                              <a:ea typeface="Times New Roman" panose="02020603050405020304" pitchFamily="18" charset="0"/>
                              <a:cs typeface="Calibri" panose="020F0502020204030204" pitchFamily="34" charset="0"/>
                            </a:rPr>
                            <a:t>1</a:t>
                          </a:r>
                          <a:r>
                            <a:rPr lang="en-IN" sz="2000" b="1">
                              <a:effectLst/>
                              <a:latin typeface="Consolas" panose="020B0609020204030204" pitchFamily="49" charset="0"/>
                              <a:ea typeface="Times New Roman" panose="02020603050405020304" pitchFamily="18" charset="0"/>
                              <a:cs typeface="Calibri" panose="020F0502020204030204" pitchFamily="34" charset="0"/>
                            </a:rPr>
                            <a:t> + a</a:t>
                          </a:r>
                          <a:r>
                            <a:rPr lang="en-IN" sz="2000" b="1" baseline="-25000">
                              <a:effectLst/>
                              <a:latin typeface="Consolas" panose="020B0609020204030204" pitchFamily="49" charset="0"/>
                              <a:ea typeface="Times New Roman" panose="02020603050405020304" pitchFamily="18" charset="0"/>
                              <a:cs typeface="Calibri" panose="020F0502020204030204" pitchFamily="34" charset="0"/>
                            </a:rPr>
                            <a:t>12 </a:t>
                          </a:r>
                          <a:r>
                            <a:rPr lang="en-IN" sz="2000" b="1">
                              <a:effectLst/>
                              <a:latin typeface="Consolas" panose="020B0609020204030204" pitchFamily="49" charset="0"/>
                              <a:ea typeface="Times New Roman" panose="02020603050405020304" pitchFamily="18" charset="0"/>
                              <a:cs typeface="Calibri" panose="020F0502020204030204" pitchFamily="34" charset="0"/>
                            </a:rPr>
                            <a:t>x</a:t>
                          </a:r>
                          <a:r>
                            <a:rPr lang="en-IN" sz="2000" b="1" baseline="-25000">
                              <a:effectLst/>
                              <a:latin typeface="Consolas" panose="020B0609020204030204" pitchFamily="49" charset="0"/>
                              <a:ea typeface="Times New Roman" panose="02020603050405020304" pitchFamily="18" charset="0"/>
                              <a:cs typeface="Calibri" panose="020F0502020204030204" pitchFamily="34" charset="0"/>
                            </a:rPr>
                            <a:t>2</a:t>
                          </a:r>
                          <a:r>
                            <a:rPr lang="en-IN" sz="2000" b="1">
                              <a:effectLst/>
                              <a:latin typeface="Consolas" panose="020B0609020204030204" pitchFamily="49" charset="0"/>
                              <a:ea typeface="Times New Roman" panose="02020603050405020304" pitchFamily="18" charset="0"/>
                              <a:cs typeface="Calibri" panose="020F0502020204030204" pitchFamily="34" charset="0"/>
                            </a:rPr>
                            <a:t> + a</a:t>
                          </a:r>
                          <a:r>
                            <a:rPr lang="en-IN" sz="2000" b="1" baseline="-25000">
                              <a:effectLst/>
                              <a:latin typeface="Consolas" panose="020B0609020204030204" pitchFamily="49" charset="0"/>
                              <a:ea typeface="Times New Roman" panose="02020603050405020304" pitchFamily="18" charset="0"/>
                              <a:cs typeface="Calibri" panose="020F0502020204030204" pitchFamily="34" charset="0"/>
                            </a:rPr>
                            <a:t>13 </a:t>
                          </a:r>
                          <a:r>
                            <a:rPr lang="en-IN" sz="2000" b="1">
                              <a:effectLst/>
                              <a:latin typeface="Consolas" panose="020B0609020204030204" pitchFamily="49" charset="0"/>
                              <a:ea typeface="Times New Roman" panose="02020603050405020304" pitchFamily="18" charset="0"/>
                              <a:cs typeface="Calibri" panose="020F0502020204030204" pitchFamily="34" charset="0"/>
                            </a:rPr>
                            <a:t>x</a:t>
                          </a:r>
                          <a:r>
                            <a:rPr lang="en-IN" sz="2000" b="1" baseline="-25000">
                              <a:effectLst/>
                              <a:latin typeface="Consolas" panose="020B0609020204030204" pitchFamily="49" charset="0"/>
                              <a:ea typeface="Times New Roman" panose="02020603050405020304" pitchFamily="18" charset="0"/>
                              <a:cs typeface="Calibri" panose="020F0502020204030204" pitchFamily="34" charset="0"/>
                            </a:rPr>
                            <a:t>3</a:t>
                          </a:r>
                          <a:r>
                            <a:rPr lang="en-IN" sz="2000" b="1">
                              <a:effectLst/>
                              <a:latin typeface="Consolas" panose="020B0609020204030204" pitchFamily="49" charset="0"/>
                              <a:ea typeface="Times New Roman" panose="02020603050405020304" pitchFamily="18" charset="0"/>
                              <a:cs typeface="Calibri" panose="020F0502020204030204" pitchFamily="34" charset="0"/>
                            </a:rPr>
                            <a:t> = b</a:t>
                          </a:r>
                          <a:r>
                            <a:rPr lang="en-IN" sz="2000" b="1" baseline="-25000">
                              <a:effectLst/>
                              <a:latin typeface="Consolas" panose="020B0609020204030204" pitchFamily="49" charset="0"/>
                              <a:ea typeface="Times New Roman" panose="02020603050405020304" pitchFamily="18" charset="0"/>
                              <a:cs typeface="Calibri" panose="020F0502020204030204" pitchFamily="34" charset="0"/>
                            </a:rPr>
                            <a:t>1</a:t>
                          </a:r>
                          <a:endParaRPr lang="en-IN" sz="2000">
                            <a:effectLst/>
                            <a:latin typeface="Consolas" panose="020B0609020204030204" pitchFamily="49" charset="0"/>
                            <a:ea typeface="Times New Roman" panose="02020603050405020304" pitchFamily="18" charset="0"/>
                            <a:cs typeface="Mangal" panose="02040503050203030202" pitchFamily="18" charset="0"/>
                          </a:endParaRPr>
                        </a:p>
                        <a:p>
                          <a:pPr algn="ctr">
                            <a:spcAft>
                              <a:spcPts val="0"/>
                            </a:spcAft>
                          </a:pPr>
                          <a:r>
                            <a:rPr lang="en-IN" sz="2000" b="1">
                              <a:effectLst/>
                              <a:latin typeface="Consolas" panose="020B0609020204030204" pitchFamily="49" charset="0"/>
                              <a:ea typeface="Times New Roman" panose="02020603050405020304" pitchFamily="18" charset="0"/>
                              <a:cs typeface="Calibri" panose="020F0502020204030204" pitchFamily="34" charset="0"/>
                            </a:rPr>
                            <a:t>a</a:t>
                          </a:r>
                          <a:r>
                            <a:rPr lang="en-IN" sz="2000" b="1" baseline="-25000">
                              <a:effectLst/>
                              <a:latin typeface="Consolas" panose="020B0609020204030204" pitchFamily="49" charset="0"/>
                              <a:ea typeface="Times New Roman" panose="02020603050405020304" pitchFamily="18" charset="0"/>
                              <a:cs typeface="Calibri" panose="020F0502020204030204" pitchFamily="34" charset="0"/>
                            </a:rPr>
                            <a:t>21 </a:t>
                          </a:r>
                          <a:r>
                            <a:rPr lang="en-IN" sz="2000" b="1">
                              <a:effectLst/>
                              <a:latin typeface="Consolas" panose="020B0609020204030204" pitchFamily="49" charset="0"/>
                              <a:ea typeface="Times New Roman" panose="02020603050405020304" pitchFamily="18" charset="0"/>
                              <a:cs typeface="Calibri" panose="020F0502020204030204" pitchFamily="34" charset="0"/>
                            </a:rPr>
                            <a:t>x</a:t>
                          </a:r>
                          <a:r>
                            <a:rPr lang="en-IN" sz="2000" b="1" baseline="-25000">
                              <a:effectLst/>
                              <a:latin typeface="Consolas" panose="020B0609020204030204" pitchFamily="49" charset="0"/>
                              <a:ea typeface="Times New Roman" panose="02020603050405020304" pitchFamily="18" charset="0"/>
                              <a:cs typeface="Calibri" panose="020F0502020204030204" pitchFamily="34" charset="0"/>
                            </a:rPr>
                            <a:t>1</a:t>
                          </a:r>
                          <a:r>
                            <a:rPr lang="en-IN" sz="2000" b="1">
                              <a:effectLst/>
                              <a:latin typeface="Consolas" panose="020B0609020204030204" pitchFamily="49" charset="0"/>
                              <a:ea typeface="Times New Roman" panose="02020603050405020304" pitchFamily="18" charset="0"/>
                              <a:cs typeface="Calibri" panose="020F0502020204030204" pitchFamily="34" charset="0"/>
                            </a:rPr>
                            <a:t> + a</a:t>
                          </a:r>
                          <a:r>
                            <a:rPr lang="en-IN" sz="2000" b="1" baseline="-25000">
                              <a:effectLst/>
                              <a:latin typeface="Consolas" panose="020B0609020204030204" pitchFamily="49" charset="0"/>
                              <a:ea typeface="Times New Roman" panose="02020603050405020304" pitchFamily="18" charset="0"/>
                              <a:cs typeface="Calibri" panose="020F0502020204030204" pitchFamily="34" charset="0"/>
                            </a:rPr>
                            <a:t>22 </a:t>
                          </a:r>
                          <a:r>
                            <a:rPr lang="en-IN" sz="2000" b="1">
                              <a:effectLst/>
                              <a:latin typeface="Consolas" panose="020B0609020204030204" pitchFamily="49" charset="0"/>
                              <a:ea typeface="Times New Roman" panose="02020603050405020304" pitchFamily="18" charset="0"/>
                              <a:cs typeface="Calibri" panose="020F0502020204030204" pitchFamily="34" charset="0"/>
                            </a:rPr>
                            <a:t>x</a:t>
                          </a:r>
                          <a:r>
                            <a:rPr lang="en-IN" sz="2000" b="1" baseline="-25000">
                              <a:effectLst/>
                              <a:latin typeface="Consolas" panose="020B0609020204030204" pitchFamily="49" charset="0"/>
                              <a:ea typeface="Times New Roman" panose="02020603050405020304" pitchFamily="18" charset="0"/>
                              <a:cs typeface="Calibri" panose="020F0502020204030204" pitchFamily="34" charset="0"/>
                            </a:rPr>
                            <a:t>2</a:t>
                          </a:r>
                          <a:r>
                            <a:rPr lang="en-IN" sz="2000" b="1">
                              <a:effectLst/>
                              <a:latin typeface="Consolas" panose="020B0609020204030204" pitchFamily="49" charset="0"/>
                              <a:ea typeface="Times New Roman" panose="02020603050405020304" pitchFamily="18" charset="0"/>
                              <a:cs typeface="Calibri" panose="020F0502020204030204" pitchFamily="34" charset="0"/>
                            </a:rPr>
                            <a:t> + a</a:t>
                          </a:r>
                          <a:r>
                            <a:rPr lang="en-IN" sz="2000" b="1" baseline="-25000">
                              <a:effectLst/>
                              <a:latin typeface="Consolas" panose="020B0609020204030204" pitchFamily="49" charset="0"/>
                              <a:ea typeface="Times New Roman" panose="02020603050405020304" pitchFamily="18" charset="0"/>
                              <a:cs typeface="Calibri" panose="020F0502020204030204" pitchFamily="34" charset="0"/>
                            </a:rPr>
                            <a:t>23 </a:t>
                          </a:r>
                          <a:r>
                            <a:rPr lang="en-IN" sz="2000" b="1">
                              <a:effectLst/>
                              <a:latin typeface="Consolas" panose="020B0609020204030204" pitchFamily="49" charset="0"/>
                              <a:ea typeface="Times New Roman" panose="02020603050405020304" pitchFamily="18" charset="0"/>
                              <a:cs typeface="Calibri" panose="020F0502020204030204" pitchFamily="34" charset="0"/>
                            </a:rPr>
                            <a:t>x</a:t>
                          </a:r>
                          <a:r>
                            <a:rPr lang="en-IN" sz="2000" b="1" baseline="-25000">
                              <a:effectLst/>
                              <a:latin typeface="Consolas" panose="020B0609020204030204" pitchFamily="49" charset="0"/>
                              <a:ea typeface="Times New Roman" panose="02020603050405020304" pitchFamily="18" charset="0"/>
                              <a:cs typeface="Calibri" panose="020F0502020204030204" pitchFamily="34" charset="0"/>
                            </a:rPr>
                            <a:t>3</a:t>
                          </a:r>
                          <a:r>
                            <a:rPr lang="en-IN" sz="2000" b="1">
                              <a:effectLst/>
                              <a:latin typeface="Consolas" panose="020B0609020204030204" pitchFamily="49" charset="0"/>
                              <a:ea typeface="Times New Roman" panose="02020603050405020304" pitchFamily="18" charset="0"/>
                              <a:cs typeface="Calibri" panose="020F0502020204030204" pitchFamily="34" charset="0"/>
                            </a:rPr>
                            <a:t> = b</a:t>
                          </a:r>
                          <a:r>
                            <a:rPr lang="en-IN" sz="2000" b="1" baseline="-25000">
                              <a:effectLst/>
                              <a:latin typeface="Consolas" panose="020B0609020204030204" pitchFamily="49" charset="0"/>
                              <a:ea typeface="Times New Roman" panose="02020603050405020304" pitchFamily="18" charset="0"/>
                              <a:cs typeface="Calibri" panose="020F0502020204030204" pitchFamily="34" charset="0"/>
                            </a:rPr>
                            <a:t>2</a:t>
                          </a:r>
                          <a:endParaRPr lang="en-IN" sz="2000">
                            <a:effectLst/>
                            <a:latin typeface="Consolas" panose="020B0609020204030204" pitchFamily="49" charset="0"/>
                            <a:ea typeface="Times New Roman" panose="02020603050405020304" pitchFamily="18" charset="0"/>
                            <a:cs typeface="Mangal" panose="02040503050203030202" pitchFamily="18" charset="0"/>
                          </a:endParaRPr>
                        </a:p>
                        <a:p>
                          <a:pPr algn="ctr">
                            <a:spcAft>
                              <a:spcPts val="0"/>
                            </a:spcAft>
                          </a:pPr>
                          <a:r>
                            <a:rPr lang="en-IN" sz="2000" b="1">
                              <a:effectLst/>
                              <a:latin typeface="Consolas" panose="020B0609020204030204" pitchFamily="49" charset="0"/>
                              <a:ea typeface="Times New Roman" panose="02020603050405020304" pitchFamily="18" charset="0"/>
                              <a:cs typeface="Calibri" panose="020F0502020204030204" pitchFamily="34" charset="0"/>
                            </a:rPr>
                            <a:t>a</a:t>
                          </a:r>
                          <a:r>
                            <a:rPr lang="en-IN" sz="2000" b="1" baseline="-25000">
                              <a:effectLst/>
                              <a:latin typeface="Consolas" panose="020B0609020204030204" pitchFamily="49" charset="0"/>
                              <a:ea typeface="Times New Roman" panose="02020603050405020304" pitchFamily="18" charset="0"/>
                              <a:cs typeface="Calibri" panose="020F0502020204030204" pitchFamily="34" charset="0"/>
                            </a:rPr>
                            <a:t>31 </a:t>
                          </a:r>
                          <a:r>
                            <a:rPr lang="en-IN" sz="2000" b="1">
                              <a:effectLst/>
                              <a:latin typeface="Consolas" panose="020B0609020204030204" pitchFamily="49" charset="0"/>
                              <a:ea typeface="Times New Roman" panose="02020603050405020304" pitchFamily="18" charset="0"/>
                              <a:cs typeface="Calibri" panose="020F0502020204030204" pitchFamily="34" charset="0"/>
                            </a:rPr>
                            <a:t>x</a:t>
                          </a:r>
                          <a:r>
                            <a:rPr lang="en-IN" sz="2000" b="1" baseline="-25000">
                              <a:effectLst/>
                              <a:latin typeface="Consolas" panose="020B0609020204030204" pitchFamily="49" charset="0"/>
                              <a:ea typeface="Times New Roman" panose="02020603050405020304" pitchFamily="18" charset="0"/>
                              <a:cs typeface="Calibri" panose="020F0502020204030204" pitchFamily="34" charset="0"/>
                            </a:rPr>
                            <a:t>1</a:t>
                          </a:r>
                          <a:r>
                            <a:rPr lang="en-IN" sz="2000" b="1">
                              <a:effectLst/>
                              <a:latin typeface="Consolas" panose="020B0609020204030204" pitchFamily="49" charset="0"/>
                              <a:ea typeface="Times New Roman" panose="02020603050405020304" pitchFamily="18" charset="0"/>
                              <a:cs typeface="Calibri" panose="020F0502020204030204" pitchFamily="34" charset="0"/>
                            </a:rPr>
                            <a:t> + a</a:t>
                          </a:r>
                          <a:r>
                            <a:rPr lang="en-IN" sz="2000" b="1" baseline="-25000">
                              <a:effectLst/>
                              <a:latin typeface="Consolas" panose="020B0609020204030204" pitchFamily="49" charset="0"/>
                              <a:ea typeface="Times New Roman" panose="02020603050405020304" pitchFamily="18" charset="0"/>
                              <a:cs typeface="Calibri" panose="020F0502020204030204" pitchFamily="34" charset="0"/>
                            </a:rPr>
                            <a:t>32 </a:t>
                          </a:r>
                          <a:r>
                            <a:rPr lang="en-IN" sz="2000" b="1">
                              <a:effectLst/>
                              <a:latin typeface="Consolas" panose="020B0609020204030204" pitchFamily="49" charset="0"/>
                              <a:ea typeface="Times New Roman" panose="02020603050405020304" pitchFamily="18" charset="0"/>
                              <a:cs typeface="Calibri" panose="020F0502020204030204" pitchFamily="34" charset="0"/>
                            </a:rPr>
                            <a:t>x</a:t>
                          </a:r>
                          <a:r>
                            <a:rPr lang="en-IN" sz="2000" b="1" baseline="-25000">
                              <a:effectLst/>
                              <a:latin typeface="Consolas" panose="020B0609020204030204" pitchFamily="49" charset="0"/>
                              <a:ea typeface="Times New Roman" panose="02020603050405020304" pitchFamily="18" charset="0"/>
                              <a:cs typeface="Calibri" panose="020F0502020204030204" pitchFamily="34" charset="0"/>
                            </a:rPr>
                            <a:t>2</a:t>
                          </a:r>
                          <a:r>
                            <a:rPr lang="en-IN" sz="2000" b="1">
                              <a:effectLst/>
                              <a:latin typeface="Consolas" panose="020B0609020204030204" pitchFamily="49" charset="0"/>
                              <a:ea typeface="Times New Roman" panose="02020603050405020304" pitchFamily="18" charset="0"/>
                              <a:cs typeface="Calibri" panose="020F0502020204030204" pitchFamily="34" charset="0"/>
                            </a:rPr>
                            <a:t> + a</a:t>
                          </a:r>
                          <a:r>
                            <a:rPr lang="en-IN" sz="2000" b="1" baseline="-25000">
                              <a:effectLst/>
                              <a:latin typeface="Consolas" panose="020B0609020204030204" pitchFamily="49" charset="0"/>
                              <a:ea typeface="Times New Roman" panose="02020603050405020304" pitchFamily="18" charset="0"/>
                              <a:cs typeface="Calibri" panose="020F0502020204030204" pitchFamily="34" charset="0"/>
                            </a:rPr>
                            <a:t>33 </a:t>
                          </a:r>
                          <a:r>
                            <a:rPr lang="en-IN" sz="2000" b="1">
                              <a:effectLst/>
                              <a:latin typeface="Consolas" panose="020B0609020204030204" pitchFamily="49" charset="0"/>
                              <a:ea typeface="Times New Roman" panose="02020603050405020304" pitchFamily="18" charset="0"/>
                              <a:cs typeface="Calibri" panose="020F0502020204030204" pitchFamily="34" charset="0"/>
                            </a:rPr>
                            <a:t>x</a:t>
                          </a:r>
                          <a:r>
                            <a:rPr lang="en-IN" sz="2000" b="1" baseline="-25000">
                              <a:effectLst/>
                              <a:latin typeface="Consolas" panose="020B0609020204030204" pitchFamily="49" charset="0"/>
                              <a:ea typeface="Times New Roman" panose="02020603050405020304" pitchFamily="18" charset="0"/>
                              <a:cs typeface="Calibri" panose="020F0502020204030204" pitchFamily="34" charset="0"/>
                            </a:rPr>
                            <a:t>3</a:t>
                          </a:r>
                          <a:r>
                            <a:rPr lang="en-IN" sz="2000" b="1">
                              <a:effectLst/>
                              <a:latin typeface="Consolas" panose="020B0609020204030204" pitchFamily="49" charset="0"/>
                              <a:ea typeface="Times New Roman" panose="02020603050405020304" pitchFamily="18" charset="0"/>
                              <a:cs typeface="Calibri" panose="020F0502020204030204" pitchFamily="34" charset="0"/>
                            </a:rPr>
                            <a:t> = b</a:t>
                          </a:r>
                          <a:r>
                            <a:rPr lang="en-IN" sz="2000" b="1" baseline="-25000">
                              <a:effectLst/>
                              <a:latin typeface="Consolas" panose="020B0609020204030204" pitchFamily="49" charset="0"/>
                              <a:ea typeface="Times New Roman" panose="02020603050405020304" pitchFamily="18" charset="0"/>
                              <a:cs typeface="Calibri" panose="020F0502020204030204" pitchFamily="34" charset="0"/>
                            </a:rPr>
                            <a:t>3</a:t>
                          </a:r>
                          <a:endParaRPr lang="en-IN" sz="2000">
                            <a:effectLst/>
                            <a:latin typeface="Consolas" panose="020B0609020204030204" pitchFamily="49" charset="0"/>
                            <a:ea typeface="Times New Roman" panose="02020603050405020304" pitchFamily="18" charset="0"/>
                            <a:cs typeface="Mangal" panose="02040503050203030202"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spcAft>
                              <a:spcPts val="0"/>
                            </a:spcAft>
                          </a:pPr>
                          <a14:m>
                            <m:oMath xmlns:m="http://schemas.openxmlformats.org/officeDocument/2006/math">
                              <m:d>
                                <m:dPr>
                                  <m:ctrlPr>
                                    <a:rPr lang="en-IN" sz="2000" b="1" i="1">
                                      <a:effectLst/>
                                      <a:latin typeface="Cambria Math" panose="02040503050406030204" pitchFamily="18" charset="0"/>
                                      <a:ea typeface="Times New Roman" panose="02020603050405020304" pitchFamily="18" charset="0"/>
                                      <a:cs typeface="Mangal" panose="02040503050203030202" pitchFamily="18" charset="0"/>
                                    </a:rPr>
                                  </m:ctrlPr>
                                </m:dPr>
                                <m:e>
                                  <m:m>
                                    <m:mPr>
                                      <m:mcs>
                                        <m:mc>
                                          <m:mcPr>
                                            <m:count m:val="3"/>
                                            <m:mcJc m:val="center"/>
                                          </m:mcPr>
                                        </m:mc>
                                      </m:mcs>
                                      <m:ctrlPr>
                                        <a:rPr lang="en-IN" sz="2000" b="1" i="1">
                                          <a:effectLst/>
                                          <a:latin typeface="Cambria Math" panose="02040503050406030204" pitchFamily="18" charset="0"/>
                                          <a:ea typeface="Times New Roman" panose="02020603050405020304" pitchFamily="18" charset="0"/>
                                          <a:cs typeface="Mangal" panose="02040503050203030202" pitchFamily="18" charset="0"/>
                                        </a:rPr>
                                      </m:ctrlPr>
                                    </m:mPr>
                                    <m:mr>
                                      <m:e>
                                        <m:sSub>
                                          <m:sSubPr>
                                            <m:ctrlPr>
                                              <a:rPr lang="en-IN" sz="2000" b="1" i="1">
                                                <a:effectLst/>
                                                <a:latin typeface="Cambria Math" panose="02040503050406030204" pitchFamily="18" charset="0"/>
                                                <a:ea typeface="Times New Roman" panose="02020603050405020304" pitchFamily="18" charset="0"/>
                                                <a:cs typeface="Calibri" panose="020F0502020204030204" pitchFamily="34" charset="0"/>
                                              </a:rPr>
                                            </m:ctrlPr>
                                          </m:sSubPr>
                                          <m:e>
                                            <m:r>
                                              <a:rPr lang="en-IN" sz="2000" b="1" i="1">
                                                <a:effectLst/>
                                                <a:latin typeface="Cambria Math" panose="02040503050406030204" pitchFamily="18" charset="0"/>
                                                <a:ea typeface="Times New Roman" panose="02020603050405020304" pitchFamily="18" charset="0"/>
                                                <a:cs typeface="Calibri" panose="020F0502020204030204" pitchFamily="34" charset="0"/>
                                              </a:rPr>
                                              <m:t>𝒂</m:t>
                                            </m:r>
                                          </m:e>
                                          <m:sub>
                                            <m:r>
                                              <a:rPr lang="en-IN" sz="2000" b="1" i="1">
                                                <a:effectLst/>
                                                <a:latin typeface="Cambria Math" panose="02040503050406030204" pitchFamily="18" charset="0"/>
                                                <a:ea typeface="Times New Roman" panose="02020603050405020304" pitchFamily="18" charset="0"/>
                                                <a:cs typeface="Calibri" panose="020F0502020204030204" pitchFamily="34" charset="0"/>
                                              </a:rPr>
                                              <m:t>𝟏𝟏</m:t>
                                            </m:r>
                                          </m:sub>
                                        </m:sSub>
                                      </m:e>
                                      <m:e>
                                        <m:sSub>
                                          <m:sSubPr>
                                            <m:ctrlPr>
                                              <a:rPr lang="en-IN" sz="2000" b="1" i="1">
                                                <a:effectLst/>
                                                <a:latin typeface="Cambria Math" panose="02040503050406030204" pitchFamily="18" charset="0"/>
                                                <a:ea typeface="Times New Roman" panose="02020603050405020304" pitchFamily="18" charset="0"/>
                                                <a:cs typeface="Calibri" panose="020F0502020204030204" pitchFamily="34" charset="0"/>
                                              </a:rPr>
                                            </m:ctrlPr>
                                          </m:sSubPr>
                                          <m:e>
                                            <m:r>
                                              <a:rPr lang="en-IN" sz="2000" b="1" i="1">
                                                <a:effectLst/>
                                                <a:latin typeface="Cambria Math" panose="02040503050406030204" pitchFamily="18" charset="0"/>
                                                <a:ea typeface="Times New Roman" panose="02020603050405020304" pitchFamily="18" charset="0"/>
                                                <a:cs typeface="Calibri" panose="020F0502020204030204" pitchFamily="34" charset="0"/>
                                              </a:rPr>
                                              <m:t>𝒂</m:t>
                                            </m:r>
                                          </m:e>
                                          <m:sub>
                                            <m:r>
                                              <a:rPr lang="en-IN" sz="2000" b="1" i="1">
                                                <a:effectLst/>
                                                <a:latin typeface="Cambria Math" panose="02040503050406030204" pitchFamily="18" charset="0"/>
                                                <a:ea typeface="Times New Roman" panose="02020603050405020304" pitchFamily="18" charset="0"/>
                                                <a:cs typeface="Calibri" panose="020F0502020204030204" pitchFamily="34" charset="0"/>
                                              </a:rPr>
                                              <m:t>𝟏𝟐</m:t>
                                            </m:r>
                                          </m:sub>
                                        </m:sSub>
                                      </m:e>
                                      <m:e>
                                        <m:sSub>
                                          <m:sSubPr>
                                            <m:ctrlPr>
                                              <a:rPr lang="en-IN" sz="2000" b="1" i="1">
                                                <a:effectLst/>
                                                <a:latin typeface="Cambria Math" panose="02040503050406030204" pitchFamily="18" charset="0"/>
                                                <a:ea typeface="Times New Roman" panose="02020603050405020304" pitchFamily="18" charset="0"/>
                                                <a:cs typeface="Calibri" panose="020F0502020204030204" pitchFamily="34" charset="0"/>
                                              </a:rPr>
                                            </m:ctrlPr>
                                          </m:sSubPr>
                                          <m:e>
                                            <m:r>
                                              <a:rPr lang="en-IN" sz="2000" b="1" i="1">
                                                <a:effectLst/>
                                                <a:latin typeface="Cambria Math" panose="02040503050406030204" pitchFamily="18" charset="0"/>
                                                <a:ea typeface="Times New Roman" panose="02020603050405020304" pitchFamily="18" charset="0"/>
                                                <a:cs typeface="Calibri" panose="020F0502020204030204" pitchFamily="34" charset="0"/>
                                              </a:rPr>
                                              <m:t>𝒂</m:t>
                                            </m:r>
                                          </m:e>
                                          <m:sub>
                                            <m:r>
                                              <a:rPr lang="en-IN" sz="2000" b="1" i="1">
                                                <a:effectLst/>
                                                <a:latin typeface="Cambria Math" panose="02040503050406030204" pitchFamily="18" charset="0"/>
                                                <a:ea typeface="Times New Roman" panose="02020603050405020304" pitchFamily="18" charset="0"/>
                                                <a:cs typeface="Calibri" panose="020F0502020204030204" pitchFamily="34" charset="0"/>
                                              </a:rPr>
                                              <m:t>𝟏𝟑</m:t>
                                            </m:r>
                                          </m:sub>
                                        </m:sSub>
                                      </m:e>
                                    </m:mr>
                                    <m:mr>
                                      <m:e>
                                        <m:sSub>
                                          <m:sSubPr>
                                            <m:ctrlPr>
                                              <a:rPr lang="en-IN" sz="2000" b="1" i="1">
                                                <a:effectLst/>
                                                <a:latin typeface="Cambria Math" panose="02040503050406030204" pitchFamily="18" charset="0"/>
                                                <a:ea typeface="Times New Roman" panose="02020603050405020304" pitchFamily="18" charset="0"/>
                                                <a:cs typeface="Calibri" panose="020F0502020204030204" pitchFamily="34" charset="0"/>
                                              </a:rPr>
                                            </m:ctrlPr>
                                          </m:sSubPr>
                                          <m:e>
                                            <m:r>
                                              <a:rPr lang="en-IN" sz="2000" b="1" i="1">
                                                <a:effectLst/>
                                                <a:latin typeface="Cambria Math" panose="02040503050406030204" pitchFamily="18" charset="0"/>
                                                <a:ea typeface="Times New Roman" panose="02020603050405020304" pitchFamily="18" charset="0"/>
                                                <a:cs typeface="Calibri" panose="020F0502020204030204" pitchFamily="34" charset="0"/>
                                              </a:rPr>
                                              <m:t>𝒂</m:t>
                                            </m:r>
                                          </m:e>
                                          <m:sub>
                                            <m:r>
                                              <a:rPr lang="en-IN" sz="2000" b="1" i="1">
                                                <a:effectLst/>
                                                <a:latin typeface="Cambria Math" panose="02040503050406030204" pitchFamily="18" charset="0"/>
                                                <a:ea typeface="Times New Roman" panose="02020603050405020304" pitchFamily="18" charset="0"/>
                                                <a:cs typeface="Calibri" panose="020F0502020204030204" pitchFamily="34" charset="0"/>
                                              </a:rPr>
                                              <m:t>𝟐𝟏</m:t>
                                            </m:r>
                                          </m:sub>
                                        </m:sSub>
                                      </m:e>
                                      <m:e>
                                        <m:sSub>
                                          <m:sSubPr>
                                            <m:ctrlPr>
                                              <a:rPr lang="en-IN" sz="2000" b="1" i="1">
                                                <a:effectLst/>
                                                <a:latin typeface="Cambria Math" panose="02040503050406030204" pitchFamily="18" charset="0"/>
                                                <a:ea typeface="Times New Roman" panose="02020603050405020304" pitchFamily="18" charset="0"/>
                                                <a:cs typeface="Calibri" panose="020F0502020204030204" pitchFamily="34" charset="0"/>
                                              </a:rPr>
                                            </m:ctrlPr>
                                          </m:sSubPr>
                                          <m:e>
                                            <m:r>
                                              <a:rPr lang="en-IN" sz="2000" b="1" i="1">
                                                <a:effectLst/>
                                                <a:latin typeface="Cambria Math" panose="02040503050406030204" pitchFamily="18" charset="0"/>
                                                <a:ea typeface="Times New Roman" panose="02020603050405020304" pitchFamily="18" charset="0"/>
                                                <a:cs typeface="Calibri" panose="020F0502020204030204" pitchFamily="34" charset="0"/>
                                              </a:rPr>
                                              <m:t>𝒂</m:t>
                                            </m:r>
                                          </m:e>
                                          <m:sub>
                                            <m:r>
                                              <a:rPr lang="en-IN" sz="2000" b="1" i="1">
                                                <a:effectLst/>
                                                <a:latin typeface="Cambria Math" panose="02040503050406030204" pitchFamily="18" charset="0"/>
                                                <a:ea typeface="Times New Roman" panose="02020603050405020304" pitchFamily="18" charset="0"/>
                                                <a:cs typeface="Calibri" panose="020F0502020204030204" pitchFamily="34" charset="0"/>
                                              </a:rPr>
                                              <m:t>𝟐𝟐</m:t>
                                            </m:r>
                                          </m:sub>
                                        </m:sSub>
                                      </m:e>
                                      <m:e>
                                        <m:sSub>
                                          <m:sSubPr>
                                            <m:ctrlPr>
                                              <a:rPr lang="en-IN" sz="2000" b="1" i="1">
                                                <a:effectLst/>
                                                <a:latin typeface="Cambria Math" panose="02040503050406030204" pitchFamily="18" charset="0"/>
                                                <a:ea typeface="Times New Roman" panose="02020603050405020304" pitchFamily="18" charset="0"/>
                                                <a:cs typeface="Calibri" panose="020F0502020204030204" pitchFamily="34" charset="0"/>
                                              </a:rPr>
                                            </m:ctrlPr>
                                          </m:sSubPr>
                                          <m:e>
                                            <m:r>
                                              <a:rPr lang="en-IN" sz="2000" b="1" i="1">
                                                <a:effectLst/>
                                                <a:latin typeface="Cambria Math" panose="02040503050406030204" pitchFamily="18" charset="0"/>
                                                <a:ea typeface="Times New Roman" panose="02020603050405020304" pitchFamily="18" charset="0"/>
                                                <a:cs typeface="Calibri" panose="020F0502020204030204" pitchFamily="34" charset="0"/>
                                              </a:rPr>
                                              <m:t>𝒂</m:t>
                                            </m:r>
                                          </m:e>
                                          <m:sub>
                                            <m:r>
                                              <a:rPr lang="en-IN" sz="2000" b="1" i="1">
                                                <a:effectLst/>
                                                <a:latin typeface="Cambria Math" panose="02040503050406030204" pitchFamily="18" charset="0"/>
                                                <a:ea typeface="Times New Roman" panose="02020603050405020304" pitchFamily="18" charset="0"/>
                                                <a:cs typeface="Calibri" panose="020F0502020204030204" pitchFamily="34" charset="0"/>
                                              </a:rPr>
                                              <m:t>𝟐𝟑</m:t>
                                            </m:r>
                                          </m:sub>
                                        </m:sSub>
                                      </m:e>
                                    </m:mr>
                                    <m:mr>
                                      <m:e>
                                        <m:sSub>
                                          <m:sSubPr>
                                            <m:ctrlPr>
                                              <a:rPr lang="en-IN" sz="2000" b="1" i="1">
                                                <a:effectLst/>
                                                <a:latin typeface="Cambria Math" panose="02040503050406030204" pitchFamily="18" charset="0"/>
                                                <a:ea typeface="Times New Roman" panose="02020603050405020304" pitchFamily="18" charset="0"/>
                                                <a:cs typeface="Calibri" panose="020F0502020204030204" pitchFamily="34" charset="0"/>
                                              </a:rPr>
                                            </m:ctrlPr>
                                          </m:sSubPr>
                                          <m:e>
                                            <m:r>
                                              <a:rPr lang="en-IN" sz="2000" b="1" i="1">
                                                <a:effectLst/>
                                                <a:latin typeface="Cambria Math" panose="02040503050406030204" pitchFamily="18" charset="0"/>
                                                <a:ea typeface="Times New Roman" panose="02020603050405020304" pitchFamily="18" charset="0"/>
                                                <a:cs typeface="Calibri" panose="020F0502020204030204" pitchFamily="34" charset="0"/>
                                              </a:rPr>
                                              <m:t>𝒂</m:t>
                                            </m:r>
                                          </m:e>
                                          <m:sub>
                                            <m:r>
                                              <a:rPr lang="en-IN" sz="2000" b="1" i="1">
                                                <a:effectLst/>
                                                <a:latin typeface="Cambria Math" panose="02040503050406030204" pitchFamily="18" charset="0"/>
                                                <a:ea typeface="Times New Roman" panose="02020603050405020304" pitchFamily="18" charset="0"/>
                                                <a:cs typeface="Calibri" panose="020F0502020204030204" pitchFamily="34" charset="0"/>
                                              </a:rPr>
                                              <m:t>𝟑𝟏</m:t>
                                            </m:r>
                                          </m:sub>
                                        </m:sSub>
                                      </m:e>
                                      <m:e>
                                        <m:sSub>
                                          <m:sSubPr>
                                            <m:ctrlPr>
                                              <a:rPr lang="en-IN" sz="2000" b="1" i="1">
                                                <a:effectLst/>
                                                <a:latin typeface="Cambria Math" panose="02040503050406030204" pitchFamily="18" charset="0"/>
                                                <a:ea typeface="Times New Roman" panose="02020603050405020304" pitchFamily="18" charset="0"/>
                                                <a:cs typeface="Calibri" panose="020F0502020204030204" pitchFamily="34" charset="0"/>
                                              </a:rPr>
                                            </m:ctrlPr>
                                          </m:sSubPr>
                                          <m:e>
                                            <m:r>
                                              <a:rPr lang="en-IN" sz="2000" b="1" i="1">
                                                <a:effectLst/>
                                                <a:latin typeface="Cambria Math" panose="02040503050406030204" pitchFamily="18" charset="0"/>
                                                <a:ea typeface="Times New Roman" panose="02020603050405020304" pitchFamily="18" charset="0"/>
                                                <a:cs typeface="Calibri" panose="020F0502020204030204" pitchFamily="34" charset="0"/>
                                              </a:rPr>
                                              <m:t>𝒂</m:t>
                                            </m:r>
                                          </m:e>
                                          <m:sub>
                                            <m:r>
                                              <a:rPr lang="en-IN" sz="2000" b="1" i="1">
                                                <a:effectLst/>
                                                <a:latin typeface="Cambria Math" panose="02040503050406030204" pitchFamily="18" charset="0"/>
                                                <a:ea typeface="Times New Roman" panose="02020603050405020304" pitchFamily="18" charset="0"/>
                                                <a:cs typeface="Calibri" panose="020F0502020204030204" pitchFamily="34" charset="0"/>
                                              </a:rPr>
                                              <m:t>𝟑𝟐</m:t>
                                            </m:r>
                                          </m:sub>
                                        </m:sSub>
                                      </m:e>
                                      <m:e>
                                        <m:sSub>
                                          <m:sSubPr>
                                            <m:ctrlPr>
                                              <a:rPr lang="en-IN" sz="2000" b="1" i="1">
                                                <a:effectLst/>
                                                <a:latin typeface="Cambria Math" panose="02040503050406030204" pitchFamily="18" charset="0"/>
                                                <a:ea typeface="Times New Roman" panose="02020603050405020304" pitchFamily="18" charset="0"/>
                                                <a:cs typeface="Calibri" panose="020F0502020204030204" pitchFamily="34" charset="0"/>
                                              </a:rPr>
                                            </m:ctrlPr>
                                          </m:sSubPr>
                                          <m:e>
                                            <m:r>
                                              <a:rPr lang="en-IN" sz="2000" b="1" i="1">
                                                <a:effectLst/>
                                                <a:latin typeface="Cambria Math" panose="02040503050406030204" pitchFamily="18" charset="0"/>
                                                <a:ea typeface="Times New Roman" panose="02020603050405020304" pitchFamily="18" charset="0"/>
                                                <a:cs typeface="Calibri" panose="020F0502020204030204" pitchFamily="34" charset="0"/>
                                              </a:rPr>
                                              <m:t>𝒂</m:t>
                                            </m:r>
                                          </m:e>
                                          <m:sub>
                                            <m:r>
                                              <a:rPr lang="en-IN" sz="2000" b="1" i="1">
                                                <a:effectLst/>
                                                <a:latin typeface="Cambria Math" panose="02040503050406030204" pitchFamily="18" charset="0"/>
                                                <a:ea typeface="Times New Roman" panose="02020603050405020304" pitchFamily="18" charset="0"/>
                                                <a:cs typeface="Calibri" panose="020F0502020204030204" pitchFamily="34" charset="0"/>
                                              </a:rPr>
                                              <m:t>𝟑𝟑</m:t>
                                            </m:r>
                                          </m:sub>
                                        </m:sSub>
                                      </m:e>
                                    </m:mr>
                                  </m:m>
                                </m:e>
                              </m:d>
                            </m:oMath>
                          </a14:m>
                          <a:r>
                            <a:rPr lang="en-IN" sz="2000" b="1">
                              <a:effectLst/>
                              <a:latin typeface="Consolas" panose="020B0609020204030204" pitchFamily="49" charset="0"/>
                              <a:ea typeface="Times New Roman" panose="02020603050405020304" pitchFamily="18" charset="0"/>
                              <a:cs typeface="Mangal" panose="02040503050203030202" pitchFamily="18" charset="0"/>
                            </a:rPr>
                            <a:t> </a:t>
                          </a:r>
                          <a14:m>
                            <m:oMath xmlns:m="http://schemas.openxmlformats.org/officeDocument/2006/math">
                              <m:d>
                                <m:dPr>
                                  <m:ctrlPr>
                                    <a:rPr lang="en-IN" sz="2000" b="1" i="1">
                                      <a:effectLst/>
                                      <a:latin typeface="Cambria Math" panose="02040503050406030204" pitchFamily="18" charset="0"/>
                                      <a:ea typeface="Times New Roman" panose="02020603050405020304" pitchFamily="18" charset="0"/>
                                      <a:cs typeface="Mangal" panose="02040503050203030202" pitchFamily="18" charset="0"/>
                                    </a:rPr>
                                  </m:ctrlPr>
                                </m:dPr>
                                <m:e>
                                  <m:m>
                                    <m:mPr>
                                      <m:mcs>
                                        <m:mc>
                                          <m:mcPr>
                                            <m:count m:val="1"/>
                                            <m:mcJc m:val="center"/>
                                          </m:mcPr>
                                        </m:mc>
                                      </m:mcs>
                                      <m:ctrlPr>
                                        <a:rPr lang="en-IN" sz="2000" b="1" i="1">
                                          <a:effectLst/>
                                          <a:latin typeface="Cambria Math" panose="02040503050406030204" pitchFamily="18" charset="0"/>
                                          <a:ea typeface="Times New Roman" panose="02020603050405020304" pitchFamily="18" charset="0"/>
                                          <a:cs typeface="Mangal" panose="02040503050203030202" pitchFamily="18" charset="0"/>
                                        </a:rPr>
                                      </m:ctrlPr>
                                    </m:mPr>
                                    <m:mr>
                                      <m:e>
                                        <m:sSub>
                                          <m:sSubPr>
                                            <m:ctrlPr>
                                              <a:rPr lang="en-IN" sz="2000" b="1" i="1">
                                                <a:effectLst/>
                                                <a:latin typeface="Cambria Math" panose="02040503050406030204" pitchFamily="18" charset="0"/>
                                                <a:ea typeface="Times New Roman" panose="02020603050405020304" pitchFamily="18" charset="0"/>
                                                <a:cs typeface="Calibri" panose="020F0502020204030204" pitchFamily="34" charset="0"/>
                                              </a:rPr>
                                            </m:ctrlPr>
                                          </m:sSubPr>
                                          <m:e>
                                            <m:r>
                                              <a:rPr lang="en-IN" sz="2000" b="1" i="1">
                                                <a:effectLst/>
                                                <a:latin typeface="Cambria Math" panose="02040503050406030204" pitchFamily="18" charset="0"/>
                                                <a:ea typeface="Times New Roman" panose="02020603050405020304" pitchFamily="18" charset="0"/>
                                                <a:cs typeface="Calibri" panose="020F0502020204030204" pitchFamily="34" charset="0"/>
                                              </a:rPr>
                                              <m:t>𝒙</m:t>
                                            </m:r>
                                          </m:e>
                                          <m:sub>
                                            <m:r>
                                              <a:rPr lang="en-IN" sz="2000" b="1" i="1">
                                                <a:effectLst/>
                                                <a:latin typeface="Cambria Math" panose="02040503050406030204" pitchFamily="18" charset="0"/>
                                                <a:ea typeface="Times New Roman" panose="02020603050405020304" pitchFamily="18" charset="0"/>
                                                <a:cs typeface="Calibri" panose="020F0502020204030204" pitchFamily="34" charset="0"/>
                                              </a:rPr>
                                              <m:t>𝟏</m:t>
                                            </m:r>
                                          </m:sub>
                                        </m:sSub>
                                      </m:e>
                                    </m:mr>
                                    <m:mr>
                                      <m:e>
                                        <m:sSub>
                                          <m:sSubPr>
                                            <m:ctrlPr>
                                              <a:rPr lang="en-IN" sz="2000" b="1" i="1">
                                                <a:effectLst/>
                                                <a:latin typeface="Cambria Math" panose="02040503050406030204" pitchFamily="18" charset="0"/>
                                                <a:ea typeface="Times New Roman" panose="02020603050405020304" pitchFamily="18" charset="0"/>
                                                <a:cs typeface="Calibri" panose="020F0502020204030204" pitchFamily="34" charset="0"/>
                                              </a:rPr>
                                            </m:ctrlPr>
                                          </m:sSubPr>
                                          <m:e>
                                            <m:r>
                                              <a:rPr lang="en-IN" sz="2000" b="1" i="1">
                                                <a:effectLst/>
                                                <a:latin typeface="Cambria Math" panose="02040503050406030204" pitchFamily="18" charset="0"/>
                                                <a:ea typeface="Times New Roman" panose="02020603050405020304" pitchFamily="18" charset="0"/>
                                                <a:cs typeface="Calibri" panose="020F0502020204030204" pitchFamily="34" charset="0"/>
                                              </a:rPr>
                                              <m:t>𝒙</m:t>
                                            </m:r>
                                          </m:e>
                                          <m:sub>
                                            <m:r>
                                              <a:rPr lang="en-IN" sz="2000" b="1" i="1">
                                                <a:effectLst/>
                                                <a:latin typeface="Cambria Math" panose="02040503050406030204" pitchFamily="18" charset="0"/>
                                                <a:ea typeface="Times New Roman" panose="02020603050405020304" pitchFamily="18" charset="0"/>
                                                <a:cs typeface="Calibri" panose="020F0502020204030204" pitchFamily="34" charset="0"/>
                                              </a:rPr>
                                              <m:t>𝟐</m:t>
                                            </m:r>
                                          </m:sub>
                                        </m:sSub>
                                      </m:e>
                                    </m:mr>
                                    <m:mr>
                                      <m:e>
                                        <m:sSub>
                                          <m:sSubPr>
                                            <m:ctrlPr>
                                              <a:rPr lang="en-IN" sz="2000" b="1" i="1">
                                                <a:effectLst/>
                                                <a:latin typeface="Cambria Math" panose="02040503050406030204" pitchFamily="18" charset="0"/>
                                                <a:ea typeface="Times New Roman" panose="02020603050405020304" pitchFamily="18" charset="0"/>
                                                <a:cs typeface="Calibri" panose="020F0502020204030204" pitchFamily="34" charset="0"/>
                                              </a:rPr>
                                            </m:ctrlPr>
                                          </m:sSubPr>
                                          <m:e>
                                            <m:r>
                                              <a:rPr lang="en-IN" sz="2000" b="1" i="1">
                                                <a:effectLst/>
                                                <a:latin typeface="Cambria Math" panose="02040503050406030204" pitchFamily="18" charset="0"/>
                                                <a:ea typeface="Times New Roman" panose="02020603050405020304" pitchFamily="18" charset="0"/>
                                                <a:cs typeface="Calibri" panose="020F0502020204030204" pitchFamily="34" charset="0"/>
                                              </a:rPr>
                                              <m:t>𝒙</m:t>
                                            </m:r>
                                          </m:e>
                                          <m:sub>
                                            <m:r>
                                              <a:rPr lang="en-IN" sz="2000" b="1" i="1">
                                                <a:effectLst/>
                                                <a:latin typeface="Cambria Math" panose="02040503050406030204" pitchFamily="18" charset="0"/>
                                                <a:ea typeface="Times New Roman" panose="02020603050405020304" pitchFamily="18" charset="0"/>
                                                <a:cs typeface="Calibri" panose="020F0502020204030204" pitchFamily="34" charset="0"/>
                                              </a:rPr>
                                              <m:t>𝟑</m:t>
                                            </m:r>
                                          </m:sub>
                                        </m:sSub>
                                      </m:e>
                                    </m:mr>
                                  </m:m>
                                </m:e>
                              </m:d>
                            </m:oMath>
                          </a14:m>
                          <a:r>
                            <a:rPr lang="en-IN" sz="2000" b="1">
                              <a:effectLst/>
                              <a:latin typeface="Consolas" panose="020B0609020204030204" pitchFamily="49" charset="0"/>
                              <a:ea typeface="Times New Roman" panose="02020603050405020304" pitchFamily="18" charset="0"/>
                              <a:cs typeface="Mangal" panose="02040503050203030202" pitchFamily="18" charset="0"/>
                            </a:rPr>
                            <a:t> = </a:t>
                          </a:r>
                          <a14:m>
                            <m:oMath xmlns:m="http://schemas.openxmlformats.org/officeDocument/2006/math">
                              <m:d>
                                <m:dPr>
                                  <m:ctrlPr>
                                    <a:rPr lang="en-IN" sz="2000" b="1" i="1">
                                      <a:effectLst/>
                                      <a:latin typeface="Cambria Math" panose="02040503050406030204" pitchFamily="18" charset="0"/>
                                      <a:ea typeface="Times New Roman" panose="02020603050405020304" pitchFamily="18" charset="0"/>
                                      <a:cs typeface="Mangal" panose="02040503050203030202" pitchFamily="18" charset="0"/>
                                    </a:rPr>
                                  </m:ctrlPr>
                                </m:dPr>
                                <m:e>
                                  <m:m>
                                    <m:mPr>
                                      <m:mcs>
                                        <m:mc>
                                          <m:mcPr>
                                            <m:count m:val="1"/>
                                            <m:mcJc m:val="center"/>
                                          </m:mcPr>
                                        </m:mc>
                                      </m:mcs>
                                      <m:ctrlPr>
                                        <a:rPr lang="en-IN" sz="2000" b="1" i="1">
                                          <a:effectLst/>
                                          <a:latin typeface="Cambria Math" panose="02040503050406030204" pitchFamily="18" charset="0"/>
                                          <a:ea typeface="Times New Roman" panose="02020603050405020304" pitchFamily="18" charset="0"/>
                                          <a:cs typeface="Mangal" panose="02040503050203030202" pitchFamily="18" charset="0"/>
                                        </a:rPr>
                                      </m:ctrlPr>
                                    </m:mPr>
                                    <m:mr>
                                      <m:e>
                                        <m:sSub>
                                          <m:sSubPr>
                                            <m:ctrlPr>
                                              <a:rPr lang="en-IN" sz="2000" b="1" i="1">
                                                <a:effectLst/>
                                                <a:latin typeface="Cambria Math" panose="02040503050406030204" pitchFamily="18" charset="0"/>
                                                <a:ea typeface="Times New Roman" panose="02020603050405020304" pitchFamily="18" charset="0"/>
                                                <a:cs typeface="Calibri" panose="020F0502020204030204" pitchFamily="34" charset="0"/>
                                              </a:rPr>
                                            </m:ctrlPr>
                                          </m:sSubPr>
                                          <m:e>
                                            <m:r>
                                              <a:rPr lang="en-IN" sz="2000" b="1" i="1">
                                                <a:effectLst/>
                                                <a:latin typeface="Cambria Math" panose="02040503050406030204" pitchFamily="18" charset="0"/>
                                                <a:ea typeface="Times New Roman" panose="02020603050405020304" pitchFamily="18" charset="0"/>
                                                <a:cs typeface="Calibri" panose="020F0502020204030204" pitchFamily="34" charset="0"/>
                                              </a:rPr>
                                              <m:t>𝒃</m:t>
                                            </m:r>
                                          </m:e>
                                          <m:sub>
                                            <m:r>
                                              <a:rPr lang="en-IN" sz="2000" b="1" i="1">
                                                <a:effectLst/>
                                                <a:latin typeface="Cambria Math" panose="02040503050406030204" pitchFamily="18" charset="0"/>
                                                <a:ea typeface="Times New Roman" panose="02020603050405020304" pitchFamily="18" charset="0"/>
                                                <a:cs typeface="Calibri" panose="020F0502020204030204" pitchFamily="34" charset="0"/>
                                              </a:rPr>
                                              <m:t>𝟏</m:t>
                                            </m:r>
                                          </m:sub>
                                        </m:sSub>
                                      </m:e>
                                    </m:mr>
                                    <m:mr>
                                      <m:e>
                                        <m:sSub>
                                          <m:sSubPr>
                                            <m:ctrlPr>
                                              <a:rPr lang="en-IN" sz="2000" b="1" i="1">
                                                <a:effectLst/>
                                                <a:latin typeface="Cambria Math" panose="02040503050406030204" pitchFamily="18" charset="0"/>
                                                <a:ea typeface="Times New Roman" panose="02020603050405020304" pitchFamily="18" charset="0"/>
                                                <a:cs typeface="Calibri" panose="020F0502020204030204" pitchFamily="34" charset="0"/>
                                              </a:rPr>
                                            </m:ctrlPr>
                                          </m:sSubPr>
                                          <m:e>
                                            <m:r>
                                              <a:rPr lang="en-IN" sz="2000" b="1" i="1">
                                                <a:effectLst/>
                                                <a:latin typeface="Cambria Math" panose="02040503050406030204" pitchFamily="18" charset="0"/>
                                                <a:ea typeface="Times New Roman" panose="02020603050405020304" pitchFamily="18" charset="0"/>
                                                <a:cs typeface="Calibri" panose="020F0502020204030204" pitchFamily="34" charset="0"/>
                                              </a:rPr>
                                              <m:t>𝒃</m:t>
                                            </m:r>
                                          </m:e>
                                          <m:sub>
                                            <m:r>
                                              <a:rPr lang="en-IN" sz="2000" b="1" i="1">
                                                <a:effectLst/>
                                                <a:latin typeface="Cambria Math" panose="02040503050406030204" pitchFamily="18" charset="0"/>
                                                <a:ea typeface="Times New Roman" panose="02020603050405020304" pitchFamily="18" charset="0"/>
                                                <a:cs typeface="Calibri" panose="020F0502020204030204" pitchFamily="34" charset="0"/>
                                              </a:rPr>
                                              <m:t>𝟐</m:t>
                                            </m:r>
                                          </m:sub>
                                        </m:sSub>
                                      </m:e>
                                    </m:mr>
                                    <m:mr>
                                      <m:e>
                                        <m:sSub>
                                          <m:sSubPr>
                                            <m:ctrlPr>
                                              <a:rPr lang="en-IN" sz="2000" b="1" i="1">
                                                <a:effectLst/>
                                                <a:latin typeface="Cambria Math" panose="02040503050406030204" pitchFamily="18" charset="0"/>
                                                <a:ea typeface="Times New Roman" panose="02020603050405020304" pitchFamily="18" charset="0"/>
                                                <a:cs typeface="Calibri" panose="020F0502020204030204" pitchFamily="34" charset="0"/>
                                              </a:rPr>
                                            </m:ctrlPr>
                                          </m:sSubPr>
                                          <m:e>
                                            <m:r>
                                              <a:rPr lang="en-IN" sz="2000" b="1" i="1">
                                                <a:effectLst/>
                                                <a:latin typeface="Cambria Math" panose="02040503050406030204" pitchFamily="18" charset="0"/>
                                                <a:ea typeface="Times New Roman" panose="02020603050405020304" pitchFamily="18" charset="0"/>
                                                <a:cs typeface="Calibri" panose="020F0502020204030204" pitchFamily="34" charset="0"/>
                                              </a:rPr>
                                              <m:t>𝒃</m:t>
                                            </m:r>
                                          </m:e>
                                          <m:sub>
                                            <m:r>
                                              <a:rPr lang="en-IN" sz="2000" b="1" i="1">
                                                <a:effectLst/>
                                                <a:latin typeface="Cambria Math" panose="02040503050406030204" pitchFamily="18" charset="0"/>
                                                <a:ea typeface="Times New Roman" panose="02020603050405020304" pitchFamily="18" charset="0"/>
                                                <a:cs typeface="Calibri" panose="020F0502020204030204" pitchFamily="34" charset="0"/>
                                              </a:rPr>
                                              <m:t>𝟑</m:t>
                                            </m:r>
                                          </m:sub>
                                        </m:sSub>
                                      </m:e>
                                    </m:mr>
                                  </m:m>
                                </m:e>
                              </m:d>
                            </m:oMath>
                          </a14:m>
                          <a:endParaRPr lang="en-IN" sz="2000">
                            <a:effectLst/>
                            <a:latin typeface="Consolas" panose="020B0609020204030204" pitchFamily="49" charset="0"/>
                            <a:ea typeface="Times New Roman" panose="02020603050405020304" pitchFamily="18" charset="0"/>
                            <a:cs typeface="Mangal" panose="02040503050203030202"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spcAft>
                              <a:spcPts val="0"/>
                            </a:spcAft>
                          </a:pPr>
                          <a:r>
                            <a:rPr lang="en-IN" sz="2000" b="1" dirty="0" err="1">
                              <a:effectLst/>
                              <a:latin typeface="Consolas" panose="020B0609020204030204" pitchFamily="49" charset="0"/>
                              <a:ea typeface="Times New Roman" panose="02020603050405020304" pitchFamily="18" charset="0"/>
                              <a:cs typeface="Mangal" panose="02040503050203030202" pitchFamily="18" charset="0"/>
                            </a:rPr>
                            <a:t>A.x</a:t>
                          </a:r>
                          <a:r>
                            <a:rPr lang="en-IN" sz="2000" b="1" dirty="0">
                              <a:effectLst/>
                              <a:latin typeface="Consolas" panose="020B0609020204030204" pitchFamily="49" charset="0"/>
                              <a:ea typeface="Times New Roman" panose="02020603050405020304" pitchFamily="18" charset="0"/>
                              <a:cs typeface="Mangal" panose="02040503050203030202" pitchFamily="18" charset="0"/>
                            </a:rPr>
                            <a:t> = b</a:t>
                          </a:r>
                          <a:endParaRPr lang="en-IN" sz="2000" dirty="0">
                            <a:effectLst/>
                            <a:latin typeface="Consolas" panose="020B0609020204030204" pitchFamily="49" charset="0"/>
                            <a:ea typeface="Times New Roman" panose="02020603050405020304" pitchFamily="18" charset="0"/>
                            <a:cs typeface="Mangal" panose="02040503050203030202"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612715770"/>
                      </a:ext>
                    </a:extLst>
                  </a:tr>
                </a:tbl>
              </a:graphicData>
            </a:graphic>
          </p:graphicFrame>
        </mc:Choice>
        <mc:Fallback>
          <p:graphicFrame>
            <p:nvGraphicFramePr>
              <p:cNvPr id="3" name="Table 2">
                <a:extLst>
                  <a:ext uri="{FF2B5EF4-FFF2-40B4-BE49-F238E27FC236}">
                    <a16:creationId xmlns:a16="http://schemas.microsoft.com/office/drawing/2014/main" id="{C5D5C077-DF88-4AFC-BE6E-1B8A15648D26}"/>
                  </a:ext>
                </a:extLst>
              </p:cNvPr>
              <p:cNvGraphicFramePr>
                <a:graphicFrameLocks noGrp="1"/>
              </p:cNvGraphicFramePr>
              <p:nvPr/>
            </p:nvGraphicFramePr>
            <p:xfrm>
              <a:off x="1648692" y="3180874"/>
              <a:ext cx="8894617" cy="981266"/>
            </p:xfrm>
            <a:graphic>
              <a:graphicData uri="http://schemas.openxmlformats.org/drawingml/2006/table">
                <a:tbl>
                  <a:tblPr firstRow="1" firstCol="1" bandRow="1"/>
                  <a:tblGrid>
                    <a:gridCol w="3604029">
                      <a:extLst>
                        <a:ext uri="{9D8B030D-6E8A-4147-A177-3AD203B41FA5}">
                          <a16:colId xmlns:a16="http://schemas.microsoft.com/office/drawing/2014/main" val="3568584378"/>
                        </a:ext>
                      </a:extLst>
                    </a:gridCol>
                    <a:gridCol w="4043680">
                      <a:extLst>
                        <a:ext uri="{9D8B030D-6E8A-4147-A177-3AD203B41FA5}">
                          <a16:colId xmlns:a16="http://schemas.microsoft.com/office/drawing/2014/main" val="2202457838"/>
                        </a:ext>
                      </a:extLst>
                    </a:gridCol>
                    <a:gridCol w="1246908">
                      <a:extLst>
                        <a:ext uri="{9D8B030D-6E8A-4147-A177-3AD203B41FA5}">
                          <a16:colId xmlns:a16="http://schemas.microsoft.com/office/drawing/2014/main" val="812231294"/>
                        </a:ext>
                      </a:extLst>
                    </a:gridCol>
                  </a:tblGrid>
                  <a:tr h="981266">
                    <a:tc>
                      <a:txBody>
                        <a:bodyPr/>
                        <a:lstStyle/>
                        <a:p>
                          <a:pPr algn="ctr">
                            <a:spcAft>
                              <a:spcPts val="0"/>
                            </a:spcAft>
                          </a:pPr>
                          <a:r>
                            <a:rPr lang="en-IN" sz="2000" b="1">
                              <a:effectLst/>
                              <a:latin typeface="Consolas" panose="020B0609020204030204" pitchFamily="49" charset="0"/>
                              <a:ea typeface="Times New Roman" panose="02020603050405020304" pitchFamily="18" charset="0"/>
                              <a:cs typeface="Calibri" panose="020F0502020204030204" pitchFamily="34" charset="0"/>
                            </a:rPr>
                            <a:t>a</a:t>
                          </a:r>
                          <a:r>
                            <a:rPr lang="en-IN" sz="2000" b="1" baseline="-25000">
                              <a:effectLst/>
                              <a:latin typeface="Consolas" panose="020B0609020204030204" pitchFamily="49" charset="0"/>
                              <a:ea typeface="Times New Roman" panose="02020603050405020304" pitchFamily="18" charset="0"/>
                              <a:cs typeface="Calibri" panose="020F0502020204030204" pitchFamily="34" charset="0"/>
                            </a:rPr>
                            <a:t>11 </a:t>
                          </a:r>
                          <a:r>
                            <a:rPr lang="en-IN" sz="2000" b="1">
                              <a:effectLst/>
                              <a:latin typeface="Consolas" panose="020B0609020204030204" pitchFamily="49" charset="0"/>
                              <a:ea typeface="Times New Roman" panose="02020603050405020304" pitchFamily="18" charset="0"/>
                              <a:cs typeface="Calibri" panose="020F0502020204030204" pitchFamily="34" charset="0"/>
                            </a:rPr>
                            <a:t>x</a:t>
                          </a:r>
                          <a:r>
                            <a:rPr lang="en-IN" sz="2000" b="1" baseline="-25000">
                              <a:effectLst/>
                              <a:latin typeface="Consolas" panose="020B0609020204030204" pitchFamily="49" charset="0"/>
                              <a:ea typeface="Times New Roman" panose="02020603050405020304" pitchFamily="18" charset="0"/>
                              <a:cs typeface="Calibri" panose="020F0502020204030204" pitchFamily="34" charset="0"/>
                            </a:rPr>
                            <a:t>1</a:t>
                          </a:r>
                          <a:r>
                            <a:rPr lang="en-IN" sz="2000" b="1">
                              <a:effectLst/>
                              <a:latin typeface="Consolas" panose="020B0609020204030204" pitchFamily="49" charset="0"/>
                              <a:ea typeface="Times New Roman" panose="02020603050405020304" pitchFamily="18" charset="0"/>
                              <a:cs typeface="Calibri" panose="020F0502020204030204" pitchFamily="34" charset="0"/>
                            </a:rPr>
                            <a:t> + a</a:t>
                          </a:r>
                          <a:r>
                            <a:rPr lang="en-IN" sz="2000" b="1" baseline="-25000">
                              <a:effectLst/>
                              <a:latin typeface="Consolas" panose="020B0609020204030204" pitchFamily="49" charset="0"/>
                              <a:ea typeface="Times New Roman" panose="02020603050405020304" pitchFamily="18" charset="0"/>
                              <a:cs typeface="Calibri" panose="020F0502020204030204" pitchFamily="34" charset="0"/>
                            </a:rPr>
                            <a:t>12 </a:t>
                          </a:r>
                          <a:r>
                            <a:rPr lang="en-IN" sz="2000" b="1">
                              <a:effectLst/>
                              <a:latin typeface="Consolas" panose="020B0609020204030204" pitchFamily="49" charset="0"/>
                              <a:ea typeface="Times New Roman" panose="02020603050405020304" pitchFamily="18" charset="0"/>
                              <a:cs typeface="Calibri" panose="020F0502020204030204" pitchFamily="34" charset="0"/>
                            </a:rPr>
                            <a:t>x</a:t>
                          </a:r>
                          <a:r>
                            <a:rPr lang="en-IN" sz="2000" b="1" baseline="-25000">
                              <a:effectLst/>
                              <a:latin typeface="Consolas" panose="020B0609020204030204" pitchFamily="49" charset="0"/>
                              <a:ea typeface="Times New Roman" panose="02020603050405020304" pitchFamily="18" charset="0"/>
                              <a:cs typeface="Calibri" panose="020F0502020204030204" pitchFamily="34" charset="0"/>
                            </a:rPr>
                            <a:t>2</a:t>
                          </a:r>
                          <a:r>
                            <a:rPr lang="en-IN" sz="2000" b="1">
                              <a:effectLst/>
                              <a:latin typeface="Consolas" panose="020B0609020204030204" pitchFamily="49" charset="0"/>
                              <a:ea typeface="Times New Roman" panose="02020603050405020304" pitchFamily="18" charset="0"/>
                              <a:cs typeface="Calibri" panose="020F0502020204030204" pitchFamily="34" charset="0"/>
                            </a:rPr>
                            <a:t> + a</a:t>
                          </a:r>
                          <a:r>
                            <a:rPr lang="en-IN" sz="2000" b="1" baseline="-25000">
                              <a:effectLst/>
                              <a:latin typeface="Consolas" panose="020B0609020204030204" pitchFamily="49" charset="0"/>
                              <a:ea typeface="Times New Roman" panose="02020603050405020304" pitchFamily="18" charset="0"/>
                              <a:cs typeface="Calibri" panose="020F0502020204030204" pitchFamily="34" charset="0"/>
                            </a:rPr>
                            <a:t>13 </a:t>
                          </a:r>
                          <a:r>
                            <a:rPr lang="en-IN" sz="2000" b="1">
                              <a:effectLst/>
                              <a:latin typeface="Consolas" panose="020B0609020204030204" pitchFamily="49" charset="0"/>
                              <a:ea typeface="Times New Roman" panose="02020603050405020304" pitchFamily="18" charset="0"/>
                              <a:cs typeface="Calibri" panose="020F0502020204030204" pitchFamily="34" charset="0"/>
                            </a:rPr>
                            <a:t>x</a:t>
                          </a:r>
                          <a:r>
                            <a:rPr lang="en-IN" sz="2000" b="1" baseline="-25000">
                              <a:effectLst/>
                              <a:latin typeface="Consolas" panose="020B0609020204030204" pitchFamily="49" charset="0"/>
                              <a:ea typeface="Times New Roman" panose="02020603050405020304" pitchFamily="18" charset="0"/>
                              <a:cs typeface="Calibri" panose="020F0502020204030204" pitchFamily="34" charset="0"/>
                            </a:rPr>
                            <a:t>3</a:t>
                          </a:r>
                          <a:r>
                            <a:rPr lang="en-IN" sz="2000" b="1">
                              <a:effectLst/>
                              <a:latin typeface="Consolas" panose="020B0609020204030204" pitchFamily="49" charset="0"/>
                              <a:ea typeface="Times New Roman" panose="02020603050405020304" pitchFamily="18" charset="0"/>
                              <a:cs typeface="Calibri" panose="020F0502020204030204" pitchFamily="34" charset="0"/>
                            </a:rPr>
                            <a:t> = b</a:t>
                          </a:r>
                          <a:r>
                            <a:rPr lang="en-IN" sz="2000" b="1" baseline="-25000">
                              <a:effectLst/>
                              <a:latin typeface="Consolas" panose="020B0609020204030204" pitchFamily="49" charset="0"/>
                              <a:ea typeface="Times New Roman" panose="02020603050405020304" pitchFamily="18" charset="0"/>
                              <a:cs typeface="Calibri" panose="020F0502020204030204" pitchFamily="34" charset="0"/>
                            </a:rPr>
                            <a:t>1</a:t>
                          </a:r>
                          <a:endParaRPr lang="en-IN" sz="2000">
                            <a:effectLst/>
                            <a:latin typeface="Consolas" panose="020B0609020204030204" pitchFamily="49" charset="0"/>
                            <a:ea typeface="Times New Roman" panose="02020603050405020304" pitchFamily="18" charset="0"/>
                            <a:cs typeface="Mangal" panose="02040503050203030202" pitchFamily="18" charset="0"/>
                          </a:endParaRPr>
                        </a:p>
                        <a:p>
                          <a:pPr algn="ctr">
                            <a:spcAft>
                              <a:spcPts val="0"/>
                            </a:spcAft>
                          </a:pPr>
                          <a:r>
                            <a:rPr lang="en-IN" sz="2000" b="1">
                              <a:effectLst/>
                              <a:latin typeface="Consolas" panose="020B0609020204030204" pitchFamily="49" charset="0"/>
                              <a:ea typeface="Times New Roman" panose="02020603050405020304" pitchFamily="18" charset="0"/>
                              <a:cs typeface="Calibri" panose="020F0502020204030204" pitchFamily="34" charset="0"/>
                            </a:rPr>
                            <a:t>a</a:t>
                          </a:r>
                          <a:r>
                            <a:rPr lang="en-IN" sz="2000" b="1" baseline="-25000">
                              <a:effectLst/>
                              <a:latin typeface="Consolas" panose="020B0609020204030204" pitchFamily="49" charset="0"/>
                              <a:ea typeface="Times New Roman" panose="02020603050405020304" pitchFamily="18" charset="0"/>
                              <a:cs typeface="Calibri" panose="020F0502020204030204" pitchFamily="34" charset="0"/>
                            </a:rPr>
                            <a:t>21 </a:t>
                          </a:r>
                          <a:r>
                            <a:rPr lang="en-IN" sz="2000" b="1">
                              <a:effectLst/>
                              <a:latin typeface="Consolas" panose="020B0609020204030204" pitchFamily="49" charset="0"/>
                              <a:ea typeface="Times New Roman" panose="02020603050405020304" pitchFamily="18" charset="0"/>
                              <a:cs typeface="Calibri" panose="020F0502020204030204" pitchFamily="34" charset="0"/>
                            </a:rPr>
                            <a:t>x</a:t>
                          </a:r>
                          <a:r>
                            <a:rPr lang="en-IN" sz="2000" b="1" baseline="-25000">
                              <a:effectLst/>
                              <a:latin typeface="Consolas" panose="020B0609020204030204" pitchFamily="49" charset="0"/>
                              <a:ea typeface="Times New Roman" panose="02020603050405020304" pitchFamily="18" charset="0"/>
                              <a:cs typeface="Calibri" panose="020F0502020204030204" pitchFamily="34" charset="0"/>
                            </a:rPr>
                            <a:t>1</a:t>
                          </a:r>
                          <a:r>
                            <a:rPr lang="en-IN" sz="2000" b="1">
                              <a:effectLst/>
                              <a:latin typeface="Consolas" panose="020B0609020204030204" pitchFamily="49" charset="0"/>
                              <a:ea typeface="Times New Roman" panose="02020603050405020304" pitchFamily="18" charset="0"/>
                              <a:cs typeface="Calibri" panose="020F0502020204030204" pitchFamily="34" charset="0"/>
                            </a:rPr>
                            <a:t> + a</a:t>
                          </a:r>
                          <a:r>
                            <a:rPr lang="en-IN" sz="2000" b="1" baseline="-25000">
                              <a:effectLst/>
                              <a:latin typeface="Consolas" panose="020B0609020204030204" pitchFamily="49" charset="0"/>
                              <a:ea typeface="Times New Roman" panose="02020603050405020304" pitchFamily="18" charset="0"/>
                              <a:cs typeface="Calibri" panose="020F0502020204030204" pitchFamily="34" charset="0"/>
                            </a:rPr>
                            <a:t>22 </a:t>
                          </a:r>
                          <a:r>
                            <a:rPr lang="en-IN" sz="2000" b="1">
                              <a:effectLst/>
                              <a:latin typeface="Consolas" panose="020B0609020204030204" pitchFamily="49" charset="0"/>
                              <a:ea typeface="Times New Roman" panose="02020603050405020304" pitchFamily="18" charset="0"/>
                              <a:cs typeface="Calibri" panose="020F0502020204030204" pitchFamily="34" charset="0"/>
                            </a:rPr>
                            <a:t>x</a:t>
                          </a:r>
                          <a:r>
                            <a:rPr lang="en-IN" sz="2000" b="1" baseline="-25000">
                              <a:effectLst/>
                              <a:latin typeface="Consolas" panose="020B0609020204030204" pitchFamily="49" charset="0"/>
                              <a:ea typeface="Times New Roman" panose="02020603050405020304" pitchFamily="18" charset="0"/>
                              <a:cs typeface="Calibri" panose="020F0502020204030204" pitchFamily="34" charset="0"/>
                            </a:rPr>
                            <a:t>2</a:t>
                          </a:r>
                          <a:r>
                            <a:rPr lang="en-IN" sz="2000" b="1">
                              <a:effectLst/>
                              <a:latin typeface="Consolas" panose="020B0609020204030204" pitchFamily="49" charset="0"/>
                              <a:ea typeface="Times New Roman" panose="02020603050405020304" pitchFamily="18" charset="0"/>
                              <a:cs typeface="Calibri" panose="020F0502020204030204" pitchFamily="34" charset="0"/>
                            </a:rPr>
                            <a:t> + a</a:t>
                          </a:r>
                          <a:r>
                            <a:rPr lang="en-IN" sz="2000" b="1" baseline="-25000">
                              <a:effectLst/>
                              <a:latin typeface="Consolas" panose="020B0609020204030204" pitchFamily="49" charset="0"/>
                              <a:ea typeface="Times New Roman" panose="02020603050405020304" pitchFamily="18" charset="0"/>
                              <a:cs typeface="Calibri" panose="020F0502020204030204" pitchFamily="34" charset="0"/>
                            </a:rPr>
                            <a:t>23 </a:t>
                          </a:r>
                          <a:r>
                            <a:rPr lang="en-IN" sz="2000" b="1">
                              <a:effectLst/>
                              <a:latin typeface="Consolas" panose="020B0609020204030204" pitchFamily="49" charset="0"/>
                              <a:ea typeface="Times New Roman" panose="02020603050405020304" pitchFamily="18" charset="0"/>
                              <a:cs typeface="Calibri" panose="020F0502020204030204" pitchFamily="34" charset="0"/>
                            </a:rPr>
                            <a:t>x</a:t>
                          </a:r>
                          <a:r>
                            <a:rPr lang="en-IN" sz="2000" b="1" baseline="-25000">
                              <a:effectLst/>
                              <a:latin typeface="Consolas" panose="020B0609020204030204" pitchFamily="49" charset="0"/>
                              <a:ea typeface="Times New Roman" panose="02020603050405020304" pitchFamily="18" charset="0"/>
                              <a:cs typeface="Calibri" panose="020F0502020204030204" pitchFamily="34" charset="0"/>
                            </a:rPr>
                            <a:t>3</a:t>
                          </a:r>
                          <a:r>
                            <a:rPr lang="en-IN" sz="2000" b="1">
                              <a:effectLst/>
                              <a:latin typeface="Consolas" panose="020B0609020204030204" pitchFamily="49" charset="0"/>
                              <a:ea typeface="Times New Roman" panose="02020603050405020304" pitchFamily="18" charset="0"/>
                              <a:cs typeface="Calibri" panose="020F0502020204030204" pitchFamily="34" charset="0"/>
                            </a:rPr>
                            <a:t> = b</a:t>
                          </a:r>
                          <a:r>
                            <a:rPr lang="en-IN" sz="2000" b="1" baseline="-25000">
                              <a:effectLst/>
                              <a:latin typeface="Consolas" panose="020B0609020204030204" pitchFamily="49" charset="0"/>
                              <a:ea typeface="Times New Roman" panose="02020603050405020304" pitchFamily="18" charset="0"/>
                              <a:cs typeface="Calibri" panose="020F0502020204030204" pitchFamily="34" charset="0"/>
                            </a:rPr>
                            <a:t>2</a:t>
                          </a:r>
                          <a:endParaRPr lang="en-IN" sz="2000">
                            <a:effectLst/>
                            <a:latin typeface="Consolas" panose="020B0609020204030204" pitchFamily="49" charset="0"/>
                            <a:ea typeface="Times New Roman" panose="02020603050405020304" pitchFamily="18" charset="0"/>
                            <a:cs typeface="Mangal" panose="02040503050203030202" pitchFamily="18" charset="0"/>
                          </a:endParaRPr>
                        </a:p>
                        <a:p>
                          <a:pPr algn="ctr">
                            <a:spcAft>
                              <a:spcPts val="0"/>
                            </a:spcAft>
                          </a:pPr>
                          <a:r>
                            <a:rPr lang="en-IN" sz="2000" b="1">
                              <a:effectLst/>
                              <a:latin typeface="Consolas" panose="020B0609020204030204" pitchFamily="49" charset="0"/>
                              <a:ea typeface="Times New Roman" panose="02020603050405020304" pitchFamily="18" charset="0"/>
                              <a:cs typeface="Calibri" panose="020F0502020204030204" pitchFamily="34" charset="0"/>
                            </a:rPr>
                            <a:t>a</a:t>
                          </a:r>
                          <a:r>
                            <a:rPr lang="en-IN" sz="2000" b="1" baseline="-25000">
                              <a:effectLst/>
                              <a:latin typeface="Consolas" panose="020B0609020204030204" pitchFamily="49" charset="0"/>
                              <a:ea typeface="Times New Roman" panose="02020603050405020304" pitchFamily="18" charset="0"/>
                              <a:cs typeface="Calibri" panose="020F0502020204030204" pitchFamily="34" charset="0"/>
                            </a:rPr>
                            <a:t>31 </a:t>
                          </a:r>
                          <a:r>
                            <a:rPr lang="en-IN" sz="2000" b="1">
                              <a:effectLst/>
                              <a:latin typeface="Consolas" panose="020B0609020204030204" pitchFamily="49" charset="0"/>
                              <a:ea typeface="Times New Roman" panose="02020603050405020304" pitchFamily="18" charset="0"/>
                              <a:cs typeface="Calibri" panose="020F0502020204030204" pitchFamily="34" charset="0"/>
                            </a:rPr>
                            <a:t>x</a:t>
                          </a:r>
                          <a:r>
                            <a:rPr lang="en-IN" sz="2000" b="1" baseline="-25000">
                              <a:effectLst/>
                              <a:latin typeface="Consolas" panose="020B0609020204030204" pitchFamily="49" charset="0"/>
                              <a:ea typeface="Times New Roman" panose="02020603050405020304" pitchFamily="18" charset="0"/>
                              <a:cs typeface="Calibri" panose="020F0502020204030204" pitchFamily="34" charset="0"/>
                            </a:rPr>
                            <a:t>1</a:t>
                          </a:r>
                          <a:r>
                            <a:rPr lang="en-IN" sz="2000" b="1">
                              <a:effectLst/>
                              <a:latin typeface="Consolas" panose="020B0609020204030204" pitchFamily="49" charset="0"/>
                              <a:ea typeface="Times New Roman" panose="02020603050405020304" pitchFamily="18" charset="0"/>
                              <a:cs typeface="Calibri" panose="020F0502020204030204" pitchFamily="34" charset="0"/>
                            </a:rPr>
                            <a:t> + a</a:t>
                          </a:r>
                          <a:r>
                            <a:rPr lang="en-IN" sz="2000" b="1" baseline="-25000">
                              <a:effectLst/>
                              <a:latin typeface="Consolas" panose="020B0609020204030204" pitchFamily="49" charset="0"/>
                              <a:ea typeface="Times New Roman" panose="02020603050405020304" pitchFamily="18" charset="0"/>
                              <a:cs typeface="Calibri" panose="020F0502020204030204" pitchFamily="34" charset="0"/>
                            </a:rPr>
                            <a:t>32 </a:t>
                          </a:r>
                          <a:r>
                            <a:rPr lang="en-IN" sz="2000" b="1">
                              <a:effectLst/>
                              <a:latin typeface="Consolas" panose="020B0609020204030204" pitchFamily="49" charset="0"/>
                              <a:ea typeface="Times New Roman" panose="02020603050405020304" pitchFamily="18" charset="0"/>
                              <a:cs typeface="Calibri" panose="020F0502020204030204" pitchFamily="34" charset="0"/>
                            </a:rPr>
                            <a:t>x</a:t>
                          </a:r>
                          <a:r>
                            <a:rPr lang="en-IN" sz="2000" b="1" baseline="-25000">
                              <a:effectLst/>
                              <a:latin typeface="Consolas" panose="020B0609020204030204" pitchFamily="49" charset="0"/>
                              <a:ea typeface="Times New Roman" panose="02020603050405020304" pitchFamily="18" charset="0"/>
                              <a:cs typeface="Calibri" panose="020F0502020204030204" pitchFamily="34" charset="0"/>
                            </a:rPr>
                            <a:t>2</a:t>
                          </a:r>
                          <a:r>
                            <a:rPr lang="en-IN" sz="2000" b="1">
                              <a:effectLst/>
                              <a:latin typeface="Consolas" panose="020B0609020204030204" pitchFamily="49" charset="0"/>
                              <a:ea typeface="Times New Roman" panose="02020603050405020304" pitchFamily="18" charset="0"/>
                              <a:cs typeface="Calibri" panose="020F0502020204030204" pitchFamily="34" charset="0"/>
                            </a:rPr>
                            <a:t> + a</a:t>
                          </a:r>
                          <a:r>
                            <a:rPr lang="en-IN" sz="2000" b="1" baseline="-25000">
                              <a:effectLst/>
                              <a:latin typeface="Consolas" panose="020B0609020204030204" pitchFamily="49" charset="0"/>
                              <a:ea typeface="Times New Roman" panose="02020603050405020304" pitchFamily="18" charset="0"/>
                              <a:cs typeface="Calibri" panose="020F0502020204030204" pitchFamily="34" charset="0"/>
                            </a:rPr>
                            <a:t>33 </a:t>
                          </a:r>
                          <a:r>
                            <a:rPr lang="en-IN" sz="2000" b="1">
                              <a:effectLst/>
                              <a:latin typeface="Consolas" panose="020B0609020204030204" pitchFamily="49" charset="0"/>
                              <a:ea typeface="Times New Roman" panose="02020603050405020304" pitchFamily="18" charset="0"/>
                              <a:cs typeface="Calibri" panose="020F0502020204030204" pitchFamily="34" charset="0"/>
                            </a:rPr>
                            <a:t>x</a:t>
                          </a:r>
                          <a:r>
                            <a:rPr lang="en-IN" sz="2000" b="1" baseline="-25000">
                              <a:effectLst/>
                              <a:latin typeface="Consolas" panose="020B0609020204030204" pitchFamily="49" charset="0"/>
                              <a:ea typeface="Times New Roman" panose="02020603050405020304" pitchFamily="18" charset="0"/>
                              <a:cs typeface="Calibri" panose="020F0502020204030204" pitchFamily="34" charset="0"/>
                            </a:rPr>
                            <a:t>3</a:t>
                          </a:r>
                          <a:r>
                            <a:rPr lang="en-IN" sz="2000" b="1">
                              <a:effectLst/>
                              <a:latin typeface="Consolas" panose="020B0609020204030204" pitchFamily="49" charset="0"/>
                              <a:ea typeface="Times New Roman" panose="02020603050405020304" pitchFamily="18" charset="0"/>
                              <a:cs typeface="Calibri" panose="020F0502020204030204" pitchFamily="34" charset="0"/>
                            </a:rPr>
                            <a:t> = b</a:t>
                          </a:r>
                          <a:r>
                            <a:rPr lang="en-IN" sz="2000" b="1" baseline="-25000">
                              <a:effectLst/>
                              <a:latin typeface="Consolas" panose="020B0609020204030204" pitchFamily="49" charset="0"/>
                              <a:ea typeface="Times New Roman" panose="02020603050405020304" pitchFamily="18" charset="0"/>
                              <a:cs typeface="Calibri" panose="020F0502020204030204" pitchFamily="34" charset="0"/>
                            </a:rPr>
                            <a:t>3</a:t>
                          </a:r>
                          <a:endParaRPr lang="en-IN" sz="2000">
                            <a:effectLst/>
                            <a:latin typeface="Consolas" panose="020B0609020204030204" pitchFamily="49" charset="0"/>
                            <a:ea typeface="Times New Roman" panose="02020603050405020304" pitchFamily="18" charset="0"/>
                            <a:cs typeface="Mangal" panose="02040503050203030202"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endParaRPr lang="en-US"/>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a:blip r:embed="rId2"/>
                          <a:stretch>
                            <a:fillRect l="-89442" t="-7407" r="-31222" b="-8642"/>
                          </a:stretch>
                        </a:blipFill>
                      </a:tcPr>
                    </a:tc>
                    <a:tc>
                      <a:txBody>
                        <a:bodyPr/>
                        <a:lstStyle/>
                        <a:p>
                          <a:pPr algn="ctr">
                            <a:spcAft>
                              <a:spcPts val="0"/>
                            </a:spcAft>
                          </a:pPr>
                          <a:r>
                            <a:rPr lang="en-IN" sz="2000" b="1" dirty="0" err="1">
                              <a:effectLst/>
                              <a:latin typeface="Consolas" panose="020B0609020204030204" pitchFamily="49" charset="0"/>
                              <a:ea typeface="Times New Roman" panose="02020603050405020304" pitchFamily="18" charset="0"/>
                              <a:cs typeface="Mangal" panose="02040503050203030202" pitchFamily="18" charset="0"/>
                            </a:rPr>
                            <a:t>A.x</a:t>
                          </a:r>
                          <a:r>
                            <a:rPr lang="en-IN" sz="2000" b="1" dirty="0">
                              <a:effectLst/>
                              <a:latin typeface="Consolas" panose="020B0609020204030204" pitchFamily="49" charset="0"/>
                              <a:ea typeface="Times New Roman" panose="02020603050405020304" pitchFamily="18" charset="0"/>
                              <a:cs typeface="Mangal" panose="02040503050203030202" pitchFamily="18" charset="0"/>
                            </a:rPr>
                            <a:t> = b</a:t>
                          </a:r>
                          <a:endParaRPr lang="en-IN" sz="2000" dirty="0">
                            <a:effectLst/>
                            <a:latin typeface="Consolas" panose="020B0609020204030204" pitchFamily="49" charset="0"/>
                            <a:ea typeface="Times New Roman" panose="02020603050405020304" pitchFamily="18" charset="0"/>
                            <a:cs typeface="Mangal" panose="02040503050203030202"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612715770"/>
                      </a:ext>
                    </a:extLst>
                  </a:tr>
                </a:tbl>
              </a:graphicData>
            </a:graphic>
          </p:graphicFrame>
        </mc:Fallback>
      </mc:AlternateContent>
    </p:spTree>
    <p:extLst>
      <p:ext uri="{BB962C8B-B14F-4D97-AF65-F5344CB8AC3E}">
        <p14:creationId xmlns:p14="http://schemas.microsoft.com/office/powerpoint/2010/main" val="347878003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
          </p:nvPr>
        </p:nvSpPr>
        <p:spPr/>
        <p:txBody>
          <a:bodyPr/>
          <a:lstStyle/>
          <a:p>
            <a:fld id="{40BFEAB2-FD83-41F2-9787-AD5D1A1760CD}" type="slidenum">
              <a:rPr lang="en-US" smtClean="0"/>
              <a:pPr/>
              <a:t>91</a:t>
            </a:fld>
            <a:endParaRPr lang="en-US" dirty="0"/>
          </a:p>
        </p:txBody>
      </p:sp>
      <p:sp>
        <p:nvSpPr>
          <p:cNvPr id="7" name="Footer Placeholder 4">
            <a:extLst>
              <a:ext uri="{FF2B5EF4-FFF2-40B4-BE49-F238E27FC236}">
                <a16:creationId xmlns:a16="http://schemas.microsoft.com/office/drawing/2014/main" id="{CBE507B5-C7FD-44CE-8A2A-A513808930E9}"/>
              </a:ext>
            </a:extLst>
          </p:cNvPr>
          <p:cNvSpPr txBox="1">
            <a:spLocks/>
          </p:cNvSpPr>
          <p:nvPr/>
        </p:nvSpPr>
        <p:spPr>
          <a:xfrm>
            <a:off x="2761201" y="6528816"/>
            <a:ext cx="5486400" cy="228600"/>
          </a:xfrm>
          <a:prstGeom prst="rect">
            <a:avLst/>
          </a:prstGeom>
        </p:spPr>
        <p:txBody>
          <a:bodyPr vert="horz" lIns="91440" tIns="45720" rIns="91440" bIns="45720" rtlCol="0" anchor="ctr"/>
          <a:lstStyle>
            <a:defPPr>
              <a:defRPr lang="en-US"/>
            </a:defPPr>
            <a:lvl1pPr marL="0" algn="l" defTabSz="914400" rtl="0" eaLnBrk="1" latinLnBrk="0" hangingPunct="1">
              <a:defRPr sz="9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2"/>
                </a:solidFill>
              </a:rPr>
              <a:t>Python Programming: Problem  Solving, Packages </a:t>
            </a:r>
            <a:r>
              <a:rPr lang="en-US">
                <a:solidFill>
                  <a:schemeClr val="tx2"/>
                </a:solidFill>
              </a:rPr>
              <a:t>and Libraries</a:t>
            </a:r>
            <a:endParaRPr lang="en-US" dirty="0">
              <a:solidFill>
                <a:schemeClr val="tx2"/>
              </a:solidFill>
            </a:endParaRPr>
          </a:p>
        </p:txBody>
      </p:sp>
      <p:sp>
        <p:nvSpPr>
          <p:cNvPr id="4" name="Subtitle 3"/>
          <p:cNvSpPr>
            <a:spLocks noGrp="1"/>
          </p:cNvSpPr>
          <p:nvPr>
            <p:ph type="subTitle" idx="1"/>
          </p:nvPr>
        </p:nvSpPr>
        <p:spPr>
          <a:xfrm>
            <a:off x="1648691" y="762002"/>
            <a:ext cx="9035620" cy="1076959"/>
          </a:xfrm>
          <a:solidFill>
            <a:srgbClr val="FAD1D3">
              <a:alpha val="70980"/>
            </a:srgbClr>
          </a:solidFill>
        </p:spPr>
        <p:txBody>
          <a:bodyPr/>
          <a:lstStyle/>
          <a:p>
            <a:r>
              <a:rPr lang="en-IN" dirty="0"/>
              <a:t>You can solve the following system of linear equations using the </a:t>
            </a:r>
            <a:r>
              <a:rPr lang="en-IN" dirty="0" err="1"/>
              <a:t>linalg</a:t>
            </a:r>
            <a:r>
              <a:rPr lang="en-IN" dirty="0"/>
              <a:t> module of NumPy. (1) 2x + 3y + z = 13, (2) x – y + 2z = 7 and (3) 3x + 4y + z = 22</a:t>
            </a:r>
          </a:p>
          <a:p>
            <a:endParaRPr lang="en-US" dirty="0">
              <a:latin typeface="Calibri" pitchFamily="34" charset="0"/>
              <a:cs typeface="Calibri" pitchFamily="34" charset="0"/>
            </a:endParaRPr>
          </a:p>
        </p:txBody>
      </p:sp>
      <p:sp>
        <p:nvSpPr>
          <p:cNvPr id="6" name="Title 5"/>
          <p:cNvSpPr>
            <a:spLocks noGrp="1"/>
          </p:cNvSpPr>
          <p:nvPr>
            <p:ph type="ctrTitle"/>
          </p:nvPr>
        </p:nvSpPr>
        <p:spPr>
          <a:xfrm>
            <a:off x="1648692" y="1"/>
            <a:ext cx="8811491" cy="746760"/>
          </a:xfrm>
          <a:solidFill>
            <a:srgbClr val="FFF0CC">
              <a:alpha val="80000"/>
            </a:srgbClr>
          </a:solidFill>
        </p:spPr>
        <p:txBody>
          <a:bodyPr/>
          <a:lstStyle/>
          <a:p>
            <a:pPr lvl="2" algn="ctr" rtl="0">
              <a:spcBef>
                <a:spcPct val="0"/>
              </a:spcBef>
            </a:pPr>
            <a:r>
              <a:rPr lang="en-US" sz="2800" b="1" dirty="0">
                <a:latin typeface="Calibri" pitchFamily="34" charset="0"/>
                <a:cs typeface="Calibri" pitchFamily="34" charset="0"/>
              </a:rPr>
              <a:t>Example:- </a:t>
            </a:r>
            <a:r>
              <a:rPr lang="en-IN" sz="2800" b="1" dirty="0"/>
              <a:t>Solving linear system of equations</a:t>
            </a:r>
            <a:endParaRPr lang="en-US" sz="2800" b="1" dirty="0">
              <a:latin typeface="Calibri" pitchFamily="34" charset="0"/>
              <a:cs typeface="Calibri" pitchFamily="34" charset="0"/>
            </a:endParaRPr>
          </a:p>
        </p:txBody>
      </p:sp>
      <p:graphicFrame>
        <p:nvGraphicFramePr>
          <p:cNvPr id="3" name="Table 2">
            <a:extLst>
              <a:ext uri="{FF2B5EF4-FFF2-40B4-BE49-F238E27FC236}">
                <a16:creationId xmlns:a16="http://schemas.microsoft.com/office/drawing/2014/main" id="{8FC51E21-4DCC-4F3C-877F-712CCF559DA4}"/>
              </a:ext>
            </a:extLst>
          </p:cNvPr>
          <p:cNvGraphicFramePr>
            <a:graphicFrameLocks noGrp="1"/>
          </p:cNvGraphicFramePr>
          <p:nvPr/>
        </p:nvGraphicFramePr>
        <p:xfrm>
          <a:off x="1727201" y="1997234"/>
          <a:ext cx="8732981" cy="4160520"/>
        </p:xfrm>
        <a:graphic>
          <a:graphicData uri="http://schemas.openxmlformats.org/drawingml/2006/table">
            <a:tbl>
              <a:tblPr firstRow="1" firstCol="1" bandRow="1"/>
              <a:tblGrid>
                <a:gridCol w="396374">
                  <a:extLst>
                    <a:ext uri="{9D8B030D-6E8A-4147-A177-3AD203B41FA5}">
                      <a16:colId xmlns:a16="http://schemas.microsoft.com/office/drawing/2014/main" val="2112712162"/>
                    </a:ext>
                  </a:extLst>
                </a:gridCol>
                <a:gridCol w="8336607">
                  <a:extLst>
                    <a:ext uri="{9D8B030D-6E8A-4147-A177-3AD203B41FA5}">
                      <a16:colId xmlns:a16="http://schemas.microsoft.com/office/drawing/2014/main" val="4018512165"/>
                    </a:ext>
                  </a:extLst>
                </a:gridCol>
              </a:tblGrid>
              <a:tr h="279400">
                <a:tc>
                  <a:txBody>
                    <a:bodyPr/>
                    <a:lstStyle/>
                    <a:p>
                      <a:pPr>
                        <a:spcAft>
                          <a:spcPts val="0"/>
                        </a:spcAft>
                      </a:pPr>
                      <a:r>
                        <a:rPr lang="en-IN" sz="1300" dirty="0">
                          <a:solidFill>
                            <a:srgbClr val="548DD4"/>
                          </a:solidFill>
                          <a:effectLst/>
                          <a:latin typeface="Consolas" panose="020B0609020204030204" pitchFamily="49" charset="0"/>
                          <a:ea typeface="Times New Roman" panose="02020603050405020304" pitchFamily="18" charset="0"/>
                          <a:cs typeface="Consolas" panose="020B0609020204030204" pitchFamily="49" charset="0"/>
                        </a:rPr>
                        <a:t>1</a:t>
                      </a:r>
                      <a:endParaRPr lang="en-IN" sz="1300" dirty="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IN" sz="1300" dirty="0">
                          <a:solidFill>
                            <a:srgbClr val="548DD4"/>
                          </a:solidFill>
                          <a:effectLst/>
                          <a:latin typeface="Consolas" panose="020B0609020204030204" pitchFamily="49" charset="0"/>
                          <a:ea typeface="Times New Roman" panose="02020603050405020304" pitchFamily="18" charset="0"/>
                          <a:cs typeface="Consolas" panose="020B0609020204030204" pitchFamily="49" charset="0"/>
                        </a:rPr>
                        <a:t>2</a:t>
                      </a:r>
                      <a:endParaRPr lang="en-IN" sz="1300" dirty="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IN" sz="1300" dirty="0">
                          <a:solidFill>
                            <a:srgbClr val="548DD4"/>
                          </a:solidFill>
                          <a:effectLst/>
                          <a:latin typeface="Consolas" panose="020B0609020204030204" pitchFamily="49" charset="0"/>
                          <a:ea typeface="Times New Roman" panose="02020603050405020304" pitchFamily="18" charset="0"/>
                          <a:cs typeface="Consolas" panose="020B0609020204030204" pitchFamily="49" charset="0"/>
                        </a:rPr>
                        <a:t>3</a:t>
                      </a:r>
                      <a:endParaRPr lang="en-IN" sz="1300" dirty="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IN" sz="1300" dirty="0">
                          <a:solidFill>
                            <a:srgbClr val="548DD4"/>
                          </a:solidFill>
                          <a:effectLst/>
                          <a:latin typeface="Consolas" panose="020B0609020204030204" pitchFamily="49" charset="0"/>
                          <a:ea typeface="Times New Roman" panose="02020603050405020304" pitchFamily="18" charset="0"/>
                          <a:cs typeface="Consolas" panose="020B0609020204030204" pitchFamily="49" charset="0"/>
                        </a:rPr>
                        <a:t>4</a:t>
                      </a:r>
                      <a:endParaRPr lang="en-IN" sz="1300" dirty="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IN" sz="1300" dirty="0">
                          <a:solidFill>
                            <a:srgbClr val="548DD4"/>
                          </a:solidFill>
                          <a:effectLst/>
                          <a:latin typeface="Consolas" panose="020B0609020204030204" pitchFamily="49" charset="0"/>
                          <a:ea typeface="Times New Roman" panose="02020603050405020304" pitchFamily="18" charset="0"/>
                          <a:cs typeface="Consolas" panose="020B0609020204030204" pitchFamily="49" charset="0"/>
                        </a:rPr>
                        <a:t>5</a:t>
                      </a:r>
                      <a:endParaRPr lang="en-IN" sz="1300" dirty="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IN" sz="1300" dirty="0">
                          <a:solidFill>
                            <a:srgbClr val="548DD4"/>
                          </a:solidFill>
                          <a:effectLst/>
                          <a:latin typeface="Consolas" panose="020B0609020204030204" pitchFamily="49" charset="0"/>
                          <a:ea typeface="Times New Roman" panose="02020603050405020304" pitchFamily="18" charset="0"/>
                          <a:cs typeface="Consolas" panose="020B0609020204030204" pitchFamily="49" charset="0"/>
                        </a:rPr>
                        <a:t>6</a:t>
                      </a:r>
                      <a:endParaRPr lang="en-IN" sz="1300" dirty="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IN" sz="1300" dirty="0">
                          <a:solidFill>
                            <a:srgbClr val="548DD4"/>
                          </a:solidFill>
                          <a:effectLst/>
                          <a:latin typeface="Consolas" panose="020B0609020204030204" pitchFamily="49" charset="0"/>
                          <a:ea typeface="Times New Roman" panose="02020603050405020304" pitchFamily="18" charset="0"/>
                          <a:cs typeface="Consolas" panose="020B0609020204030204" pitchFamily="49" charset="0"/>
                        </a:rPr>
                        <a:t>7</a:t>
                      </a:r>
                      <a:endParaRPr lang="en-IN" sz="1300" dirty="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IN" sz="1300" dirty="0">
                          <a:solidFill>
                            <a:srgbClr val="548DD4"/>
                          </a:solidFill>
                          <a:effectLst/>
                          <a:latin typeface="Consolas" panose="020B0609020204030204" pitchFamily="49" charset="0"/>
                          <a:ea typeface="Times New Roman" panose="02020603050405020304" pitchFamily="18" charset="0"/>
                          <a:cs typeface="Consolas" panose="020B0609020204030204" pitchFamily="49" charset="0"/>
                        </a:rPr>
                        <a:t>8</a:t>
                      </a:r>
                      <a:endParaRPr lang="en-IN" sz="1300" dirty="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IN" sz="1300" dirty="0">
                          <a:solidFill>
                            <a:srgbClr val="548DD4"/>
                          </a:solidFill>
                          <a:effectLst/>
                          <a:latin typeface="Consolas" panose="020B0609020204030204" pitchFamily="49" charset="0"/>
                          <a:ea typeface="Times New Roman" panose="02020603050405020304" pitchFamily="18" charset="0"/>
                          <a:cs typeface="Consolas" panose="020B0609020204030204" pitchFamily="49" charset="0"/>
                        </a:rPr>
                        <a:t>9</a:t>
                      </a:r>
                      <a:endParaRPr lang="en-IN" sz="1300" dirty="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IN" sz="1300" dirty="0">
                          <a:solidFill>
                            <a:srgbClr val="548DD4"/>
                          </a:solidFill>
                          <a:effectLst/>
                          <a:latin typeface="Consolas" panose="020B0609020204030204" pitchFamily="49" charset="0"/>
                          <a:ea typeface="Times New Roman" panose="02020603050405020304" pitchFamily="18" charset="0"/>
                          <a:cs typeface="Consolas" panose="020B0609020204030204" pitchFamily="49" charset="0"/>
                        </a:rPr>
                        <a:t>10</a:t>
                      </a:r>
                      <a:endParaRPr lang="en-IN" sz="1300" dirty="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IN" sz="1300" dirty="0">
                          <a:solidFill>
                            <a:srgbClr val="548DD4"/>
                          </a:solidFill>
                          <a:effectLst/>
                          <a:latin typeface="Consolas" panose="020B0609020204030204" pitchFamily="49" charset="0"/>
                          <a:ea typeface="Times New Roman" panose="02020603050405020304" pitchFamily="18" charset="0"/>
                          <a:cs typeface="Consolas" panose="020B0609020204030204" pitchFamily="49" charset="0"/>
                        </a:rPr>
                        <a:t>11</a:t>
                      </a:r>
                      <a:endParaRPr lang="en-IN" sz="1300" dirty="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IN" sz="1300" dirty="0">
                          <a:solidFill>
                            <a:srgbClr val="548DD4"/>
                          </a:solidFill>
                          <a:effectLst/>
                          <a:latin typeface="Consolas" panose="020B0609020204030204" pitchFamily="49" charset="0"/>
                          <a:ea typeface="Times New Roman" panose="02020603050405020304" pitchFamily="18" charset="0"/>
                          <a:cs typeface="Consolas" panose="020B0609020204030204" pitchFamily="49" charset="0"/>
                        </a:rPr>
                        <a:t>12</a:t>
                      </a:r>
                      <a:endParaRPr lang="en-IN" sz="1300" dirty="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IN" sz="1300" dirty="0">
                          <a:solidFill>
                            <a:srgbClr val="548DD4"/>
                          </a:solidFill>
                          <a:effectLst/>
                          <a:latin typeface="Consolas" panose="020B0609020204030204" pitchFamily="49" charset="0"/>
                          <a:ea typeface="Times New Roman" panose="02020603050405020304" pitchFamily="18" charset="0"/>
                          <a:cs typeface="Consolas" panose="020B0609020204030204" pitchFamily="49" charset="0"/>
                        </a:rPr>
                        <a:t>13</a:t>
                      </a:r>
                      <a:endParaRPr lang="en-IN" sz="1300" dirty="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IN" sz="1300" dirty="0">
                          <a:solidFill>
                            <a:srgbClr val="548DD4"/>
                          </a:solidFill>
                          <a:effectLst/>
                          <a:latin typeface="Consolas" panose="020B0609020204030204" pitchFamily="49" charset="0"/>
                          <a:ea typeface="Times New Roman" panose="02020603050405020304" pitchFamily="18" charset="0"/>
                          <a:cs typeface="Consolas" panose="020B0609020204030204" pitchFamily="49" charset="0"/>
                        </a:rPr>
                        <a:t>14</a:t>
                      </a:r>
                      <a:endParaRPr lang="en-IN" sz="1300" dirty="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IN" sz="1300" dirty="0">
                          <a:solidFill>
                            <a:srgbClr val="548DD4"/>
                          </a:solidFill>
                          <a:effectLst/>
                          <a:latin typeface="Consolas" panose="020B0609020204030204" pitchFamily="49" charset="0"/>
                          <a:ea typeface="Times New Roman" panose="02020603050405020304" pitchFamily="18" charset="0"/>
                          <a:cs typeface="Consolas" panose="020B0609020204030204" pitchFamily="49" charset="0"/>
                        </a:rPr>
                        <a:t>15</a:t>
                      </a:r>
                      <a:endParaRPr lang="en-IN" sz="1300" dirty="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IN" sz="1300" dirty="0">
                          <a:solidFill>
                            <a:srgbClr val="548DD4"/>
                          </a:solidFill>
                          <a:effectLst/>
                          <a:latin typeface="Consolas" panose="020B0609020204030204" pitchFamily="49" charset="0"/>
                          <a:ea typeface="Times New Roman" panose="02020603050405020304" pitchFamily="18" charset="0"/>
                          <a:cs typeface="Consolas" panose="020B0609020204030204" pitchFamily="49" charset="0"/>
                        </a:rPr>
                        <a:t>16</a:t>
                      </a:r>
                      <a:endParaRPr lang="en-IN" sz="1300" dirty="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IN" sz="1300" dirty="0">
                          <a:solidFill>
                            <a:srgbClr val="548DD4"/>
                          </a:solidFill>
                          <a:effectLst/>
                          <a:latin typeface="Consolas" panose="020B0609020204030204" pitchFamily="49" charset="0"/>
                          <a:ea typeface="Times New Roman" panose="02020603050405020304" pitchFamily="18" charset="0"/>
                          <a:cs typeface="Consolas" panose="020B0609020204030204" pitchFamily="49" charset="0"/>
                        </a:rPr>
                        <a:t>17</a:t>
                      </a:r>
                      <a:endParaRPr lang="en-IN" sz="1300" dirty="0">
                        <a:effectLst/>
                        <a:latin typeface="Consolas" panose="020B0609020204030204" pitchFamily="49" charset="0"/>
                        <a:ea typeface="Times New Roman" panose="02020603050405020304" pitchFamily="18" charset="0"/>
                        <a:cs typeface="Mangal" panose="02040503050203030202"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spcAft>
                          <a:spcPts val="0"/>
                        </a:spcAft>
                      </a:pPr>
                      <a:r>
                        <a:rPr lang="en-US" sz="1300">
                          <a:solidFill>
                            <a:srgbClr val="0000FF"/>
                          </a:solidFill>
                          <a:effectLst/>
                          <a:latin typeface="Consolas" panose="020B0609020204030204" pitchFamily="49" charset="0"/>
                          <a:ea typeface="Times New Roman" panose="02020603050405020304" pitchFamily="18" charset="0"/>
                          <a:cs typeface="Consolas" panose="020B0609020204030204" pitchFamily="49" charset="0"/>
                        </a:rPr>
                        <a:t>from</a:t>
                      </a:r>
                      <a:r>
                        <a:rPr lang="en-US" sz="130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scipy </a:t>
                      </a:r>
                      <a:r>
                        <a:rPr lang="en-US" sz="1300">
                          <a:solidFill>
                            <a:srgbClr val="0000FF"/>
                          </a:solidFill>
                          <a:effectLst/>
                          <a:latin typeface="Consolas" panose="020B0609020204030204" pitchFamily="49" charset="0"/>
                          <a:ea typeface="Times New Roman" panose="02020603050405020304" pitchFamily="18" charset="0"/>
                          <a:cs typeface="Consolas" panose="020B0609020204030204" pitchFamily="49" charset="0"/>
                        </a:rPr>
                        <a:t>import</a:t>
                      </a:r>
                      <a:r>
                        <a:rPr lang="en-US" sz="130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linalg</a:t>
                      </a:r>
                      <a:endParaRPr lang="en-IN" sz="130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US" sz="1300">
                          <a:solidFill>
                            <a:srgbClr val="0000FF"/>
                          </a:solidFill>
                          <a:effectLst/>
                          <a:latin typeface="Consolas" panose="020B0609020204030204" pitchFamily="49" charset="0"/>
                          <a:ea typeface="Times New Roman" panose="02020603050405020304" pitchFamily="18" charset="0"/>
                          <a:cs typeface="Consolas" panose="020B0609020204030204" pitchFamily="49" charset="0"/>
                        </a:rPr>
                        <a:t>import</a:t>
                      </a:r>
                      <a:r>
                        <a:rPr lang="en-US" sz="130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numpy </a:t>
                      </a:r>
                      <a:r>
                        <a:rPr lang="en-US" sz="1300">
                          <a:solidFill>
                            <a:srgbClr val="0000FF"/>
                          </a:solidFill>
                          <a:effectLst/>
                          <a:latin typeface="Consolas" panose="020B0609020204030204" pitchFamily="49" charset="0"/>
                          <a:ea typeface="Times New Roman" panose="02020603050405020304" pitchFamily="18" charset="0"/>
                          <a:cs typeface="Consolas" panose="020B0609020204030204" pitchFamily="49" charset="0"/>
                        </a:rPr>
                        <a:t>as</a:t>
                      </a:r>
                      <a:r>
                        <a:rPr lang="en-US" sz="130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np</a:t>
                      </a:r>
                      <a:endParaRPr lang="en-IN" sz="130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US" sz="130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np.set_printoptions(precision=</a:t>
                      </a:r>
                      <a:r>
                        <a:rPr lang="en-US" sz="1300">
                          <a:solidFill>
                            <a:srgbClr val="04737B"/>
                          </a:solidFill>
                          <a:effectLst/>
                          <a:latin typeface="Consolas" panose="020B0609020204030204" pitchFamily="49" charset="0"/>
                          <a:ea typeface="Times New Roman" panose="02020603050405020304" pitchFamily="18" charset="0"/>
                          <a:cs typeface="Consolas" panose="020B0609020204030204" pitchFamily="49" charset="0"/>
                        </a:rPr>
                        <a:t>2</a:t>
                      </a:r>
                      <a:r>
                        <a:rPr lang="en-US" sz="130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suppress = </a:t>
                      </a:r>
                      <a:r>
                        <a:rPr lang="en-US" sz="1300">
                          <a:solidFill>
                            <a:srgbClr val="0000FF"/>
                          </a:solidFill>
                          <a:effectLst/>
                          <a:latin typeface="Consolas" panose="020B0609020204030204" pitchFamily="49" charset="0"/>
                          <a:ea typeface="Times New Roman" panose="02020603050405020304" pitchFamily="18" charset="0"/>
                          <a:cs typeface="Consolas" panose="020B0609020204030204" pitchFamily="49" charset="0"/>
                        </a:rPr>
                        <a:t>True</a:t>
                      </a:r>
                      <a:r>
                        <a:rPr lang="en-US" sz="130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a:t>
                      </a:r>
                      <a:endParaRPr lang="en-IN" sz="130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US" sz="1300">
                          <a:solidFill>
                            <a:srgbClr val="FF0000"/>
                          </a:solidFill>
                          <a:effectLst/>
                          <a:latin typeface="Consolas" panose="020B0609020204030204" pitchFamily="49" charset="0"/>
                          <a:ea typeface="Times New Roman" panose="02020603050405020304" pitchFamily="18" charset="0"/>
                          <a:cs typeface="Consolas" panose="020B0609020204030204" pitchFamily="49" charset="0"/>
                        </a:rPr>
                        <a:t>#2x + 3y + z = 13, x –  y + 2z = 7, 3x + 4y + z = 22</a:t>
                      </a:r>
                      <a:endParaRPr lang="en-IN" sz="130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US" sz="130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A = np.array([[</a:t>
                      </a:r>
                      <a:r>
                        <a:rPr lang="en-US" sz="1300">
                          <a:solidFill>
                            <a:srgbClr val="04737B"/>
                          </a:solidFill>
                          <a:effectLst/>
                          <a:latin typeface="Consolas" panose="020B0609020204030204" pitchFamily="49" charset="0"/>
                          <a:ea typeface="Times New Roman" panose="02020603050405020304" pitchFamily="18" charset="0"/>
                          <a:cs typeface="Consolas" panose="020B0609020204030204" pitchFamily="49" charset="0"/>
                        </a:rPr>
                        <a:t>2</a:t>
                      </a:r>
                      <a:r>
                        <a:rPr lang="en-US" sz="130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300">
                          <a:solidFill>
                            <a:srgbClr val="04737B"/>
                          </a:solidFill>
                          <a:effectLst/>
                          <a:latin typeface="Consolas" panose="020B0609020204030204" pitchFamily="49" charset="0"/>
                          <a:ea typeface="Times New Roman" panose="02020603050405020304" pitchFamily="18" charset="0"/>
                          <a:cs typeface="Consolas" panose="020B0609020204030204" pitchFamily="49" charset="0"/>
                        </a:rPr>
                        <a:t>3</a:t>
                      </a:r>
                      <a:r>
                        <a:rPr lang="en-US" sz="130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300">
                          <a:solidFill>
                            <a:srgbClr val="04737B"/>
                          </a:solidFill>
                          <a:effectLst/>
                          <a:latin typeface="Consolas" panose="020B0609020204030204" pitchFamily="49" charset="0"/>
                          <a:ea typeface="Times New Roman" panose="02020603050405020304" pitchFamily="18" charset="0"/>
                          <a:cs typeface="Consolas" panose="020B0609020204030204" pitchFamily="49" charset="0"/>
                        </a:rPr>
                        <a:t>1</a:t>
                      </a:r>
                      <a:r>
                        <a:rPr lang="en-US" sz="130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endParaRPr lang="en-IN" sz="130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US" sz="130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300">
                          <a:solidFill>
                            <a:srgbClr val="04737B"/>
                          </a:solidFill>
                          <a:effectLst/>
                          <a:latin typeface="Consolas" panose="020B0609020204030204" pitchFamily="49" charset="0"/>
                          <a:ea typeface="Times New Roman" panose="02020603050405020304" pitchFamily="18" charset="0"/>
                          <a:cs typeface="Consolas" panose="020B0609020204030204" pitchFamily="49" charset="0"/>
                        </a:rPr>
                        <a:t>1</a:t>
                      </a:r>
                      <a:r>
                        <a:rPr lang="en-US" sz="130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300">
                          <a:solidFill>
                            <a:srgbClr val="04737B"/>
                          </a:solidFill>
                          <a:effectLst/>
                          <a:latin typeface="Consolas" panose="020B0609020204030204" pitchFamily="49" charset="0"/>
                          <a:ea typeface="Times New Roman" panose="02020603050405020304" pitchFamily="18" charset="0"/>
                          <a:cs typeface="Consolas" panose="020B0609020204030204" pitchFamily="49" charset="0"/>
                        </a:rPr>
                        <a:t>1</a:t>
                      </a:r>
                      <a:r>
                        <a:rPr lang="en-US" sz="130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300">
                          <a:solidFill>
                            <a:srgbClr val="04737B"/>
                          </a:solidFill>
                          <a:effectLst/>
                          <a:latin typeface="Consolas" panose="020B0609020204030204" pitchFamily="49" charset="0"/>
                          <a:ea typeface="Times New Roman" panose="02020603050405020304" pitchFamily="18" charset="0"/>
                          <a:cs typeface="Consolas" panose="020B0609020204030204" pitchFamily="49" charset="0"/>
                        </a:rPr>
                        <a:t>2</a:t>
                      </a:r>
                      <a:r>
                        <a:rPr lang="en-US" sz="130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a:t>
                      </a:r>
                      <a:endParaRPr lang="en-IN" sz="130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US" sz="130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300">
                          <a:solidFill>
                            <a:srgbClr val="04737B"/>
                          </a:solidFill>
                          <a:effectLst/>
                          <a:latin typeface="Consolas" panose="020B0609020204030204" pitchFamily="49" charset="0"/>
                          <a:ea typeface="Times New Roman" panose="02020603050405020304" pitchFamily="18" charset="0"/>
                          <a:cs typeface="Consolas" panose="020B0609020204030204" pitchFamily="49" charset="0"/>
                        </a:rPr>
                        <a:t>3</a:t>
                      </a:r>
                      <a:r>
                        <a:rPr lang="en-US" sz="130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300">
                          <a:solidFill>
                            <a:srgbClr val="04737B"/>
                          </a:solidFill>
                          <a:effectLst/>
                          <a:latin typeface="Consolas" panose="020B0609020204030204" pitchFamily="49" charset="0"/>
                          <a:ea typeface="Times New Roman" panose="02020603050405020304" pitchFamily="18" charset="0"/>
                          <a:cs typeface="Consolas" panose="020B0609020204030204" pitchFamily="49" charset="0"/>
                        </a:rPr>
                        <a:t>4</a:t>
                      </a:r>
                      <a:r>
                        <a:rPr lang="en-US" sz="130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300">
                          <a:solidFill>
                            <a:srgbClr val="04737B"/>
                          </a:solidFill>
                          <a:effectLst/>
                          <a:latin typeface="Consolas" panose="020B0609020204030204" pitchFamily="49" charset="0"/>
                          <a:ea typeface="Times New Roman" panose="02020603050405020304" pitchFamily="18" charset="0"/>
                          <a:cs typeface="Consolas" panose="020B0609020204030204" pitchFamily="49" charset="0"/>
                        </a:rPr>
                        <a:t>1</a:t>
                      </a:r>
                      <a:r>
                        <a:rPr lang="en-US" sz="130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a:t>
                      </a:r>
                      <a:endParaRPr lang="en-IN" sz="130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US" sz="130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b = np.array([</a:t>
                      </a:r>
                      <a:r>
                        <a:rPr lang="en-US" sz="1300">
                          <a:solidFill>
                            <a:srgbClr val="04737B"/>
                          </a:solidFill>
                          <a:effectLst/>
                          <a:latin typeface="Consolas" panose="020B0609020204030204" pitchFamily="49" charset="0"/>
                          <a:ea typeface="Times New Roman" panose="02020603050405020304" pitchFamily="18" charset="0"/>
                          <a:cs typeface="Consolas" panose="020B0609020204030204" pitchFamily="49" charset="0"/>
                        </a:rPr>
                        <a:t>13</a:t>
                      </a:r>
                      <a:r>
                        <a:rPr lang="en-US" sz="130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300">
                          <a:solidFill>
                            <a:srgbClr val="04737B"/>
                          </a:solidFill>
                          <a:effectLst/>
                          <a:latin typeface="Consolas" panose="020B0609020204030204" pitchFamily="49" charset="0"/>
                          <a:ea typeface="Times New Roman" panose="02020603050405020304" pitchFamily="18" charset="0"/>
                          <a:cs typeface="Consolas" panose="020B0609020204030204" pitchFamily="49" charset="0"/>
                        </a:rPr>
                        <a:t>7</a:t>
                      </a:r>
                      <a:r>
                        <a:rPr lang="en-US" sz="130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300">
                          <a:solidFill>
                            <a:srgbClr val="04737B"/>
                          </a:solidFill>
                          <a:effectLst/>
                          <a:latin typeface="Consolas" panose="020B0609020204030204" pitchFamily="49" charset="0"/>
                          <a:ea typeface="Times New Roman" panose="02020603050405020304" pitchFamily="18" charset="0"/>
                          <a:cs typeface="Consolas" panose="020B0609020204030204" pitchFamily="49" charset="0"/>
                        </a:rPr>
                        <a:t>22</a:t>
                      </a:r>
                      <a:r>
                        <a:rPr lang="en-US" sz="130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a:t>
                      </a:r>
                      <a:endParaRPr lang="en-IN" sz="130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US" sz="1300">
                          <a:solidFill>
                            <a:srgbClr val="FF0000"/>
                          </a:solidFill>
                          <a:effectLst/>
                          <a:latin typeface="Consolas" panose="020B0609020204030204" pitchFamily="49" charset="0"/>
                          <a:ea typeface="Times New Roman" panose="02020603050405020304" pitchFamily="18" charset="0"/>
                          <a:cs typeface="Consolas" panose="020B0609020204030204" pitchFamily="49" charset="0"/>
                        </a:rPr>
                        <a:t># Use np.linalg.solve(A, b)</a:t>
                      </a:r>
                      <a:endParaRPr lang="en-IN" sz="130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US" sz="1300">
                          <a:solidFill>
                            <a:srgbClr val="FF0000"/>
                          </a:solidFill>
                          <a:effectLst/>
                          <a:latin typeface="Consolas" panose="020B0609020204030204" pitchFamily="49" charset="0"/>
                          <a:ea typeface="Times New Roman" panose="02020603050405020304" pitchFamily="18" charset="0"/>
                          <a:cs typeface="Consolas" panose="020B0609020204030204" pitchFamily="49" charset="0"/>
                        </a:rPr>
                        <a:t># Return is an array of same shape as b</a:t>
                      </a:r>
                      <a:endParaRPr lang="en-IN" sz="130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US" sz="1300">
                          <a:solidFill>
                            <a:srgbClr val="FF0000"/>
                          </a:solidFill>
                          <a:effectLst/>
                          <a:latin typeface="Consolas" panose="020B0609020204030204" pitchFamily="49" charset="0"/>
                          <a:ea typeface="Times New Roman" panose="02020603050405020304" pitchFamily="18" charset="0"/>
                          <a:cs typeface="Consolas" panose="020B0609020204030204" pitchFamily="49" charset="0"/>
                        </a:rPr>
                        <a:t># Here b is a 1-D array so return will be a 1-D array</a:t>
                      </a:r>
                      <a:endParaRPr lang="en-IN" sz="130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US" sz="130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x = np.linalg.solve(A, b)</a:t>
                      </a:r>
                      <a:endParaRPr lang="en-IN" sz="130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US" sz="1300">
                          <a:solidFill>
                            <a:srgbClr val="0000FF"/>
                          </a:solidFill>
                          <a:effectLst/>
                          <a:latin typeface="Consolas" panose="020B0609020204030204" pitchFamily="49" charset="0"/>
                          <a:ea typeface="Times New Roman" panose="02020603050405020304" pitchFamily="18" charset="0"/>
                          <a:cs typeface="Consolas" panose="020B0609020204030204" pitchFamily="49" charset="0"/>
                        </a:rPr>
                        <a:t>print</a:t>
                      </a:r>
                      <a:r>
                        <a:rPr lang="en-US" sz="130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a:t>
                      </a:r>
                      <a:r>
                        <a:rPr lang="en-US" sz="1300" i="1">
                          <a:solidFill>
                            <a:srgbClr val="00AA00"/>
                          </a:solidFill>
                          <a:effectLst/>
                          <a:latin typeface="Consolas" panose="020B0609020204030204" pitchFamily="49" charset="0"/>
                          <a:ea typeface="Times New Roman" panose="02020603050405020304" pitchFamily="18" charset="0"/>
                          <a:cs typeface="Consolas" panose="020B0609020204030204" pitchFamily="49" charset="0"/>
                        </a:rPr>
                        <a:t>'x-&gt;'</a:t>
                      </a:r>
                      <a:r>
                        <a:rPr lang="en-US" sz="130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x)</a:t>
                      </a:r>
                      <a:endParaRPr lang="en-IN" sz="130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US" sz="1300">
                          <a:solidFill>
                            <a:srgbClr val="FF0000"/>
                          </a:solidFill>
                          <a:effectLst/>
                          <a:latin typeface="Consolas" panose="020B0609020204030204" pitchFamily="49" charset="0"/>
                          <a:ea typeface="Times New Roman" panose="02020603050405020304" pitchFamily="18" charset="0"/>
                          <a:cs typeface="Consolas" panose="020B0609020204030204" pitchFamily="49" charset="0"/>
                        </a:rPr>
                        <a:t># Check solution ie A.x</a:t>
                      </a:r>
                      <a:endParaRPr lang="en-IN" sz="130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US" sz="130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B = np.dot(A, x)</a:t>
                      </a:r>
                      <a:endParaRPr lang="en-IN" sz="130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US" sz="1300">
                          <a:solidFill>
                            <a:srgbClr val="0000FF"/>
                          </a:solidFill>
                          <a:effectLst/>
                          <a:latin typeface="Consolas" panose="020B0609020204030204" pitchFamily="49" charset="0"/>
                          <a:ea typeface="Times New Roman" panose="02020603050405020304" pitchFamily="18" charset="0"/>
                          <a:cs typeface="Consolas" panose="020B0609020204030204" pitchFamily="49" charset="0"/>
                        </a:rPr>
                        <a:t>print</a:t>
                      </a:r>
                      <a:r>
                        <a:rPr lang="en-US" sz="130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a:t>
                      </a:r>
                      <a:r>
                        <a:rPr lang="en-US" sz="1300" i="1">
                          <a:solidFill>
                            <a:srgbClr val="00AA00"/>
                          </a:solidFill>
                          <a:effectLst/>
                          <a:latin typeface="Consolas" panose="020B0609020204030204" pitchFamily="49" charset="0"/>
                          <a:ea typeface="Times New Roman" panose="02020603050405020304" pitchFamily="18" charset="0"/>
                          <a:cs typeface="Consolas" panose="020B0609020204030204" pitchFamily="49" charset="0"/>
                        </a:rPr>
                        <a:t>'b-&gt;'</a:t>
                      </a:r>
                      <a:r>
                        <a:rPr lang="en-US" sz="130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B)</a:t>
                      </a:r>
                      <a:endParaRPr lang="en-IN" sz="1300">
                        <a:effectLst/>
                        <a:latin typeface="Consolas" panose="020B0609020204030204" pitchFamily="49" charset="0"/>
                        <a:ea typeface="Times New Roman" panose="02020603050405020304" pitchFamily="18" charset="0"/>
                        <a:cs typeface="Mangal" panose="02040503050203030202" pitchFamily="18" charset="0"/>
                      </a:endParaRPr>
                    </a:p>
                    <a:p>
                      <a:pPr fontAlgn="base">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300">
                          <a:solidFill>
                            <a:srgbClr val="0000FF"/>
                          </a:solidFill>
                          <a:effectLst/>
                          <a:latin typeface="Consolas" panose="020B0609020204030204" pitchFamily="49" charset="0"/>
                          <a:ea typeface="Times New Roman" panose="02020603050405020304" pitchFamily="18" charset="0"/>
                          <a:cs typeface="Consolas" panose="020B0609020204030204" pitchFamily="49" charset="0"/>
                        </a:rPr>
                        <a:t>print</a:t>
                      </a:r>
                      <a:r>
                        <a:rPr lang="en-US" sz="130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a:t>
                      </a:r>
                      <a:r>
                        <a:rPr lang="en-US" sz="1300" i="1">
                          <a:solidFill>
                            <a:srgbClr val="00AA00"/>
                          </a:solidFill>
                          <a:effectLst/>
                          <a:latin typeface="Consolas" panose="020B0609020204030204" pitchFamily="49" charset="0"/>
                          <a:ea typeface="Times New Roman" panose="02020603050405020304" pitchFamily="18" charset="0"/>
                          <a:cs typeface="Consolas" panose="020B0609020204030204" pitchFamily="49" charset="0"/>
                        </a:rPr>
                        <a:t>'Is A.x == b?'</a:t>
                      </a:r>
                      <a:r>
                        <a:rPr lang="en-US" sz="130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np.allclose(B, b))</a:t>
                      </a:r>
                      <a:endParaRPr lang="en-IN" sz="1300">
                        <a:effectLst/>
                        <a:latin typeface="Consolas" panose="020B0609020204030204" pitchFamily="49" charset="0"/>
                        <a:ea typeface="Times New Roman" panose="02020603050405020304" pitchFamily="18" charset="0"/>
                        <a:cs typeface="Mangal" panose="02040503050203030202"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3521992377"/>
                  </a:ext>
                </a:extLst>
              </a:tr>
              <a:tr h="279400">
                <a:tc>
                  <a:txBody>
                    <a:bodyPr/>
                    <a:lstStyle/>
                    <a:p>
                      <a:pPr>
                        <a:spcAft>
                          <a:spcPts val="0"/>
                        </a:spcAft>
                      </a:pPr>
                      <a:r>
                        <a:rPr lang="en-IN" sz="1300">
                          <a:solidFill>
                            <a:srgbClr val="548DD4"/>
                          </a:solidFill>
                          <a:effectLst/>
                          <a:latin typeface="Consolas" panose="020B0609020204030204" pitchFamily="49" charset="0"/>
                          <a:ea typeface="Times New Roman" panose="02020603050405020304" pitchFamily="18" charset="0"/>
                          <a:cs typeface="Consolas" panose="020B0609020204030204" pitchFamily="49" charset="0"/>
                        </a:rPr>
                        <a:t>18</a:t>
                      </a:r>
                      <a:endParaRPr lang="en-IN" sz="130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IN" sz="1300">
                          <a:solidFill>
                            <a:srgbClr val="548DD4"/>
                          </a:solidFill>
                          <a:effectLst/>
                          <a:latin typeface="Consolas" panose="020B0609020204030204" pitchFamily="49" charset="0"/>
                          <a:ea typeface="Times New Roman" panose="02020603050405020304" pitchFamily="18" charset="0"/>
                          <a:cs typeface="Consolas" panose="020B0609020204030204" pitchFamily="49" charset="0"/>
                        </a:rPr>
                        <a:t>19</a:t>
                      </a:r>
                      <a:endParaRPr lang="en-IN" sz="130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IN" sz="1300">
                          <a:solidFill>
                            <a:srgbClr val="548DD4"/>
                          </a:solidFill>
                          <a:effectLst/>
                          <a:latin typeface="Consolas" panose="020B0609020204030204" pitchFamily="49" charset="0"/>
                          <a:ea typeface="Times New Roman" panose="02020603050405020304" pitchFamily="18" charset="0"/>
                          <a:cs typeface="Consolas" panose="020B0609020204030204" pitchFamily="49" charset="0"/>
                        </a:rPr>
                        <a:t>20</a:t>
                      </a:r>
                      <a:endParaRPr lang="en-IN" sz="130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IN" sz="1300">
                          <a:solidFill>
                            <a:srgbClr val="548DD4"/>
                          </a:solidFill>
                          <a:effectLst/>
                          <a:latin typeface="Consolas" panose="020B0609020204030204" pitchFamily="49" charset="0"/>
                          <a:ea typeface="Times New Roman" panose="02020603050405020304" pitchFamily="18" charset="0"/>
                          <a:cs typeface="Consolas" panose="020B0609020204030204" pitchFamily="49" charset="0"/>
                        </a:rPr>
                        <a:t>21</a:t>
                      </a:r>
                      <a:endParaRPr lang="en-IN" sz="1300">
                        <a:effectLst/>
                        <a:latin typeface="Consolas" panose="020B0609020204030204" pitchFamily="49" charset="0"/>
                        <a:ea typeface="Times New Roman" panose="02020603050405020304" pitchFamily="18" charset="0"/>
                        <a:cs typeface="Mangal" panose="02040503050203030202"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spcAft>
                          <a:spcPts val="0"/>
                        </a:spcAft>
                      </a:pPr>
                      <a:r>
                        <a:rPr lang="en-US" sz="1300" dirty="0">
                          <a:solidFill>
                            <a:srgbClr val="FF0000"/>
                          </a:solidFill>
                          <a:effectLst/>
                          <a:latin typeface="Consolas" panose="020B0609020204030204" pitchFamily="49" charset="0"/>
                          <a:ea typeface="Times New Roman" panose="02020603050405020304" pitchFamily="18" charset="0"/>
                          <a:cs typeface="Consolas" panose="020B0609020204030204" pitchFamily="49" charset="0"/>
                        </a:rPr>
                        <a:t># Output</a:t>
                      </a:r>
                      <a:endParaRPr lang="en-IN" sz="1300" dirty="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US" sz="13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x-&gt; [</a:t>
                      </a:r>
                      <a:r>
                        <a:rPr lang="en-US" sz="1300" dirty="0">
                          <a:solidFill>
                            <a:srgbClr val="04737B"/>
                          </a:solidFill>
                          <a:effectLst/>
                          <a:latin typeface="Consolas" panose="020B0609020204030204" pitchFamily="49" charset="0"/>
                          <a:ea typeface="Times New Roman" panose="02020603050405020304" pitchFamily="18" charset="0"/>
                          <a:cs typeface="Consolas" panose="020B0609020204030204" pitchFamily="49" charset="0"/>
                        </a:rPr>
                        <a:t>11.</a:t>
                      </a:r>
                      <a:r>
                        <a:rPr lang="en-US" sz="13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300" dirty="0">
                          <a:solidFill>
                            <a:srgbClr val="04737B"/>
                          </a:solidFill>
                          <a:effectLst/>
                          <a:latin typeface="Consolas" panose="020B0609020204030204" pitchFamily="49" charset="0"/>
                          <a:ea typeface="Times New Roman" panose="02020603050405020304" pitchFamily="18" charset="0"/>
                          <a:cs typeface="Consolas" panose="020B0609020204030204" pitchFamily="49" charset="0"/>
                        </a:rPr>
                        <a:t>2.</a:t>
                      </a:r>
                      <a:r>
                        <a:rPr lang="en-US" sz="13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300" dirty="0">
                          <a:solidFill>
                            <a:srgbClr val="04737B"/>
                          </a:solidFill>
                          <a:effectLst/>
                          <a:latin typeface="Consolas" panose="020B0609020204030204" pitchFamily="49" charset="0"/>
                          <a:ea typeface="Times New Roman" panose="02020603050405020304" pitchFamily="18" charset="0"/>
                          <a:cs typeface="Consolas" panose="020B0609020204030204" pitchFamily="49" charset="0"/>
                        </a:rPr>
                        <a:t>3.</a:t>
                      </a:r>
                      <a:r>
                        <a:rPr lang="en-US" sz="13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a:t>
                      </a:r>
                      <a:endParaRPr lang="en-IN" sz="1300" dirty="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US" sz="13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b-&gt; [</a:t>
                      </a:r>
                      <a:r>
                        <a:rPr lang="en-US" sz="1300" dirty="0">
                          <a:solidFill>
                            <a:srgbClr val="04737B"/>
                          </a:solidFill>
                          <a:effectLst/>
                          <a:latin typeface="Consolas" panose="020B0609020204030204" pitchFamily="49" charset="0"/>
                          <a:ea typeface="Times New Roman" panose="02020603050405020304" pitchFamily="18" charset="0"/>
                          <a:cs typeface="Consolas" panose="020B0609020204030204" pitchFamily="49" charset="0"/>
                        </a:rPr>
                        <a:t>13.</a:t>
                      </a:r>
                      <a:r>
                        <a:rPr lang="en-US" sz="13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300" dirty="0">
                          <a:solidFill>
                            <a:srgbClr val="04737B"/>
                          </a:solidFill>
                          <a:effectLst/>
                          <a:latin typeface="Consolas" panose="020B0609020204030204" pitchFamily="49" charset="0"/>
                          <a:ea typeface="Times New Roman" panose="02020603050405020304" pitchFamily="18" charset="0"/>
                          <a:cs typeface="Consolas" panose="020B0609020204030204" pitchFamily="49" charset="0"/>
                        </a:rPr>
                        <a:t>7.</a:t>
                      </a:r>
                      <a:r>
                        <a:rPr lang="en-US" sz="13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300" dirty="0">
                          <a:solidFill>
                            <a:srgbClr val="04737B"/>
                          </a:solidFill>
                          <a:effectLst/>
                          <a:latin typeface="Consolas" panose="020B0609020204030204" pitchFamily="49" charset="0"/>
                          <a:ea typeface="Times New Roman" panose="02020603050405020304" pitchFamily="18" charset="0"/>
                          <a:cs typeface="Consolas" panose="020B0609020204030204" pitchFamily="49" charset="0"/>
                        </a:rPr>
                        <a:t>22.</a:t>
                      </a:r>
                      <a:r>
                        <a:rPr lang="en-US" sz="13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a:t>
                      </a:r>
                      <a:endParaRPr lang="en-IN" sz="1300" dirty="0">
                        <a:effectLst/>
                        <a:latin typeface="Consolas" panose="020B0609020204030204" pitchFamily="49" charset="0"/>
                        <a:ea typeface="Times New Roman" panose="02020603050405020304" pitchFamily="18" charset="0"/>
                        <a:cs typeface="Mangal" panose="02040503050203030202" pitchFamily="18" charset="0"/>
                      </a:endParaRPr>
                    </a:p>
                    <a:p>
                      <a:pPr>
                        <a:spcAft>
                          <a:spcPts val="0"/>
                        </a:spcAft>
                      </a:pPr>
                      <a:r>
                        <a:rPr lang="en-US" sz="13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Is </a:t>
                      </a:r>
                      <a:r>
                        <a:rPr lang="en-US" sz="1300" dirty="0" err="1">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A.x</a:t>
                      </a:r>
                      <a:r>
                        <a:rPr lang="en-US" sz="13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 b? </a:t>
                      </a:r>
                      <a:r>
                        <a:rPr lang="en-US" sz="1300" dirty="0">
                          <a:solidFill>
                            <a:srgbClr val="0000FF"/>
                          </a:solidFill>
                          <a:effectLst/>
                          <a:latin typeface="Consolas" panose="020B0609020204030204" pitchFamily="49" charset="0"/>
                          <a:ea typeface="Times New Roman" panose="02020603050405020304" pitchFamily="18" charset="0"/>
                          <a:cs typeface="Consolas" panose="020B0609020204030204" pitchFamily="49" charset="0"/>
                        </a:rPr>
                        <a:t>True</a:t>
                      </a:r>
                      <a:endParaRPr lang="en-IN" sz="1300" dirty="0">
                        <a:effectLst/>
                        <a:latin typeface="Consolas" panose="020B0609020204030204" pitchFamily="49" charset="0"/>
                        <a:ea typeface="Times New Roman" panose="02020603050405020304" pitchFamily="18" charset="0"/>
                        <a:cs typeface="Mangal" panose="02040503050203030202"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3774285577"/>
                  </a:ext>
                </a:extLst>
              </a:tr>
            </a:tbl>
          </a:graphicData>
        </a:graphic>
      </p:graphicFrame>
    </p:spTree>
    <p:extLst>
      <p:ext uri="{BB962C8B-B14F-4D97-AF65-F5344CB8AC3E}">
        <p14:creationId xmlns:p14="http://schemas.microsoft.com/office/powerpoint/2010/main" val="150849438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
          </p:nvPr>
        </p:nvSpPr>
        <p:spPr/>
        <p:txBody>
          <a:bodyPr/>
          <a:lstStyle/>
          <a:p>
            <a:fld id="{40BFEAB2-FD83-41F2-9787-AD5D1A1760CD}" type="slidenum">
              <a:rPr lang="en-US" smtClean="0"/>
              <a:pPr/>
              <a:t>92</a:t>
            </a:fld>
            <a:endParaRPr lang="en-US" dirty="0"/>
          </a:p>
        </p:txBody>
      </p:sp>
      <p:sp>
        <p:nvSpPr>
          <p:cNvPr id="7" name="Footer Placeholder 4">
            <a:extLst>
              <a:ext uri="{FF2B5EF4-FFF2-40B4-BE49-F238E27FC236}">
                <a16:creationId xmlns:a16="http://schemas.microsoft.com/office/drawing/2014/main" id="{CBE507B5-C7FD-44CE-8A2A-A513808930E9}"/>
              </a:ext>
            </a:extLst>
          </p:cNvPr>
          <p:cNvSpPr txBox="1">
            <a:spLocks/>
          </p:cNvSpPr>
          <p:nvPr/>
        </p:nvSpPr>
        <p:spPr>
          <a:xfrm>
            <a:off x="2761201" y="6528816"/>
            <a:ext cx="5486400" cy="228600"/>
          </a:xfrm>
          <a:prstGeom prst="rect">
            <a:avLst/>
          </a:prstGeom>
        </p:spPr>
        <p:txBody>
          <a:bodyPr vert="horz" lIns="91440" tIns="45720" rIns="91440" bIns="45720" rtlCol="0" anchor="ctr"/>
          <a:lstStyle>
            <a:defPPr>
              <a:defRPr lang="en-US"/>
            </a:defPPr>
            <a:lvl1pPr marL="0" algn="l" defTabSz="914400" rtl="0" eaLnBrk="1" latinLnBrk="0" hangingPunct="1">
              <a:defRPr sz="9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2"/>
                </a:solidFill>
              </a:rPr>
              <a:t>Python Programming: Problem  Solving, Packages </a:t>
            </a:r>
            <a:r>
              <a:rPr lang="en-US">
                <a:solidFill>
                  <a:schemeClr val="tx2"/>
                </a:solidFill>
              </a:rPr>
              <a:t>and Libraries</a:t>
            </a:r>
            <a:endParaRPr lang="en-US" dirty="0">
              <a:solidFill>
                <a:schemeClr val="tx2"/>
              </a:solidFill>
            </a:endParaRPr>
          </a:p>
        </p:txBody>
      </p:sp>
      <mc:AlternateContent xmlns:mc="http://schemas.openxmlformats.org/markup-compatibility/2006">
        <mc:Choice xmlns:a14="http://schemas.microsoft.com/office/drawing/2010/main" Requires="a14">
          <p:sp>
            <p:nvSpPr>
              <p:cNvPr id="4" name="Subtitle 3"/>
              <p:cNvSpPr>
                <a:spLocks noGrp="1"/>
              </p:cNvSpPr>
              <p:nvPr>
                <p:ph type="subTitle" idx="1"/>
              </p:nvPr>
            </p:nvSpPr>
            <p:spPr>
              <a:xfrm>
                <a:off x="1648691" y="762001"/>
                <a:ext cx="9035620" cy="5569526"/>
              </a:xfrm>
              <a:solidFill>
                <a:srgbClr val="FAD1D3">
                  <a:alpha val="70980"/>
                </a:srgbClr>
              </a:solidFill>
            </p:spPr>
            <p:txBody>
              <a:bodyPr/>
              <a:lstStyle/>
              <a:p>
                <a:pPr marL="342900" indent="-342900">
                  <a:buFont typeface="Arial" panose="020B0604020202020204" pitchFamily="34" charset="0"/>
                  <a:buChar char="•"/>
                </a:pPr>
                <a:r>
                  <a:rPr lang="en-IN" dirty="0"/>
                  <a:t>The following discussion uses the term matrix as in algebra and not as in NumPy.</a:t>
                </a:r>
                <a:endParaRPr lang="en-IN" sz="1800" dirty="0"/>
              </a:p>
              <a:p>
                <a:pPr marL="342900" indent="-342900">
                  <a:buFont typeface="Arial" panose="020B0604020202020204" pitchFamily="34" charset="0"/>
                  <a:buChar char="•"/>
                </a:pPr>
                <a:r>
                  <a:rPr lang="en-IN" dirty="0"/>
                  <a:t>Note that a 1D array can be thought of as a vector. So</a:t>
                </a:r>
                <a:endParaRPr lang="en-IN" sz="1800" dirty="0"/>
              </a:p>
              <a:p>
                <a:pPr marL="342900" indent="-342900">
                  <a:buFont typeface="Arial" panose="020B0604020202020204" pitchFamily="34" charset="0"/>
                  <a:buChar char="•"/>
                </a:pPr>
                <a14:m>
                  <m:oMath xmlns:m="http://schemas.openxmlformats.org/officeDocument/2006/math">
                    <m:r>
                      <a:rPr lang="en-IN" i="1">
                        <a:latin typeface="Cambria Math" panose="02040503050406030204" pitchFamily="18" charset="0"/>
                      </a:rPr>
                      <m:t>𝑣</m:t>
                    </m:r>
                    <m:r>
                      <a:rPr lang="en-IN" i="1">
                        <a:latin typeface="Cambria Math" panose="02040503050406030204" pitchFamily="18" charset="0"/>
                      </a:rPr>
                      <m:t>1=</m:t>
                    </m:r>
                    <m:d>
                      <m:dPr>
                        <m:ctrlPr>
                          <a:rPr lang="en-IN" i="1">
                            <a:latin typeface="Cambria Math" panose="02040503050406030204" pitchFamily="18" charset="0"/>
                          </a:rPr>
                        </m:ctrlPr>
                      </m:dPr>
                      <m:e>
                        <m:eqArr>
                          <m:eqArrPr>
                            <m:ctrlPr>
                              <a:rPr lang="en-IN" i="1">
                                <a:latin typeface="Cambria Math" panose="02040503050406030204" pitchFamily="18" charset="0"/>
                              </a:rPr>
                            </m:ctrlPr>
                          </m:eqArrPr>
                          <m:e>
                            <m:sSub>
                              <m:sSubPr>
                                <m:ctrlPr>
                                  <a:rPr lang="en-IN" i="1">
                                    <a:latin typeface="Cambria Math" panose="02040503050406030204" pitchFamily="18" charset="0"/>
                                  </a:rPr>
                                </m:ctrlPr>
                              </m:sSubPr>
                              <m:e>
                                <m:r>
                                  <a:rPr lang="en-IN" i="1">
                                    <a:latin typeface="Cambria Math" panose="02040503050406030204" pitchFamily="18" charset="0"/>
                                  </a:rPr>
                                  <m:t>𝑥</m:t>
                                </m:r>
                              </m:e>
                              <m:sub>
                                <m:r>
                                  <a:rPr lang="en-IN" i="1">
                                    <a:latin typeface="Cambria Math" panose="02040503050406030204" pitchFamily="18" charset="0"/>
                                  </a:rPr>
                                  <m:t>1</m:t>
                                </m:r>
                              </m:sub>
                            </m:sSub>
                          </m:e>
                          <m:e>
                            <m:sSub>
                              <m:sSubPr>
                                <m:ctrlPr>
                                  <a:rPr lang="en-IN" i="1">
                                    <a:latin typeface="Cambria Math" panose="02040503050406030204" pitchFamily="18" charset="0"/>
                                  </a:rPr>
                                </m:ctrlPr>
                              </m:sSubPr>
                              <m:e>
                                <m:r>
                                  <a:rPr lang="en-IN" i="1">
                                    <a:latin typeface="Cambria Math" panose="02040503050406030204" pitchFamily="18" charset="0"/>
                                  </a:rPr>
                                  <m:t>𝑥</m:t>
                                </m:r>
                              </m:e>
                              <m:sub>
                                <m:r>
                                  <a:rPr lang="en-IN" i="1">
                                    <a:latin typeface="Cambria Math" panose="02040503050406030204" pitchFamily="18" charset="0"/>
                                  </a:rPr>
                                  <m:t>2</m:t>
                                </m:r>
                              </m:sub>
                            </m:sSub>
                          </m:e>
                          <m:e>
                            <m:r>
                              <a:rPr lang="en-IN" i="1">
                                <a:latin typeface="Cambria Math" panose="02040503050406030204" pitchFamily="18" charset="0"/>
                              </a:rPr>
                              <m:t>..</m:t>
                            </m:r>
                          </m:e>
                          <m:e>
                            <m:r>
                              <a:rPr lang="en-IN" i="1">
                                <a:latin typeface="Cambria Math" panose="02040503050406030204" pitchFamily="18" charset="0"/>
                              </a:rPr>
                              <m:t>..</m:t>
                            </m:r>
                          </m:e>
                          <m:e>
                            <m:sSub>
                              <m:sSubPr>
                                <m:ctrlPr>
                                  <a:rPr lang="en-IN" i="1">
                                    <a:latin typeface="Cambria Math" panose="02040503050406030204" pitchFamily="18" charset="0"/>
                                  </a:rPr>
                                </m:ctrlPr>
                              </m:sSubPr>
                              <m:e>
                                <m:r>
                                  <a:rPr lang="en-IN" i="1">
                                    <a:latin typeface="Cambria Math" panose="02040503050406030204" pitchFamily="18" charset="0"/>
                                  </a:rPr>
                                  <m:t>𝑥</m:t>
                                </m:r>
                              </m:e>
                              <m:sub>
                                <m:r>
                                  <a:rPr lang="en-IN" i="1">
                                    <a:latin typeface="Cambria Math" panose="02040503050406030204" pitchFamily="18" charset="0"/>
                                  </a:rPr>
                                  <m:t>𝑛</m:t>
                                </m:r>
                              </m:sub>
                            </m:sSub>
                          </m:e>
                        </m:eqArr>
                      </m:e>
                    </m:d>
                  </m:oMath>
                </a14:m>
                <a:r>
                  <a:rPr lang="en-IN" dirty="0"/>
                  <a:t> is a 1D array and can also be represented (not in python) but in maths as:</a:t>
                </a:r>
                <a14:m>
                  <m:oMath xmlns:m="http://schemas.openxmlformats.org/officeDocument/2006/math">
                    <m:sSup>
                      <m:sSupPr>
                        <m:ctrlPr>
                          <a:rPr lang="en-IN" i="1">
                            <a:latin typeface="Cambria Math" panose="02040503050406030204" pitchFamily="18" charset="0"/>
                          </a:rPr>
                        </m:ctrlPr>
                      </m:sSupPr>
                      <m:e>
                        <m:sSub>
                          <m:sSubPr>
                            <m:ctrlPr>
                              <a:rPr lang="en-IN" i="1">
                                <a:latin typeface="Cambria Math" panose="02040503050406030204" pitchFamily="18" charset="0"/>
                              </a:rPr>
                            </m:ctrlPr>
                          </m:sSubPr>
                          <m:e>
                            <m:r>
                              <a:rPr lang="en-IN" i="1">
                                <a:latin typeface="Cambria Math" panose="02040503050406030204" pitchFamily="18" charset="0"/>
                              </a:rPr>
                              <m:t>𝑣</m:t>
                            </m:r>
                            <m:r>
                              <a:rPr lang="en-IN" i="1">
                                <a:latin typeface="Cambria Math" panose="02040503050406030204" pitchFamily="18" charset="0"/>
                              </a:rPr>
                              <m:t>1=(</m:t>
                            </m:r>
                            <m:r>
                              <a:rPr lang="en-IN" i="1">
                                <a:latin typeface="Cambria Math" panose="02040503050406030204" pitchFamily="18" charset="0"/>
                              </a:rPr>
                              <m:t>𝑥</m:t>
                            </m:r>
                          </m:e>
                          <m:sub>
                            <m:r>
                              <a:rPr lang="en-IN" i="1">
                                <a:latin typeface="Cambria Math" panose="02040503050406030204" pitchFamily="18" charset="0"/>
                              </a:rPr>
                              <m:t>1</m:t>
                            </m:r>
                          </m:sub>
                        </m:sSub>
                        <m:r>
                          <a:rPr lang="en-IN" i="1">
                            <a:latin typeface="Cambria Math" panose="02040503050406030204" pitchFamily="18" charset="0"/>
                          </a:rPr>
                          <m:t>+</m:t>
                        </m:r>
                        <m:sSub>
                          <m:sSubPr>
                            <m:ctrlPr>
                              <a:rPr lang="en-IN" i="1">
                                <a:latin typeface="Cambria Math" panose="02040503050406030204" pitchFamily="18" charset="0"/>
                              </a:rPr>
                            </m:ctrlPr>
                          </m:sSubPr>
                          <m:e>
                            <m:r>
                              <a:rPr lang="en-IN" i="1">
                                <a:latin typeface="Cambria Math" panose="02040503050406030204" pitchFamily="18" charset="0"/>
                              </a:rPr>
                              <m:t>𝑥</m:t>
                            </m:r>
                          </m:e>
                          <m:sub>
                            <m:r>
                              <a:rPr lang="en-IN" i="1">
                                <a:latin typeface="Cambria Math" panose="02040503050406030204" pitchFamily="18" charset="0"/>
                              </a:rPr>
                              <m:t>2</m:t>
                            </m:r>
                          </m:sub>
                        </m:sSub>
                        <m:r>
                          <a:rPr lang="en-IN" i="1">
                            <a:latin typeface="Cambria Math" panose="02040503050406030204" pitchFamily="18" charset="0"/>
                          </a:rPr>
                          <m:t>+…+ </m:t>
                        </m:r>
                        <m:sSub>
                          <m:sSubPr>
                            <m:ctrlPr>
                              <a:rPr lang="en-IN" i="1">
                                <a:latin typeface="Cambria Math" panose="02040503050406030204" pitchFamily="18" charset="0"/>
                              </a:rPr>
                            </m:ctrlPr>
                          </m:sSubPr>
                          <m:e>
                            <m:r>
                              <a:rPr lang="en-IN" i="1">
                                <a:latin typeface="Cambria Math" panose="02040503050406030204" pitchFamily="18" charset="0"/>
                              </a:rPr>
                              <m:t>𝑥</m:t>
                            </m:r>
                          </m:e>
                          <m:sub>
                            <m:r>
                              <a:rPr lang="en-IN" i="1">
                                <a:latin typeface="Cambria Math" panose="02040503050406030204" pitchFamily="18" charset="0"/>
                              </a:rPr>
                              <m:t>𝑛</m:t>
                            </m:r>
                          </m:sub>
                        </m:sSub>
                        <m:r>
                          <a:rPr lang="en-IN" i="1">
                            <a:latin typeface="Cambria Math" panose="02040503050406030204" pitchFamily="18" charset="0"/>
                          </a:rPr>
                          <m:t>) </m:t>
                        </m:r>
                      </m:e>
                      <m:sup>
                        <m:r>
                          <a:rPr lang="en-IN" i="1">
                            <a:latin typeface="Cambria Math" panose="02040503050406030204" pitchFamily="18" charset="0"/>
                          </a:rPr>
                          <m:t>𝑇</m:t>
                        </m:r>
                      </m:sup>
                    </m:sSup>
                  </m:oMath>
                </a14:m>
                <a:r>
                  <a:rPr lang="en-IN" dirty="0"/>
                  <a:t>. Here the post-script represents a transpose and this is an alternate convenient way of representing a vector. </a:t>
                </a:r>
              </a:p>
              <a:p>
                <a:pPr marL="342900" indent="-342900">
                  <a:buFont typeface="Arial" panose="020B0604020202020204" pitchFamily="34" charset="0"/>
                  <a:buChar char="•"/>
                </a:pPr>
                <a:r>
                  <a:rPr lang="en-IN" dirty="0"/>
                  <a:t>Multiplication of an n </a:t>
                </a:r>
                <a:r>
                  <a:rPr lang="en-IN" dirty="0">
                    <a:sym typeface="Symbol" panose="05050102010706020507" pitchFamily="18" charset="2"/>
                  </a:rPr>
                  <a:t></a:t>
                </a:r>
                <a:r>
                  <a:rPr lang="en-IN" dirty="0"/>
                  <a:t> n matrix with a vector (which is also a matrix of dimension n </a:t>
                </a:r>
                <a:r>
                  <a:rPr lang="en-IN" dirty="0">
                    <a:sym typeface="Symbol" panose="05050102010706020507" pitchFamily="18" charset="2"/>
                  </a:rPr>
                  <a:t></a:t>
                </a:r>
                <a:r>
                  <a:rPr lang="en-IN" dirty="0"/>
                  <a:t> 1) leads to transformation of the  original vector and a new vector is created. This is shown as follows </a:t>
                </a:r>
              </a:p>
              <a:p>
                <a:pPr algn="r"/>
                <a:r>
                  <a:rPr lang="en-IN" dirty="0">
                    <a:solidFill>
                      <a:srgbClr val="FF0000"/>
                    </a:solidFill>
                  </a:rPr>
                  <a:t>[- - - - -On next slide]: </a:t>
                </a:r>
              </a:p>
              <a:p>
                <a:pPr marL="342900" indent="-342900">
                  <a:buFont typeface="Arial" panose="020B0604020202020204" pitchFamily="34" charset="0"/>
                  <a:buChar char="•"/>
                </a:pPr>
                <a:r>
                  <a:rPr lang="en-IN" dirty="0"/>
                  <a:t> </a:t>
                </a:r>
                <a:endParaRPr lang="en-US" dirty="0">
                  <a:latin typeface="Calibri" pitchFamily="34" charset="0"/>
                  <a:cs typeface="Calibri" pitchFamily="34" charset="0"/>
                </a:endParaRPr>
              </a:p>
            </p:txBody>
          </p:sp>
        </mc:Choice>
        <mc:Fallback>
          <p:sp>
            <p:nvSpPr>
              <p:cNvPr id="4" name="Subtitle 3"/>
              <p:cNvSpPr>
                <a:spLocks noGrp="1" noRot="1" noChangeAspect="1" noMove="1" noResize="1" noEditPoints="1" noAdjustHandles="1" noChangeArrowheads="1" noChangeShapeType="1" noTextEdit="1"/>
              </p:cNvSpPr>
              <p:nvPr>
                <p:ph type="subTitle" idx="1"/>
              </p:nvPr>
            </p:nvSpPr>
            <p:spPr>
              <a:xfrm>
                <a:off x="1648691" y="762001"/>
                <a:ext cx="9035620" cy="5569526"/>
              </a:xfrm>
              <a:blipFill>
                <a:blip r:embed="rId2"/>
                <a:stretch>
                  <a:fillRect l="-607" t="-438" r="-1349" b="-3063"/>
                </a:stretch>
              </a:blipFill>
            </p:spPr>
            <p:txBody>
              <a:bodyPr/>
              <a:lstStyle/>
              <a:p>
                <a:r>
                  <a:rPr lang="en-IN">
                    <a:noFill/>
                  </a:rPr>
                  <a:t> </a:t>
                </a:r>
              </a:p>
            </p:txBody>
          </p:sp>
        </mc:Fallback>
      </mc:AlternateContent>
      <p:sp>
        <p:nvSpPr>
          <p:cNvPr id="6" name="Title 5"/>
          <p:cNvSpPr>
            <a:spLocks noGrp="1"/>
          </p:cNvSpPr>
          <p:nvPr>
            <p:ph type="ctrTitle"/>
          </p:nvPr>
        </p:nvSpPr>
        <p:spPr>
          <a:xfrm>
            <a:off x="1648692" y="1"/>
            <a:ext cx="8811491" cy="746760"/>
          </a:xfrm>
          <a:solidFill>
            <a:srgbClr val="FFF0CC">
              <a:alpha val="80000"/>
            </a:srgbClr>
          </a:solidFill>
        </p:spPr>
        <p:txBody>
          <a:bodyPr/>
          <a:lstStyle/>
          <a:p>
            <a:pPr lvl="2" algn="ctr" rtl="0">
              <a:spcBef>
                <a:spcPct val="0"/>
              </a:spcBef>
            </a:pPr>
            <a:r>
              <a:rPr lang="en-IN" sz="2800" b="1" dirty="0"/>
              <a:t>Multiplying a matrix by a vector –1 </a:t>
            </a:r>
            <a:endParaRPr lang="en-US" sz="2800" b="1" dirty="0">
              <a:latin typeface="Calibri" pitchFamily="34" charset="0"/>
              <a:cs typeface="Calibri" pitchFamily="34" charset="0"/>
            </a:endParaRPr>
          </a:p>
        </p:txBody>
      </p:sp>
    </p:spTree>
    <p:extLst>
      <p:ext uri="{BB962C8B-B14F-4D97-AF65-F5344CB8AC3E}">
        <p14:creationId xmlns:p14="http://schemas.microsoft.com/office/powerpoint/2010/main" val="33114788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
          </p:nvPr>
        </p:nvSpPr>
        <p:spPr/>
        <p:txBody>
          <a:bodyPr/>
          <a:lstStyle/>
          <a:p>
            <a:fld id="{40BFEAB2-FD83-41F2-9787-AD5D1A1760CD}" type="slidenum">
              <a:rPr lang="en-US" smtClean="0"/>
              <a:pPr/>
              <a:t>93</a:t>
            </a:fld>
            <a:endParaRPr lang="en-US" dirty="0"/>
          </a:p>
        </p:txBody>
      </p:sp>
      <p:sp>
        <p:nvSpPr>
          <p:cNvPr id="7" name="Footer Placeholder 4">
            <a:extLst>
              <a:ext uri="{FF2B5EF4-FFF2-40B4-BE49-F238E27FC236}">
                <a16:creationId xmlns:a16="http://schemas.microsoft.com/office/drawing/2014/main" id="{CBE507B5-C7FD-44CE-8A2A-A513808930E9}"/>
              </a:ext>
            </a:extLst>
          </p:cNvPr>
          <p:cNvSpPr txBox="1">
            <a:spLocks/>
          </p:cNvSpPr>
          <p:nvPr/>
        </p:nvSpPr>
        <p:spPr>
          <a:xfrm>
            <a:off x="2761201" y="6528816"/>
            <a:ext cx="5486400" cy="228600"/>
          </a:xfrm>
          <a:prstGeom prst="rect">
            <a:avLst/>
          </a:prstGeom>
        </p:spPr>
        <p:txBody>
          <a:bodyPr vert="horz" lIns="91440" tIns="45720" rIns="91440" bIns="45720" rtlCol="0" anchor="ctr"/>
          <a:lstStyle>
            <a:defPPr>
              <a:defRPr lang="en-US"/>
            </a:defPPr>
            <a:lvl1pPr marL="0" algn="l" defTabSz="914400" rtl="0" eaLnBrk="1" latinLnBrk="0" hangingPunct="1">
              <a:defRPr sz="9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2"/>
                </a:solidFill>
              </a:rPr>
              <a:t>Python Programming: Problem  Solving, Packages </a:t>
            </a:r>
            <a:r>
              <a:rPr lang="en-US">
                <a:solidFill>
                  <a:schemeClr val="tx2"/>
                </a:solidFill>
              </a:rPr>
              <a:t>and Libraries</a:t>
            </a:r>
            <a:endParaRPr lang="en-US" dirty="0">
              <a:solidFill>
                <a:schemeClr val="tx2"/>
              </a:solidFill>
            </a:endParaRPr>
          </a:p>
        </p:txBody>
      </p:sp>
      <mc:AlternateContent xmlns:mc="http://schemas.openxmlformats.org/markup-compatibility/2006">
        <mc:Choice xmlns:a14="http://schemas.microsoft.com/office/drawing/2010/main" Requires="a14">
          <p:sp>
            <p:nvSpPr>
              <p:cNvPr id="4" name="Subtitle 3"/>
              <p:cNvSpPr>
                <a:spLocks noGrp="1"/>
              </p:cNvSpPr>
              <p:nvPr>
                <p:ph type="subTitle" idx="1"/>
              </p:nvPr>
            </p:nvSpPr>
            <p:spPr>
              <a:xfrm>
                <a:off x="1648691" y="762001"/>
                <a:ext cx="9035620" cy="5569526"/>
              </a:xfrm>
              <a:solidFill>
                <a:srgbClr val="FAD1D3">
                  <a:alpha val="70980"/>
                </a:srgbClr>
              </a:solidFill>
            </p:spPr>
            <p:txBody>
              <a:bodyPr/>
              <a:lstStyle/>
              <a:p>
                <a:r>
                  <a:rPr lang="en-IN" dirty="0"/>
                  <a:t> </a:t>
                </a:r>
                <a:r>
                  <a:rPr lang="en-IN" dirty="0">
                    <a:solidFill>
                      <a:srgbClr val="FF0000"/>
                    </a:solidFill>
                  </a:rPr>
                  <a:t>[Continued from previous slide - - - - -]</a:t>
                </a:r>
              </a:p>
              <a:p>
                <a14:m>
                  <m:oMath xmlns:m="http://schemas.openxmlformats.org/officeDocument/2006/math">
                    <m:d>
                      <m:dPr>
                        <m:ctrlPr>
                          <a:rPr lang="en-IN" i="1">
                            <a:latin typeface="Cambria Math" panose="02040503050406030204" pitchFamily="18" charset="0"/>
                          </a:rPr>
                        </m:ctrlPr>
                      </m:dPr>
                      <m:e>
                        <m:m>
                          <m:mPr>
                            <m:mcs>
                              <m:mc>
                                <m:mcPr>
                                  <m:count m:val="4"/>
                                  <m:mcJc m:val="center"/>
                                </m:mcPr>
                              </m:mc>
                            </m:mcs>
                            <m:ctrlPr>
                              <a:rPr lang="en-IN" i="1">
                                <a:latin typeface="Cambria Math" panose="02040503050406030204" pitchFamily="18" charset="0"/>
                              </a:rPr>
                            </m:ctrlPr>
                          </m:mPr>
                          <m:mr>
                            <m:e>
                              <m:sSub>
                                <m:sSubPr>
                                  <m:ctrlPr>
                                    <a:rPr lang="en-IN" i="1">
                                      <a:latin typeface="Cambria Math" panose="02040503050406030204" pitchFamily="18" charset="0"/>
                                    </a:rPr>
                                  </m:ctrlPr>
                                </m:sSubPr>
                                <m:e>
                                  <m:r>
                                    <a:rPr lang="en-IN" i="1">
                                      <a:latin typeface="Cambria Math" panose="02040503050406030204" pitchFamily="18" charset="0"/>
                                    </a:rPr>
                                    <m:t>𝑎</m:t>
                                  </m:r>
                                </m:e>
                                <m:sub>
                                  <m:r>
                                    <a:rPr lang="en-IN" i="1">
                                      <a:latin typeface="Cambria Math" panose="02040503050406030204" pitchFamily="18" charset="0"/>
                                    </a:rPr>
                                    <m:t>11</m:t>
                                  </m:r>
                                </m:sub>
                              </m:sSub>
                            </m:e>
                            <m:e>
                              <m:sSub>
                                <m:sSubPr>
                                  <m:ctrlPr>
                                    <a:rPr lang="en-IN" i="1">
                                      <a:latin typeface="Cambria Math" panose="02040503050406030204" pitchFamily="18" charset="0"/>
                                    </a:rPr>
                                  </m:ctrlPr>
                                </m:sSubPr>
                                <m:e>
                                  <m:r>
                                    <a:rPr lang="en-IN" i="1">
                                      <a:latin typeface="Cambria Math" panose="02040503050406030204" pitchFamily="18" charset="0"/>
                                    </a:rPr>
                                    <m:t>𝑎</m:t>
                                  </m:r>
                                </m:e>
                                <m:sub>
                                  <m:r>
                                    <a:rPr lang="en-IN" i="1">
                                      <a:latin typeface="Cambria Math" panose="02040503050406030204" pitchFamily="18" charset="0"/>
                                    </a:rPr>
                                    <m:t>12</m:t>
                                  </m:r>
                                </m:sub>
                              </m:sSub>
                            </m:e>
                            <m:e>
                              <m:r>
                                <a:rPr lang="en-IN" i="1">
                                  <a:latin typeface="Cambria Math" panose="02040503050406030204" pitchFamily="18" charset="0"/>
                                </a:rPr>
                                <m:t>…</m:t>
                              </m:r>
                            </m:e>
                            <m:e>
                              <m:sSub>
                                <m:sSubPr>
                                  <m:ctrlPr>
                                    <a:rPr lang="en-IN" i="1">
                                      <a:latin typeface="Cambria Math" panose="02040503050406030204" pitchFamily="18" charset="0"/>
                                    </a:rPr>
                                  </m:ctrlPr>
                                </m:sSubPr>
                                <m:e>
                                  <m:r>
                                    <a:rPr lang="en-IN" i="1">
                                      <a:latin typeface="Cambria Math" panose="02040503050406030204" pitchFamily="18" charset="0"/>
                                    </a:rPr>
                                    <m:t>𝑎</m:t>
                                  </m:r>
                                </m:e>
                                <m:sub>
                                  <m:r>
                                    <a:rPr lang="en-IN" i="1">
                                      <a:latin typeface="Cambria Math" panose="02040503050406030204" pitchFamily="18" charset="0"/>
                                    </a:rPr>
                                    <m:t>1</m:t>
                                  </m:r>
                                  <m:r>
                                    <a:rPr lang="en-IN" i="1">
                                      <a:latin typeface="Cambria Math" panose="02040503050406030204" pitchFamily="18" charset="0"/>
                                    </a:rPr>
                                    <m:t>𝑛</m:t>
                                  </m:r>
                                </m:sub>
                              </m:sSub>
                            </m:e>
                          </m:mr>
                          <m:mr>
                            <m:e>
                              <m:sSub>
                                <m:sSubPr>
                                  <m:ctrlPr>
                                    <a:rPr lang="en-IN" i="1">
                                      <a:latin typeface="Cambria Math" panose="02040503050406030204" pitchFamily="18" charset="0"/>
                                    </a:rPr>
                                  </m:ctrlPr>
                                </m:sSubPr>
                                <m:e>
                                  <m:r>
                                    <a:rPr lang="en-IN" i="1">
                                      <a:latin typeface="Cambria Math" panose="02040503050406030204" pitchFamily="18" charset="0"/>
                                    </a:rPr>
                                    <m:t>𝑎</m:t>
                                  </m:r>
                                </m:e>
                                <m:sub>
                                  <m:r>
                                    <a:rPr lang="en-IN" i="1">
                                      <a:latin typeface="Cambria Math" panose="02040503050406030204" pitchFamily="18" charset="0"/>
                                    </a:rPr>
                                    <m:t>21</m:t>
                                  </m:r>
                                </m:sub>
                              </m:sSub>
                            </m:e>
                            <m:e>
                              <m:sSub>
                                <m:sSubPr>
                                  <m:ctrlPr>
                                    <a:rPr lang="en-IN" i="1">
                                      <a:latin typeface="Cambria Math" panose="02040503050406030204" pitchFamily="18" charset="0"/>
                                    </a:rPr>
                                  </m:ctrlPr>
                                </m:sSubPr>
                                <m:e>
                                  <m:r>
                                    <a:rPr lang="en-IN" i="1">
                                      <a:latin typeface="Cambria Math" panose="02040503050406030204" pitchFamily="18" charset="0"/>
                                    </a:rPr>
                                    <m:t>𝑎</m:t>
                                  </m:r>
                                </m:e>
                                <m:sub>
                                  <m:r>
                                    <a:rPr lang="en-IN" i="1">
                                      <a:latin typeface="Cambria Math" panose="02040503050406030204" pitchFamily="18" charset="0"/>
                                    </a:rPr>
                                    <m:t>22</m:t>
                                  </m:r>
                                </m:sub>
                              </m:sSub>
                            </m:e>
                            <m:e>
                              <m:r>
                                <a:rPr lang="en-IN" i="1">
                                  <a:latin typeface="Cambria Math" panose="02040503050406030204" pitchFamily="18" charset="0"/>
                                </a:rPr>
                                <m:t>…</m:t>
                              </m:r>
                            </m:e>
                            <m:e>
                              <m:sSub>
                                <m:sSubPr>
                                  <m:ctrlPr>
                                    <a:rPr lang="en-IN" i="1">
                                      <a:latin typeface="Cambria Math" panose="02040503050406030204" pitchFamily="18" charset="0"/>
                                    </a:rPr>
                                  </m:ctrlPr>
                                </m:sSubPr>
                                <m:e>
                                  <m:r>
                                    <a:rPr lang="en-IN" i="1">
                                      <a:latin typeface="Cambria Math" panose="02040503050406030204" pitchFamily="18" charset="0"/>
                                    </a:rPr>
                                    <m:t>𝑎</m:t>
                                  </m:r>
                                </m:e>
                                <m:sub>
                                  <m:r>
                                    <a:rPr lang="en-IN" i="1">
                                      <a:latin typeface="Cambria Math" panose="02040503050406030204" pitchFamily="18" charset="0"/>
                                    </a:rPr>
                                    <m:t>2</m:t>
                                  </m:r>
                                  <m:r>
                                    <a:rPr lang="en-IN" i="1">
                                      <a:latin typeface="Cambria Math" panose="02040503050406030204" pitchFamily="18" charset="0"/>
                                    </a:rPr>
                                    <m:t>𝑛</m:t>
                                  </m:r>
                                </m:sub>
                              </m:sSub>
                            </m:e>
                          </m:mr>
                          <m:mr>
                            <m:e>
                              <m:r>
                                <a:rPr lang="en-IN" i="1">
                                  <a:latin typeface="Cambria Math" panose="02040503050406030204" pitchFamily="18" charset="0"/>
                                </a:rPr>
                                <m:t>…</m:t>
                              </m:r>
                            </m:e>
                            <m:e>
                              <m:r>
                                <a:rPr lang="en-IN" i="1">
                                  <a:latin typeface="Cambria Math" panose="02040503050406030204" pitchFamily="18" charset="0"/>
                                </a:rPr>
                                <m:t>…</m:t>
                              </m:r>
                            </m:e>
                            <m:e>
                              <m:r>
                                <a:rPr lang="en-IN" i="1">
                                  <a:latin typeface="Cambria Math" panose="02040503050406030204" pitchFamily="18" charset="0"/>
                                </a:rPr>
                                <m:t>…</m:t>
                              </m:r>
                            </m:e>
                            <m:e>
                              <m:r>
                                <a:rPr lang="en-IN" i="1">
                                  <a:latin typeface="Cambria Math" panose="02040503050406030204" pitchFamily="18" charset="0"/>
                                </a:rPr>
                                <m:t>…</m:t>
                              </m:r>
                            </m:e>
                          </m:mr>
                          <m:mr>
                            <m:e>
                              <m:r>
                                <a:rPr lang="en-IN" i="1">
                                  <a:latin typeface="Cambria Math" panose="02040503050406030204" pitchFamily="18" charset="0"/>
                                </a:rPr>
                                <m:t>…</m:t>
                              </m:r>
                            </m:e>
                            <m:e>
                              <m:r>
                                <a:rPr lang="en-IN" i="1">
                                  <a:latin typeface="Cambria Math" panose="02040503050406030204" pitchFamily="18" charset="0"/>
                                </a:rPr>
                                <m:t>…</m:t>
                              </m:r>
                            </m:e>
                            <m:e>
                              <m:r>
                                <a:rPr lang="en-IN" i="1">
                                  <a:latin typeface="Cambria Math" panose="02040503050406030204" pitchFamily="18" charset="0"/>
                                </a:rPr>
                                <m:t>…</m:t>
                              </m:r>
                            </m:e>
                            <m:e>
                              <m:r>
                                <a:rPr lang="en-IN" i="1">
                                  <a:latin typeface="Cambria Math" panose="02040503050406030204" pitchFamily="18" charset="0"/>
                                </a:rPr>
                                <m:t>…</m:t>
                              </m:r>
                            </m:e>
                          </m:mr>
                          <m:mr>
                            <m:e>
                              <m:sSub>
                                <m:sSubPr>
                                  <m:ctrlPr>
                                    <a:rPr lang="en-IN" i="1">
                                      <a:latin typeface="Cambria Math" panose="02040503050406030204" pitchFamily="18" charset="0"/>
                                    </a:rPr>
                                  </m:ctrlPr>
                                </m:sSubPr>
                                <m:e>
                                  <m:r>
                                    <a:rPr lang="en-IN" i="1">
                                      <a:latin typeface="Cambria Math" panose="02040503050406030204" pitchFamily="18" charset="0"/>
                                    </a:rPr>
                                    <m:t>𝑎</m:t>
                                  </m:r>
                                </m:e>
                                <m:sub>
                                  <m:r>
                                    <a:rPr lang="en-IN" i="1">
                                      <a:latin typeface="Cambria Math" panose="02040503050406030204" pitchFamily="18" charset="0"/>
                                    </a:rPr>
                                    <m:t>𝑛</m:t>
                                  </m:r>
                                  <m:r>
                                    <a:rPr lang="en-IN" i="1">
                                      <a:latin typeface="Cambria Math" panose="02040503050406030204" pitchFamily="18" charset="0"/>
                                    </a:rPr>
                                    <m:t>1</m:t>
                                  </m:r>
                                </m:sub>
                              </m:sSub>
                            </m:e>
                            <m:e>
                              <m:sSub>
                                <m:sSubPr>
                                  <m:ctrlPr>
                                    <a:rPr lang="en-IN" i="1">
                                      <a:latin typeface="Cambria Math" panose="02040503050406030204" pitchFamily="18" charset="0"/>
                                    </a:rPr>
                                  </m:ctrlPr>
                                </m:sSubPr>
                                <m:e>
                                  <m:r>
                                    <a:rPr lang="en-IN" i="1">
                                      <a:latin typeface="Cambria Math" panose="02040503050406030204" pitchFamily="18" charset="0"/>
                                    </a:rPr>
                                    <m:t>𝑎</m:t>
                                  </m:r>
                                </m:e>
                                <m:sub>
                                  <m:r>
                                    <a:rPr lang="en-IN" i="1">
                                      <a:latin typeface="Cambria Math" panose="02040503050406030204" pitchFamily="18" charset="0"/>
                                    </a:rPr>
                                    <m:t>𝑛</m:t>
                                  </m:r>
                                  <m:r>
                                    <a:rPr lang="en-IN" i="1">
                                      <a:latin typeface="Cambria Math" panose="02040503050406030204" pitchFamily="18" charset="0"/>
                                    </a:rPr>
                                    <m:t>2</m:t>
                                  </m:r>
                                </m:sub>
                              </m:sSub>
                            </m:e>
                            <m:e>
                              <m:r>
                                <a:rPr lang="en-IN" i="1">
                                  <a:latin typeface="Cambria Math" panose="02040503050406030204" pitchFamily="18" charset="0"/>
                                </a:rPr>
                                <m:t>…</m:t>
                              </m:r>
                            </m:e>
                            <m:e>
                              <m:sSub>
                                <m:sSubPr>
                                  <m:ctrlPr>
                                    <a:rPr lang="en-IN" i="1">
                                      <a:latin typeface="Cambria Math" panose="02040503050406030204" pitchFamily="18" charset="0"/>
                                    </a:rPr>
                                  </m:ctrlPr>
                                </m:sSubPr>
                                <m:e>
                                  <m:r>
                                    <a:rPr lang="en-IN" i="1">
                                      <a:latin typeface="Cambria Math" panose="02040503050406030204" pitchFamily="18" charset="0"/>
                                    </a:rPr>
                                    <m:t>𝑎</m:t>
                                  </m:r>
                                </m:e>
                                <m:sub>
                                  <m:r>
                                    <a:rPr lang="en-IN" i="1">
                                      <a:latin typeface="Cambria Math" panose="02040503050406030204" pitchFamily="18" charset="0"/>
                                    </a:rPr>
                                    <m:t>𝑛𝑛</m:t>
                                  </m:r>
                                </m:sub>
                              </m:sSub>
                            </m:e>
                          </m:mr>
                        </m:m>
                      </m:e>
                    </m:d>
                    <m:r>
                      <a:rPr lang="en-IN" i="1">
                        <a:latin typeface="Cambria Math" panose="02040503050406030204" pitchFamily="18" charset="0"/>
                      </a:rPr>
                      <m:t> </m:t>
                    </m:r>
                    <m:d>
                      <m:dPr>
                        <m:ctrlPr>
                          <a:rPr lang="en-IN" i="1">
                            <a:latin typeface="Cambria Math" panose="02040503050406030204" pitchFamily="18" charset="0"/>
                          </a:rPr>
                        </m:ctrlPr>
                      </m:dPr>
                      <m:e>
                        <m:eqArr>
                          <m:eqArrPr>
                            <m:ctrlPr>
                              <a:rPr lang="en-IN" i="1">
                                <a:latin typeface="Cambria Math" panose="02040503050406030204" pitchFamily="18" charset="0"/>
                              </a:rPr>
                            </m:ctrlPr>
                          </m:eqArrPr>
                          <m:e>
                            <m:sSub>
                              <m:sSubPr>
                                <m:ctrlPr>
                                  <a:rPr lang="en-IN" i="1">
                                    <a:latin typeface="Cambria Math" panose="02040503050406030204" pitchFamily="18" charset="0"/>
                                  </a:rPr>
                                </m:ctrlPr>
                              </m:sSubPr>
                              <m:e>
                                <m:r>
                                  <a:rPr lang="en-IN" i="1">
                                    <a:latin typeface="Cambria Math" panose="02040503050406030204" pitchFamily="18" charset="0"/>
                                  </a:rPr>
                                  <m:t>𝑥</m:t>
                                </m:r>
                              </m:e>
                              <m:sub>
                                <m:r>
                                  <a:rPr lang="en-IN" i="1">
                                    <a:latin typeface="Cambria Math" panose="02040503050406030204" pitchFamily="18" charset="0"/>
                                  </a:rPr>
                                  <m:t>1</m:t>
                                </m:r>
                              </m:sub>
                            </m:sSub>
                          </m:e>
                          <m:e>
                            <m:sSub>
                              <m:sSubPr>
                                <m:ctrlPr>
                                  <a:rPr lang="en-IN" i="1">
                                    <a:latin typeface="Cambria Math" panose="02040503050406030204" pitchFamily="18" charset="0"/>
                                  </a:rPr>
                                </m:ctrlPr>
                              </m:sSubPr>
                              <m:e>
                                <m:r>
                                  <a:rPr lang="en-IN" i="1">
                                    <a:latin typeface="Cambria Math" panose="02040503050406030204" pitchFamily="18" charset="0"/>
                                  </a:rPr>
                                  <m:t>𝑥</m:t>
                                </m:r>
                              </m:e>
                              <m:sub>
                                <m:r>
                                  <a:rPr lang="en-IN" i="1">
                                    <a:latin typeface="Cambria Math" panose="02040503050406030204" pitchFamily="18" charset="0"/>
                                  </a:rPr>
                                  <m:t>2</m:t>
                                </m:r>
                              </m:sub>
                            </m:sSub>
                          </m:e>
                          <m:e>
                            <m:r>
                              <a:rPr lang="en-IN" i="1">
                                <a:latin typeface="Cambria Math" panose="02040503050406030204" pitchFamily="18" charset="0"/>
                              </a:rPr>
                              <m:t>..</m:t>
                            </m:r>
                          </m:e>
                          <m:e>
                            <m:r>
                              <a:rPr lang="en-IN" i="1">
                                <a:latin typeface="Cambria Math" panose="02040503050406030204" pitchFamily="18" charset="0"/>
                              </a:rPr>
                              <m:t>..</m:t>
                            </m:r>
                          </m:e>
                          <m:e>
                            <m:sSub>
                              <m:sSubPr>
                                <m:ctrlPr>
                                  <a:rPr lang="en-IN" i="1">
                                    <a:latin typeface="Cambria Math" panose="02040503050406030204" pitchFamily="18" charset="0"/>
                                  </a:rPr>
                                </m:ctrlPr>
                              </m:sSubPr>
                              <m:e>
                                <m:r>
                                  <a:rPr lang="en-IN" i="1">
                                    <a:latin typeface="Cambria Math" panose="02040503050406030204" pitchFamily="18" charset="0"/>
                                  </a:rPr>
                                  <m:t>𝑥</m:t>
                                </m:r>
                              </m:e>
                              <m:sub>
                                <m:r>
                                  <a:rPr lang="en-IN" i="1">
                                    <a:latin typeface="Cambria Math" panose="02040503050406030204" pitchFamily="18" charset="0"/>
                                  </a:rPr>
                                  <m:t>𝑛</m:t>
                                </m:r>
                              </m:sub>
                            </m:sSub>
                          </m:e>
                        </m:eqArr>
                      </m:e>
                    </m:d>
                  </m:oMath>
                </a14:m>
                <a:r>
                  <a:rPr lang="en-IN" dirty="0"/>
                  <a:t> =</a:t>
                </a:r>
                <a14:m>
                  <m:oMath xmlns:m="http://schemas.openxmlformats.org/officeDocument/2006/math">
                    <m:d>
                      <m:dPr>
                        <m:ctrlPr>
                          <a:rPr lang="en-IN" i="1">
                            <a:latin typeface="Cambria Math" panose="02040503050406030204" pitchFamily="18" charset="0"/>
                          </a:rPr>
                        </m:ctrlPr>
                      </m:dPr>
                      <m:e>
                        <m:eqArr>
                          <m:eqArrPr>
                            <m:ctrlPr>
                              <a:rPr lang="en-IN" i="1">
                                <a:latin typeface="Cambria Math" panose="02040503050406030204" pitchFamily="18" charset="0"/>
                              </a:rPr>
                            </m:ctrlPr>
                          </m:eqArrPr>
                          <m:e>
                            <m:r>
                              <a:rPr lang="en-IN" i="1">
                                <a:latin typeface="Cambria Math" panose="02040503050406030204" pitchFamily="18" charset="0"/>
                              </a:rPr>
                              <m:t> </m:t>
                            </m:r>
                            <m:sSub>
                              <m:sSubPr>
                                <m:ctrlPr>
                                  <a:rPr lang="en-IN" i="1">
                                    <a:latin typeface="Cambria Math" panose="02040503050406030204" pitchFamily="18" charset="0"/>
                                  </a:rPr>
                                </m:ctrlPr>
                              </m:sSubPr>
                              <m:e>
                                <m:sSub>
                                  <m:sSubPr>
                                    <m:ctrlPr>
                                      <a:rPr lang="en-IN" i="1">
                                        <a:latin typeface="Cambria Math" panose="02040503050406030204" pitchFamily="18" charset="0"/>
                                      </a:rPr>
                                    </m:ctrlPr>
                                  </m:sSubPr>
                                  <m:e>
                                    <m:r>
                                      <a:rPr lang="en-IN" i="1">
                                        <a:latin typeface="Cambria Math" panose="02040503050406030204" pitchFamily="18" charset="0"/>
                                      </a:rPr>
                                      <m:t>𝑎</m:t>
                                    </m:r>
                                  </m:e>
                                  <m:sub>
                                    <m:r>
                                      <a:rPr lang="en-IN" i="1">
                                        <a:latin typeface="Cambria Math" panose="02040503050406030204" pitchFamily="18" charset="0"/>
                                      </a:rPr>
                                      <m:t>11</m:t>
                                    </m:r>
                                  </m:sub>
                                </m:sSub>
                                <m:r>
                                  <a:rPr lang="en-IN" i="1">
                                    <a:latin typeface="Cambria Math" panose="02040503050406030204" pitchFamily="18" charset="0"/>
                                  </a:rPr>
                                  <m:t>𝑥</m:t>
                                </m:r>
                              </m:e>
                              <m:sub>
                                <m:r>
                                  <a:rPr lang="en-IN" i="1">
                                    <a:latin typeface="Cambria Math" panose="02040503050406030204" pitchFamily="18" charset="0"/>
                                  </a:rPr>
                                  <m:t>1</m:t>
                                </m:r>
                              </m:sub>
                            </m:sSub>
                            <m:r>
                              <a:rPr lang="en-IN" i="1">
                                <a:latin typeface="Cambria Math" panose="02040503050406030204" pitchFamily="18" charset="0"/>
                              </a:rPr>
                              <m:t>+</m:t>
                            </m:r>
                            <m:sSub>
                              <m:sSubPr>
                                <m:ctrlPr>
                                  <a:rPr lang="en-IN" i="1">
                                    <a:latin typeface="Cambria Math" panose="02040503050406030204" pitchFamily="18" charset="0"/>
                                  </a:rPr>
                                </m:ctrlPr>
                              </m:sSubPr>
                              <m:e>
                                <m:sSub>
                                  <m:sSubPr>
                                    <m:ctrlPr>
                                      <a:rPr lang="en-IN" i="1">
                                        <a:latin typeface="Cambria Math" panose="02040503050406030204" pitchFamily="18" charset="0"/>
                                      </a:rPr>
                                    </m:ctrlPr>
                                  </m:sSubPr>
                                  <m:e>
                                    <m:r>
                                      <a:rPr lang="en-IN" i="1">
                                        <a:latin typeface="Cambria Math" panose="02040503050406030204" pitchFamily="18" charset="0"/>
                                      </a:rPr>
                                      <m:t>𝑎</m:t>
                                    </m:r>
                                  </m:e>
                                  <m:sub>
                                    <m:r>
                                      <a:rPr lang="en-IN" i="1">
                                        <a:latin typeface="Cambria Math" panose="02040503050406030204" pitchFamily="18" charset="0"/>
                                      </a:rPr>
                                      <m:t>21</m:t>
                                    </m:r>
                                  </m:sub>
                                </m:sSub>
                                <m:r>
                                  <a:rPr lang="en-IN" i="1">
                                    <a:latin typeface="Cambria Math" panose="02040503050406030204" pitchFamily="18" charset="0"/>
                                  </a:rPr>
                                  <m:t>𝑥</m:t>
                                </m:r>
                              </m:e>
                              <m:sub>
                                <m:r>
                                  <a:rPr lang="en-IN" i="1">
                                    <a:latin typeface="Cambria Math" panose="02040503050406030204" pitchFamily="18" charset="0"/>
                                  </a:rPr>
                                  <m:t>2</m:t>
                                </m:r>
                              </m:sub>
                            </m:sSub>
                            <m:r>
                              <a:rPr lang="en-IN" i="1">
                                <a:latin typeface="Cambria Math" panose="02040503050406030204" pitchFamily="18" charset="0"/>
                              </a:rPr>
                              <m:t>+…+</m:t>
                            </m:r>
                            <m:sSub>
                              <m:sSubPr>
                                <m:ctrlPr>
                                  <a:rPr lang="en-IN" i="1">
                                    <a:latin typeface="Cambria Math" panose="02040503050406030204" pitchFamily="18" charset="0"/>
                                  </a:rPr>
                                </m:ctrlPr>
                              </m:sSubPr>
                              <m:e>
                                <m:sSub>
                                  <m:sSubPr>
                                    <m:ctrlPr>
                                      <a:rPr lang="en-IN" i="1">
                                        <a:latin typeface="Cambria Math" panose="02040503050406030204" pitchFamily="18" charset="0"/>
                                      </a:rPr>
                                    </m:ctrlPr>
                                  </m:sSubPr>
                                  <m:e>
                                    <m:r>
                                      <a:rPr lang="en-IN" i="1">
                                        <a:latin typeface="Cambria Math" panose="02040503050406030204" pitchFamily="18" charset="0"/>
                                      </a:rPr>
                                      <m:t>𝑎</m:t>
                                    </m:r>
                                  </m:e>
                                  <m:sub>
                                    <m:r>
                                      <a:rPr lang="en-IN" i="1">
                                        <a:latin typeface="Cambria Math" panose="02040503050406030204" pitchFamily="18" charset="0"/>
                                      </a:rPr>
                                      <m:t>𝑛</m:t>
                                    </m:r>
                                    <m:r>
                                      <a:rPr lang="en-IN" i="1">
                                        <a:latin typeface="Cambria Math" panose="02040503050406030204" pitchFamily="18" charset="0"/>
                                      </a:rPr>
                                      <m:t>1</m:t>
                                    </m:r>
                                  </m:sub>
                                </m:sSub>
                                <m:r>
                                  <a:rPr lang="en-IN" i="1">
                                    <a:latin typeface="Cambria Math" panose="02040503050406030204" pitchFamily="18" charset="0"/>
                                  </a:rPr>
                                  <m:t>𝑥</m:t>
                                </m:r>
                              </m:e>
                              <m:sub>
                                <m:r>
                                  <a:rPr lang="en-IN" i="1">
                                    <a:latin typeface="Cambria Math" panose="02040503050406030204" pitchFamily="18" charset="0"/>
                                  </a:rPr>
                                  <m:t>𝑛</m:t>
                                </m:r>
                                <m:r>
                                  <a:rPr lang="en-IN" i="1">
                                    <a:latin typeface="Cambria Math" panose="02040503050406030204" pitchFamily="18" charset="0"/>
                                  </a:rPr>
                                  <m:t> </m:t>
                                </m:r>
                              </m:sub>
                            </m:sSub>
                          </m:e>
                          <m:e>
                            <m:sSub>
                              <m:sSubPr>
                                <m:ctrlPr>
                                  <a:rPr lang="en-IN" i="1">
                                    <a:latin typeface="Cambria Math" panose="02040503050406030204" pitchFamily="18" charset="0"/>
                                  </a:rPr>
                                </m:ctrlPr>
                              </m:sSubPr>
                              <m:e>
                                <m:sSub>
                                  <m:sSubPr>
                                    <m:ctrlPr>
                                      <a:rPr lang="en-IN" i="1">
                                        <a:latin typeface="Cambria Math" panose="02040503050406030204" pitchFamily="18" charset="0"/>
                                      </a:rPr>
                                    </m:ctrlPr>
                                  </m:sSubPr>
                                  <m:e>
                                    <m:r>
                                      <a:rPr lang="en-IN" i="1">
                                        <a:latin typeface="Cambria Math" panose="02040503050406030204" pitchFamily="18" charset="0"/>
                                      </a:rPr>
                                      <m:t>𝑎</m:t>
                                    </m:r>
                                  </m:e>
                                  <m:sub>
                                    <m:r>
                                      <a:rPr lang="en-IN" i="1">
                                        <a:latin typeface="Cambria Math" panose="02040503050406030204" pitchFamily="18" charset="0"/>
                                      </a:rPr>
                                      <m:t>21</m:t>
                                    </m:r>
                                  </m:sub>
                                </m:sSub>
                                <m:r>
                                  <a:rPr lang="en-IN" i="1">
                                    <a:latin typeface="Cambria Math" panose="02040503050406030204" pitchFamily="18" charset="0"/>
                                  </a:rPr>
                                  <m:t>𝑥</m:t>
                                </m:r>
                              </m:e>
                              <m:sub>
                                <m:r>
                                  <a:rPr lang="en-IN" i="1">
                                    <a:latin typeface="Cambria Math" panose="02040503050406030204" pitchFamily="18" charset="0"/>
                                  </a:rPr>
                                  <m:t>1</m:t>
                                </m:r>
                              </m:sub>
                            </m:sSub>
                            <m:r>
                              <a:rPr lang="en-IN" i="1">
                                <a:latin typeface="Cambria Math" panose="02040503050406030204" pitchFamily="18" charset="0"/>
                              </a:rPr>
                              <m:t>+</m:t>
                            </m:r>
                            <m:sSub>
                              <m:sSubPr>
                                <m:ctrlPr>
                                  <a:rPr lang="en-IN" i="1">
                                    <a:latin typeface="Cambria Math" panose="02040503050406030204" pitchFamily="18" charset="0"/>
                                  </a:rPr>
                                </m:ctrlPr>
                              </m:sSubPr>
                              <m:e>
                                <m:sSub>
                                  <m:sSubPr>
                                    <m:ctrlPr>
                                      <a:rPr lang="en-IN" i="1">
                                        <a:latin typeface="Cambria Math" panose="02040503050406030204" pitchFamily="18" charset="0"/>
                                      </a:rPr>
                                    </m:ctrlPr>
                                  </m:sSubPr>
                                  <m:e>
                                    <m:r>
                                      <a:rPr lang="en-IN" i="1">
                                        <a:latin typeface="Cambria Math" panose="02040503050406030204" pitchFamily="18" charset="0"/>
                                      </a:rPr>
                                      <m:t>𝑎</m:t>
                                    </m:r>
                                  </m:e>
                                  <m:sub>
                                    <m:r>
                                      <a:rPr lang="en-IN" i="1">
                                        <a:latin typeface="Cambria Math" panose="02040503050406030204" pitchFamily="18" charset="0"/>
                                      </a:rPr>
                                      <m:t>22</m:t>
                                    </m:r>
                                  </m:sub>
                                </m:sSub>
                                <m:r>
                                  <a:rPr lang="en-IN" i="1">
                                    <a:latin typeface="Cambria Math" panose="02040503050406030204" pitchFamily="18" charset="0"/>
                                  </a:rPr>
                                  <m:t>𝑥</m:t>
                                </m:r>
                              </m:e>
                              <m:sub>
                                <m:r>
                                  <a:rPr lang="en-IN" i="1">
                                    <a:latin typeface="Cambria Math" panose="02040503050406030204" pitchFamily="18" charset="0"/>
                                  </a:rPr>
                                  <m:t>2</m:t>
                                </m:r>
                              </m:sub>
                            </m:sSub>
                            <m:r>
                              <a:rPr lang="en-IN" i="1">
                                <a:latin typeface="Cambria Math" panose="02040503050406030204" pitchFamily="18" charset="0"/>
                              </a:rPr>
                              <m:t>+…+</m:t>
                            </m:r>
                            <m:sSub>
                              <m:sSubPr>
                                <m:ctrlPr>
                                  <a:rPr lang="en-IN" i="1">
                                    <a:latin typeface="Cambria Math" panose="02040503050406030204" pitchFamily="18" charset="0"/>
                                  </a:rPr>
                                </m:ctrlPr>
                              </m:sSubPr>
                              <m:e>
                                <m:sSub>
                                  <m:sSubPr>
                                    <m:ctrlPr>
                                      <a:rPr lang="en-IN" i="1">
                                        <a:latin typeface="Cambria Math" panose="02040503050406030204" pitchFamily="18" charset="0"/>
                                      </a:rPr>
                                    </m:ctrlPr>
                                  </m:sSubPr>
                                  <m:e>
                                    <m:r>
                                      <a:rPr lang="en-IN" i="1">
                                        <a:latin typeface="Cambria Math" panose="02040503050406030204" pitchFamily="18" charset="0"/>
                                      </a:rPr>
                                      <m:t>𝑎</m:t>
                                    </m:r>
                                  </m:e>
                                  <m:sub>
                                    <m:r>
                                      <a:rPr lang="en-IN" i="1">
                                        <a:latin typeface="Cambria Math" panose="02040503050406030204" pitchFamily="18" charset="0"/>
                                      </a:rPr>
                                      <m:t>2</m:t>
                                    </m:r>
                                    <m:r>
                                      <a:rPr lang="en-IN" i="1">
                                        <a:latin typeface="Cambria Math" panose="02040503050406030204" pitchFamily="18" charset="0"/>
                                      </a:rPr>
                                      <m:t>𝑛</m:t>
                                    </m:r>
                                  </m:sub>
                                </m:sSub>
                                <m:r>
                                  <a:rPr lang="en-IN" i="1">
                                    <a:latin typeface="Cambria Math" panose="02040503050406030204" pitchFamily="18" charset="0"/>
                                  </a:rPr>
                                  <m:t>𝑥</m:t>
                                </m:r>
                              </m:e>
                              <m:sub>
                                <m:r>
                                  <a:rPr lang="en-IN" i="1">
                                    <a:latin typeface="Cambria Math" panose="02040503050406030204" pitchFamily="18" charset="0"/>
                                  </a:rPr>
                                  <m:t>𝑛</m:t>
                                </m:r>
                                <m:r>
                                  <a:rPr lang="en-IN" i="1">
                                    <a:latin typeface="Cambria Math" panose="02040503050406030204" pitchFamily="18" charset="0"/>
                                  </a:rPr>
                                  <m:t> </m:t>
                                </m:r>
                              </m:sub>
                            </m:sSub>
                          </m:e>
                          <m:e>
                            <m:r>
                              <a:rPr lang="en-IN" i="1">
                                <a:latin typeface="Cambria Math" panose="02040503050406030204" pitchFamily="18" charset="0"/>
                              </a:rPr>
                              <m:t>..</m:t>
                            </m:r>
                          </m:e>
                          <m:e>
                            <m:r>
                              <a:rPr lang="en-IN" i="1">
                                <a:latin typeface="Cambria Math" panose="02040503050406030204" pitchFamily="18" charset="0"/>
                              </a:rPr>
                              <m:t>..</m:t>
                            </m:r>
                          </m:e>
                          <m:e>
                            <m:sSub>
                              <m:sSubPr>
                                <m:ctrlPr>
                                  <a:rPr lang="en-IN" i="1">
                                    <a:latin typeface="Cambria Math" panose="02040503050406030204" pitchFamily="18" charset="0"/>
                                  </a:rPr>
                                </m:ctrlPr>
                              </m:sSubPr>
                              <m:e>
                                <m:sSub>
                                  <m:sSubPr>
                                    <m:ctrlPr>
                                      <a:rPr lang="en-IN" i="1">
                                        <a:latin typeface="Cambria Math" panose="02040503050406030204" pitchFamily="18" charset="0"/>
                                      </a:rPr>
                                    </m:ctrlPr>
                                  </m:sSubPr>
                                  <m:e>
                                    <m:r>
                                      <a:rPr lang="en-IN" i="1">
                                        <a:latin typeface="Cambria Math" panose="02040503050406030204" pitchFamily="18" charset="0"/>
                                      </a:rPr>
                                      <m:t>𝑎</m:t>
                                    </m:r>
                                  </m:e>
                                  <m:sub>
                                    <m:r>
                                      <a:rPr lang="en-IN" i="1">
                                        <a:latin typeface="Cambria Math" panose="02040503050406030204" pitchFamily="18" charset="0"/>
                                      </a:rPr>
                                      <m:t>𝑛</m:t>
                                    </m:r>
                                  </m:sub>
                                </m:sSub>
                                <m:r>
                                  <a:rPr lang="en-IN" i="1">
                                    <a:latin typeface="Cambria Math" panose="02040503050406030204" pitchFamily="18" charset="0"/>
                                  </a:rPr>
                                  <m:t>𝑥</m:t>
                                </m:r>
                              </m:e>
                              <m:sub>
                                <m:r>
                                  <a:rPr lang="en-IN" i="1">
                                    <a:latin typeface="Cambria Math" panose="02040503050406030204" pitchFamily="18" charset="0"/>
                                  </a:rPr>
                                  <m:t>1</m:t>
                                </m:r>
                              </m:sub>
                            </m:sSub>
                            <m:r>
                              <a:rPr lang="en-IN" i="1">
                                <a:latin typeface="Cambria Math" panose="02040503050406030204" pitchFamily="18" charset="0"/>
                              </a:rPr>
                              <m:t>+</m:t>
                            </m:r>
                            <m:sSub>
                              <m:sSubPr>
                                <m:ctrlPr>
                                  <a:rPr lang="en-IN" i="1">
                                    <a:latin typeface="Cambria Math" panose="02040503050406030204" pitchFamily="18" charset="0"/>
                                  </a:rPr>
                                </m:ctrlPr>
                              </m:sSubPr>
                              <m:e>
                                <m:sSub>
                                  <m:sSubPr>
                                    <m:ctrlPr>
                                      <a:rPr lang="en-IN" i="1">
                                        <a:latin typeface="Cambria Math" panose="02040503050406030204" pitchFamily="18" charset="0"/>
                                      </a:rPr>
                                    </m:ctrlPr>
                                  </m:sSubPr>
                                  <m:e>
                                    <m:r>
                                      <a:rPr lang="en-IN" i="1">
                                        <a:latin typeface="Cambria Math" panose="02040503050406030204" pitchFamily="18" charset="0"/>
                                      </a:rPr>
                                      <m:t>𝑎</m:t>
                                    </m:r>
                                  </m:e>
                                  <m:sub>
                                    <m:r>
                                      <a:rPr lang="en-IN" i="1">
                                        <a:latin typeface="Cambria Math" panose="02040503050406030204" pitchFamily="18" charset="0"/>
                                      </a:rPr>
                                      <m:t>𝑛</m:t>
                                    </m:r>
                                  </m:sub>
                                </m:sSub>
                                <m:r>
                                  <a:rPr lang="en-IN" i="1">
                                    <a:latin typeface="Cambria Math" panose="02040503050406030204" pitchFamily="18" charset="0"/>
                                  </a:rPr>
                                  <m:t>𝑥</m:t>
                                </m:r>
                              </m:e>
                              <m:sub>
                                <m:r>
                                  <a:rPr lang="en-IN" i="1">
                                    <a:latin typeface="Cambria Math" panose="02040503050406030204" pitchFamily="18" charset="0"/>
                                  </a:rPr>
                                  <m:t>2</m:t>
                                </m:r>
                              </m:sub>
                            </m:sSub>
                            <m:r>
                              <a:rPr lang="en-IN" i="1">
                                <a:latin typeface="Cambria Math" panose="02040503050406030204" pitchFamily="18" charset="0"/>
                              </a:rPr>
                              <m:t>+…+</m:t>
                            </m:r>
                            <m:sSub>
                              <m:sSubPr>
                                <m:ctrlPr>
                                  <a:rPr lang="en-IN" i="1">
                                    <a:latin typeface="Cambria Math" panose="02040503050406030204" pitchFamily="18" charset="0"/>
                                  </a:rPr>
                                </m:ctrlPr>
                              </m:sSubPr>
                              <m:e>
                                <m:sSub>
                                  <m:sSubPr>
                                    <m:ctrlPr>
                                      <a:rPr lang="en-IN" i="1">
                                        <a:latin typeface="Cambria Math" panose="02040503050406030204" pitchFamily="18" charset="0"/>
                                      </a:rPr>
                                    </m:ctrlPr>
                                  </m:sSubPr>
                                  <m:e>
                                    <m:r>
                                      <a:rPr lang="en-IN" i="1">
                                        <a:latin typeface="Cambria Math" panose="02040503050406030204" pitchFamily="18" charset="0"/>
                                      </a:rPr>
                                      <m:t>𝑎</m:t>
                                    </m:r>
                                  </m:e>
                                  <m:sub>
                                    <m:r>
                                      <a:rPr lang="en-IN" i="1">
                                        <a:latin typeface="Cambria Math" panose="02040503050406030204" pitchFamily="18" charset="0"/>
                                      </a:rPr>
                                      <m:t>𝑛</m:t>
                                    </m:r>
                                  </m:sub>
                                </m:sSub>
                                <m:r>
                                  <a:rPr lang="en-IN" i="1">
                                    <a:latin typeface="Cambria Math" panose="02040503050406030204" pitchFamily="18" charset="0"/>
                                  </a:rPr>
                                  <m:t>𝑥</m:t>
                                </m:r>
                              </m:e>
                              <m:sub>
                                <m:r>
                                  <a:rPr lang="en-IN" i="1">
                                    <a:latin typeface="Cambria Math" panose="02040503050406030204" pitchFamily="18" charset="0"/>
                                  </a:rPr>
                                  <m:t>𝑛</m:t>
                                </m:r>
                                <m:r>
                                  <a:rPr lang="en-IN" i="1">
                                    <a:latin typeface="Cambria Math" panose="02040503050406030204" pitchFamily="18" charset="0"/>
                                  </a:rPr>
                                  <m:t> </m:t>
                                </m:r>
                              </m:sub>
                            </m:sSub>
                          </m:e>
                        </m:eqArr>
                      </m:e>
                    </m:d>
                  </m:oMath>
                </a14:m>
                <a:r>
                  <a:rPr lang="en-IN" dirty="0"/>
                  <a:t> = </a:t>
                </a:r>
                <a14:m>
                  <m:oMath xmlns:m="http://schemas.openxmlformats.org/officeDocument/2006/math">
                    <m:d>
                      <m:dPr>
                        <m:ctrlPr>
                          <a:rPr lang="en-IN" i="1">
                            <a:latin typeface="Cambria Math" panose="02040503050406030204" pitchFamily="18" charset="0"/>
                          </a:rPr>
                        </m:ctrlPr>
                      </m:dPr>
                      <m:e>
                        <m:eqArr>
                          <m:eqArrPr>
                            <m:ctrlPr>
                              <a:rPr lang="en-IN" i="1">
                                <a:latin typeface="Cambria Math" panose="02040503050406030204" pitchFamily="18" charset="0"/>
                              </a:rPr>
                            </m:ctrlPr>
                          </m:eqArrPr>
                          <m:e>
                            <m:sSub>
                              <m:sSubPr>
                                <m:ctrlPr>
                                  <a:rPr lang="en-IN" i="1">
                                    <a:latin typeface="Cambria Math" panose="02040503050406030204" pitchFamily="18" charset="0"/>
                                  </a:rPr>
                                </m:ctrlPr>
                              </m:sSubPr>
                              <m:e>
                                <m:r>
                                  <a:rPr lang="en-IN" i="1">
                                    <a:latin typeface="Cambria Math" panose="02040503050406030204" pitchFamily="18" charset="0"/>
                                  </a:rPr>
                                  <m:t>𝑥</m:t>
                                </m:r>
                                <m:r>
                                  <a:rPr lang="en-IN" i="1">
                                    <a:latin typeface="Cambria Math" panose="02040503050406030204" pitchFamily="18" charset="0"/>
                                  </a:rPr>
                                  <m:t>′</m:t>
                                </m:r>
                              </m:e>
                              <m:sub>
                                <m:r>
                                  <a:rPr lang="en-IN" i="1">
                                    <a:latin typeface="Cambria Math" panose="02040503050406030204" pitchFamily="18" charset="0"/>
                                  </a:rPr>
                                  <m:t>1</m:t>
                                </m:r>
                              </m:sub>
                            </m:sSub>
                          </m:e>
                          <m:e>
                            <m:sSub>
                              <m:sSubPr>
                                <m:ctrlPr>
                                  <a:rPr lang="en-IN" i="1">
                                    <a:latin typeface="Cambria Math" panose="02040503050406030204" pitchFamily="18" charset="0"/>
                                  </a:rPr>
                                </m:ctrlPr>
                              </m:sSubPr>
                              <m:e>
                                <m:r>
                                  <a:rPr lang="en-IN" i="1">
                                    <a:latin typeface="Cambria Math" panose="02040503050406030204" pitchFamily="18" charset="0"/>
                                  </a:rPr>
                                  <m:t>𝑥</m:t>
                                </m:r>
                                <m:r>
                                  <a:rPr lang="en-IN" i="1">
                                    <a:latin typeface="Cambria Math" panose="02040503050406030204" pitchFamily="18" charset="0"/>
                                  </a:rPr>
                                  <m:t>′</m:t>
                                </m:r>
                              </m:e>
                              <m:sub>
                                <m:r>
                                  <a:rPr lang="en-IN" i="1">
                                    <a:latin typeface="Cambria Math" panose="02040503050406030204" pitchFamily="18" charset="0"/>
                                  </a:rPr>
                                  <m:t>2</m:t>
                                </m:r>
                              </m:sub>
                            </m:sSub>
                          </m:e>
                          <m:e>
                            <m:r>
                              <a:rPr lang="en-IN" i="1">
                                <a:latin typeface="Cambria Math" panose="02040503050406030204" pitchFamily="18" charset="0"/>
                              </a:rPr>
                              <m:t>..</m:t>
                            </m:r>
                          </m:e>
                          <m:e>
                            <m:r>
                              <a:rPr lang="en-IN" i="1">
                                <a:latin typeface="Cambria Math" panose="02040503050406030204" pitchFamily="18" charset="0"/>
                              </a:rPr>
                              <m:t>..</m:t>
                            </m:r>
                          </m:e>
                          <m:e>
                            <m:sSub>
                              <m:sSubPr>
                                <m:ctrlPr>
                                  <a:rPr lang="en-IN" i="1">
                                    <a:latin typeface="Cambria Math" panose="02040503050406030204" pitchFamily="18" charset="0"/>
                                  </a:rPr>
                                </m:ctrlPr>
                              </m:sSubPr>
                              <m:e>
                                <m:r>
                                  <a:rPr lang="en-IN" i="1">
                                    <a:latin typeface="Cambria Math" panose="02040503050406030204" pitchFamily="18" charset="0"/>
                                  </a:rPr>
                                  <m:t>𝑥</m:t>
                                </m:r>
                                <m:r>
                                  <a:rPr lang="en-IN" i="1">
                                    <a:latin typeface="Cambria Math" panose="02040503050406030204" pitchFamily="18" charset="0"/>
                                  </a:rPr>
                                  <m:t>′</m:t>
                                </m:r>
                              </m:e>
                              <m:sub>
                                <m:r>
                                  <a:rPr lang="en-IN" i="1">
                                    <a:latin typeface="Cambria Math" panose="02040503050406030204" pitchFamily="18" charset="0"/>
                                  </a:rPr>
                                  <m:t>𝑛</m:t>
                                </m:r>
                              </m:sub>
                            </m:sSub>
                          </m:e>
                        </m:eqArr>
                      </m:e>
                    </m:d>
                  </m:oMath>
                </a14:m>
                <a:endParaRPr lang="en-IN" dirty="0"/>
              </a:p>
              <a:p>
                <a:r>
                  <a:rPr lang="en-IN" dirty="0"/>
                  <a:t> where </a:t>
                </a:r>
                <a14:m>
                  <m:oMath xmlns:m="http://schemas.openxmlformats.org/officeDocument/2006/math">
                    <m:sSub>
                      <m:sSubPr>
                        <m:ctrlPr>
                          <a:rPr lang="en-IN" i="1">
                            <a:latin typeface="Cambria Math" panose="02040503050406030204" pitchFamily="18" charset="0"/>
                          </a:rPr>
                        </m:ctrlPr>
                      </m:sSubPr>
                      <m:e>
                        <m:r>
                          <a:rPr lang="en-IN" i="1">
                            <a:latin typeface="Cambria Math" panose="02040503050406030204" pitchFamily="18" charset="0"/>
                          </a:rPr>
                          <m:t>𝑥</m:t>
                        </m:r>
                        <m:r>
                          <a:rPr lang="en-IN" i="1">
                            <a:latin typeface="Cambria Math" panose="02040503050406030204" pitchFamily="18" charset="0"/>
                          </a:rPr>
                          <m:t>′</m:t>
                        </m:r>
                      </m:e>
                      <m:sub>
                        <m:r>
                          <a:rPr lang="en-IN" i="1">
                            <a:latin typeface="Cambria Math" panose="02040503050406030204" pitchFamily="18" charset="0"/>
                          </a:rPr>
                          <m:t>1</m:t>
                        </m:r>
                      </m:sub>
                    </m:sSub>
                  </m:oMath>
                </a14:m>
                <a:r>
                  <a:rPr lang="en-IN" dirty="0"/>
                  <a:t>= </a:t>
                </a:r>
                <a14:m>
                  <m:oMath xmlns:m="http://schemas.openxmlformats.org/officeDocument/2006/math">
                    <m:sSub>
                      <m:sSubPr>
                        <m:ctrlPr>
                          <a:rPr lang="en-IN" i="1">
                            <a:latin typeface="Cambria Math" panose="02040503050406030204" pitchFamily="18" charset="0"/>
                          </a:rPr>
                        </m:ctrlPr>
                      </m:sSubPr>
                      <m:e>
                        <m:sSub>
                          <m:sSubPr>
                            <m:ctrlPr>
                              <a:rPr lang="en-IN" i="1">
                                <a:latin typeface="Cambria Math" panose="02040503050406030204" pitchFamily="18" charset="0"/>
                              </a:rPr>
                            </m:ctrlPr>
                          </m:sSubPr>
                          <m:e>
                            <m:r>
                              <a:rPr lang="en-IN" i="1">
                                <a:latin typeface="Cambria Math" panose="02040503050406030204" pitchFamily="18" charset="0"/>
                              </a:rPr>
                              <m:t>𝑎</m:t>
                            </m:r>
                          </m:e>
                          <m:sub>
                            <m:r>
                              <a:rPr lang="en-IN" i="1">
                                <a:latin typeface="Cambria Math" panose="02040503050406030204" pitchFamily="18" charset="0"/>
                              </a:rPr>
                              <m:t>1</m:t>
                            </m:r>
                          </m:sub>
                        </m:sSub>
                        <m:r>
                          <a:rPr lang="en-IN" i="1">
                            <a:latin typeface="Cambria Math" panose="02040503050406030204" pitchFamily="18" charset="0"/>
                          </a:rPr>
                          <m:t>𝑥</m:t>
                        </m:r>
                      </m:e>
                      <m:sub>
                        <m:r>
                          <a:rPr lang="en-IN" i="1">
                            <a:latin typeface="Cambria Math" panose="02040503050406030204" pitchFamily="18" charset="0"/>
                          </a:rPr>
                          <m:t>1</m:t>
                        </m:r>
                      </m:sub>
                    </m:sSub>
                    <m:r>
                      <a:rPr lang="en-IN" i="1">
                        <a:latin typeface="Cambria Math" panose="02040503050406030204" pitchFamily="18" charset="0"/>
                      </a:rPr>
                      <m:t>+</m:t>
                    </m:r>
                    <m:sSub>
                      <m:sSubPr>
                        <m:ctrlPr>
                          <a:rPr lang="en-IN" i="1">
                            <a:latin typeface="Cambria Math" panose="02040503050406030204" pitchFamily="18" charset="0"/>
                          </a:rPr>
                        </m:ctrlPr>
                      </m:sSubPr>
                      <m:e>
                        <m:sSub>
                          <m:sSubPr>
                            <m:ctrlPr>
                              <a:rPr lang="en-IN" i="1">
                                <a:latin typeface="Cambria Math" panose="02040503050406030204" pitchFamily="18" charset="0"/>
                              </a:rPr>
                            </m:ctrlPr>
                          </m:sSubPr>
                          <m:e>
                            <m:r>
                              <a:rPr lang="en-IN" i="1">
                                <a:latin typeface="Cambria Math" panose="02040503050406030204" pitchFamily="18" charset="0"/>
                              </a:rPr>
                              <m:t>𝑎</m:t>
                            </m:r>
                          </m:e>
                          <m:sub>
                            <m:r>
                              <a:rPr lang="en-IN" i="1">
                                <a:latin typeface="Cambria Math" panose="02040503050406030204" pitchFamily="18" charset="0"/>
                              </a:rPr>
                              <m:t>2</m:t>
                            </m:r>
                          </m:sub>
                        </m:sSub>
                        <m:r>
                          <a:rPr lang="en-IN" i="1">
                            <a:latin typeface="Cambria Math" panose="02040503050406030204" pitchFamily="18" charset="0"/>
                          </a:rPr>
                          <m:t>𝑥</m:t>
                        </m:r>
                      </m:e>
                      <m:sub>
                        <m:r>
                          <a:rPr lang="en-IN" i="1">
                            <a:latin typeface="Cambria Math" panose="02040503050406030204" pitchFamily="18" charset="0"/>
                          </a:rPr>
                          <m:t>2</m:t>
                        </m:r>
                      </m:sub>
                    </m:sSub>
                    <m:r>
                      <a:rPr lang="en-IN" i="1">
                        <a:latin typeface="Cambria Math" panose="02040503050406030204" pitchFamily="18" charset="0"/>
                      </a:rPr>
                      <m:t>+…+</m:t>
                    </m:r>
                    <m:sSub>
                      <m:sSubPr>
                        <m:ctrlPr>
                          <a:rPr lang="en-IN" i="1">
                            <a:latin typeface="Cambria Math" panose="02040503050406030204" pitchFamily="18" charset="0"/>
                          </a:rPr>
                        </m:ctrlPr>
                      </m:sSubPr>
                      <m:e>
                        <m:sSub>
                          <m:sSubPr>
                            <m:ctrlPr>
                              <a:rPr lang="en-IN" i="1">
                                <a:latin typeface="Cambria Math" panose="02040503050406030204" pitchFamily="18" charset="0"/>
                              </a:rPr>
                            </m:ctrlPr>
                          </m:sSubPr>
                          <m:e>
                            <m:r>
                              <a:rPr lang="en-IN" i="1">
                                <a:latin typeface="Cambria Math" panose="02040503050406030204" pitchFamily="18" charset="0"/>
                              </a:rPr>
                              <m:t>𝑎</m:t>
                            </m:r>
                          </m:e>
                          <m:sub>
                            <m:r>
                              <a:rPr lang="en-IN" i="1">
                                <a:latin typeface="Cambria Math" panose="02040503050406030204" pitchFamily="18" charset="0"/>
                              </a:rPr>
                              <m:t>𝑛</m:t>
                            </m:r>
                          </m:sub>
                        </m:sSub>
                        <m:r>
                          <a:rPr lang="en-IN" i="1">
                            <a:latin typeface="Cambria Math" panose="02040503050406030204" pitchFamily="18" charset="0"/>
                          </a:rPr>
                          <m:t>𝑥</m:t>
                        </m:r>
                      </m:e>
                      <m:sub>
                        <m:r>
                          <a:rPr lang="en-IN" i="1">
                            <a:latin typeface="Cambria Math" panose="02040503050406030204" pitchFamily="18" charset="0"/>
                          </a:rPr>
                          <m:t>𝑛</m:t>
                        </m:r>
                        <m:r>
                          <a:rPr lang="en-IN" i="1">
                            <a:latin typeface="Cambria Math" panose="02040503050406030204" pitchFamily="18" charset="0"/>
                          </a:rPr>
                          <m:t> </m:t>
                        </m:r>
                      </m:sub>
                    </m:sSub>
                  </m:oMath>
                </a14:m>
                <a:r>
                  <a:rPr lang="en-IN" dirty="0"/>
                  <a:t>and so on. So you get a new vector which you may call v2 and is shown as follows:</a:t>
                </a:r>
              </a:p>
              <a:p>
                <a14:m>
                  <m:oMath xmlns:m="http://schemas.openxmlformats.org/officeDocument/2006/math">
                    <m:r>
                      <a:rPr lang="en-IN" i="1">
                        <a:latin typeface="Cambria Math" panose="02040503050406030204" pitchFamily="18" charset="0"/>
                      </a:rPr>
                      <m:t>𝑣</m:t>
                    </m:r>
                    <m:r>
                      <a:rPr lang="en-IN" i="1">
                        <a:latin typeface="Cambria Math" panose="02040503050406030204" pitchFamily="18" charset="0"/>
                      </a:rPr>
                      <m:t>2=</m:t>
                    </m:r>
                    <m:d>
                      <m:dPr>
                        <m:ctrlPr>
                          <a:rPr lang="en-IN" i="1">
                            <a:latin typeface="Cambria Math" panose="02040503050406030204" pitchFamily="18" charset="0"/>
                          </a:rPr>
                        </m:ctrlPr>
                      </m:dPr>
                      <m:e>
                        <m:eqArr>
                          <m:eqArrPr>
                            <m:ctrlPr>
                              <a:rPr lang="en-IN" i="1">
                                <a:latin typeface="Cambria Math" panose="02040503050406030204" pitchFamily="18" charset="0"/>
                              </a:rPr>
                            </m:ctrlPr>
                          </m:eqArrPr>
                          <m:e>
                            <m:sSub>
                              <m:sSubPr>
                                <m:ctrlPr>
                                  <a:rPr lang="en-IN" i="1">
                                    <a:latin typeface="Cambria Math" panose="02040503050406030204" pitchFamily="18" charset="0"/>
                                  </a:rPr>
                                </m:ctrlPr>
                              </m:sSubPr>
                              <m:e>
                                <m:r>
                                  <a:rPr lang="en-IN" i="1">
                                    <a:latin typeface="Cambria Math" panose="02040503050406030204" pitchFamily="18" charset="0"/>
                                  </a:rPr>
                                  <m:t>𝑥</m:t>
                                </m:r>
                                <m:r>
                                  <a:rPr lang="en-IN" i="1">
                                    <a:latin typeface="Cambria Math" panose="02040503050406030204" pitchFamily="18" charset="0"/>
                                  </a:rPr>
                                  <m:t>′</m:t>
                                </m:r>
                              </m:e>
                              <m:sub>
                                <m:r>
                                  <a:rPr lang="en-IN" i="1">
                                    <a:latin typeface="Cambria Math" panose="02040503050406030204" pitchFamily="18" charset="0"/>
                                  </a:rPr>
                                  <m:t>1</m:t>
                                </m:r>
                              </m:sub>
                            </m:sSub>
                          </m:e>
                          <m:e>
                            <m:sSub>
                              <m:sSubPr>
                                <m:ctrlPr>
                                  <a:rPr lang="en-IN" i="1">
                                    <a:latin typeface="Cambria Math" panose="02040503050406030204" pitchFamily="18" charset="0"/>
                                  </a:rPr>
                                </m:ctrlPr>
                              </m:sSubPr>
                              <m:e>
                                <m:r>
                                  <a:rPr lang="en-IN" i="1">
                                    <a:latin typeface="Cambria Math" panose="02040503050406030204" pitchFamily="18" charset="0"/>
                                  </a:rPr>
                                  <m:t>𝑥</m:t>
                                </m:r>
                                <m:r>
                                  <a:rPr lang="en-IN" i="1">
                                    <a:latin typeface="Cambria Math" panose="02040503050406030204" pitchFamily="18" charset="0"/>
                                  </a:rPr>
                                  <m:t>′</m:t>
                                </m:r>
                              </m:e>
                              <m:sub>
                                <m:r>
                                  <a:rPr lang="en-IN" i="1">
                                    <a:latin typeface="Cambria Math" panose="02040503050406030204" pitchFamily="18" charset="0"/>
                                  </a:rPr>
                                  <m:t>2</m:t>
                                </m:r>
                              </m:sub>
                            </m:sSub>
                          </m:e>
                          <m:e>
                            <m:r>
                              <a:rPr lang="en-IN" i="1">
                                <a:latin typeface="Cambria Math" panose="02040503050406030204" pitchFamily="18" charset="0"/>
                              </a:rPr>
                              <m:t>..</m:t>
                            </m:r>
                          </m:e>
                          <m:e>
                            <m:r>
                              <a:rPr lang="en-IN" i="1">
                                <a:latin typeface="Cambria Math" panose="02040503050406030204" pitchFamily="18" charset="0"/>
                              </a:rPr>
                              <m:t>..</m:t>
                            </m:r>
                          </m:e>
                          <m:e>
                            <m:sSub>
                              <m:sSubPr>
                                <m:ctrlPr>
                                  <a:rPr lang="en-IN" i="1">
                                    <a:latin typeface="Cambria Math" panose="02040503050406030204" pitchFamily="18" charset="0"/>
                                  </a:rPr>
                                </m:ctrlPr>
                              </m:sSubPr>
                              <m:e>
                                <m:r>
                                  <a:rPr lang="en-IN" i="1">
                                    <a:latin typeface="Cambria Math" panose="02040503050406030204" pitchFamily="18" charset="0"/>
                                  </a:rPr>
                                  <m:t>𝑥</m:t>
                                </m:r>
                                <m:r>
                                  <a:rPr lang="en-IN" i="1">
                                    <a:latin typeface="Cambria Math" panose="02040503050406030204" pitchFamily="18" charset="0"/>
                                  </a:rPr>
                                  <m:t>′</m:t>
                                </m:r>
                              </m:e>
                              <m:sub>
                                <m:r>
                                  <a:rPr lang="en-IN" i="1">
                                    <a:latin typeface="Cambria Math" panose="02040503050406030204" pitchFamily="18" charset="0"/>
                                  </a:rPr>
                                  <m:t>𝑛</m:t>
                                </m:r>
                              </m:sub>
                            </m:sSub>
                          </m:e>
                        </m:eqArr>
                      </m:e>
                    </m:d>
                  </m:oMath>
                </a14:m>
                <a:r>
                  <a:rPr lang="en-IN" dirty="0"/>
                  <a:t>, Here also you can represent this vector as </a:t>
                </a:r>
                <a14:m>
                  <m:oMath xmlns:m="http://schemas.openxmlformats.org/officeDocument/2006/math">
                    <m:sSup>
                      <m:sSupPr>
                        <m:ctrlPr>
                          <a:rPr lang="en-IN" i="1">
                            <a:latin typeface="Cambria Math" panose="02040503050406030204" pitchFamily="18" charset="0"/>
                          </a:rPr>
                        </m:ctrlPr>
                      </m:sSupPr>
                      <m:e>
                        <m:sSub>
                          <m:sSubPr>
                            <m:ctrlPr>
                              <a:rPr lang="en-IN" i="1">
                                <a:latin typeface="Cambria Math" panose="02040503050406030204" pitchFamily="18" charset="0"/>
                              </a:rPr>
                            </m:ctrlPr>
                          </m:sSubPr>
                          <m:e>
                            <m:r>
                              <a:rPr lang="en-IN" i="1">
                                <a:latin typeface="Cambria Math" panose="02040503050406030204" pitchFamily="18" charset="0"/>
                              </a:rPr>
                              <m:t>𝑣</m:t>
                            </m:r>
                            <m:r>
                              <a:rPr lang="en-IN" i="1">
                                <a:latin typeface="Cambria Math" panose="02040503050406030204" pitchFamily="18" charset="0"/>
                              </a:rPr>
                              <m:t>2=(</m:t>
                            </m:r>
                            <m:r>
                              <a:rPr lang="en-IN" i="1">
                                <a:latin typeface="Cambria Math" panose="02040503050406030204" pitchFamily="18" charset="0"/>
                              </a:rPr>
                              <m:t>𝑥</m:t>
                            </m:r>
                            <m:r>
                              <a:rPr lang="en-IN" i="1">
                                <a:latin typeface="Cambria Math" panose="02040503050406030204" pitchFamily="18" charset="0"/>
                              </a:rPr>
                              <m:t>′</m:t>
                            </m:r>
                          </m:e>
                          <m:sub>
                            <m:r>
                              <a:rPr lang="en-IN" i="1">
                                <a:latin typeface="Cambria Math" panose="02040503050406030204" pitchFamily="18" charset="0"/>
                              </a:rPr>
                              <m:t>1</m:t>
                            </m:r>
                          </m:sub>
                        </m:sSub>
                        <m:r>
                          <a:rPr lang="en-IN" i="1">
                            <a:latin typeface="Cambria Math" panose="02040503050406030204" pitchFamily="18" charset="0"/>
                          </a:rPr>
                          <m:t>+ </m:t>
                        </m:r>
                        <m:sSub>
                          <m:sSubPr>
                            <m:ctrlPr>
                              <a:rPr lang="en-IN" i="1">
                                <a:latin typeface="Cambria Math" panose="02040503050406030204" pitchFamily="18" charset="0"/>
                              </a:rPr>
                            </m:ctrlPr>
                          </m:sSubPr>
                          <m:e>
                            <m:r>
                              <a:rPr lang="en-IN" i="1">
                                <a:latin typeface="Cambria Math" panose="02040503050406030204" pitchFamily="18" charset="0"/>
                              </a:rPr>
                              <m:t>𝑥</m:t>
                            </m:r>
                            <m:r>
                              <a:rPr lang="en-IN" i="1">
                                <a:latin typeface="Cambria Math" panose="02040503050406030204" pitchFamily="18" charset="0"/>
                              </a:rPr>
                              <m:t>′</m:t>
                            </m:r>
                          </m:e>
                          <m:sub>
                            <m:r>
                              <a:rPr lang="en-IN" i="1">
                                <a:latin typeface="Cambria Math" panose="02040503050406030204" pitchFamily="18" charset="0"/>
                              </a:rPr>
                              <m:t>2</m:t>
                            </m:r>
                          </m:sub>
                        </m:sSub>
                        <m:r>
                          <a:rPr lang="en-IN" i="1">
                            <a:latin typeface="Cambria Math" panose="02040503050406030204" pitchFamily="18" charset="0"/>
                          </a:rPr>
                          <m:t>+…+ </m:t>
                        </m:r>
                        <m:sSub>
                          <m:sSubPr>
                            <m:ctrlPr>
                              <a:rPr lang="en-IN" i="1">
                                <a:latin typeface="Cambria Math" panose="02040503050406030204" pitchFamily="18" charset="0"/>
                              </a:rPr>
                            </m:ctrlPr>
                          </m:sSubPr>
                          <m:e>
                            <m:sSup>
                              <m:sSupPr>
                                <m:ctrlPr>
                                  <a:rPr lang="en-IN" i="1">
                                    <a:latin typeface="Cambria Math" panose="02040503050406030204" pitchFamily="18" charset="0"/>
                                  </a:rPr>
                                </m:ctrlPr>
                              </m:sSupPr>
                              <m:e>
                                <m:r>
                                  <a:rPr lang="en-IN" i="1">
                                    <a:latin typeface="Cambria Math" panose="02040503050406030204" pitchFamily="18" charset="0"/>
                                  </a:rPr>
                                  <m:t>𝑥</m:t>
                                </m:r>
                              </m:e>
                              <m:sup>
                                <m:r>
                                  <a:rPr lang="en-IN" i="1">
                                    <a:latin typeface="Cambria Math" panose="02040503050406030204" pitchFamily="18" charset="0"/>
                                  </a:rPr>
                                  <m:t>′</m:t>
                                </m:r>
                              </m:sup>
                            </m:sSup>
                          </m:e>
                          <m:sub>
                            <m:r>
                              <a:rPr lang="en-IN" i="1">
                                <a:latin typeface="Cambria Math" panose="02040503050406030204" pitchFamily="18" charset="0"/>
                              </a:rPr>
                              <m:t>𝑛</m:t>
                            </m:r>
                          </m:sub>
                        </m:sSub>
                        <m:r>
                          <a:rPr lang="en-IN" i="1">
                            <a:latin typeface="Cambria Math" panose="02040503050406030204" pitchFamily="18" charset="0"/>
                          </a:rPr>
                          <m:t>)</m:t>
                        </m:r>
                      </m:e>
                      <m:sup>
                        <m:r>
                          <a:rPr lang="en-IN" i="1">
                            <a:latin typeface="Cambria Math" panose="02040503050406030204" pitchFamily="18" charset="0"/>
                          </a:rPr>
                          <m:t>𝑇</m:t>
                        </m:r>
                      </m:sup>
                    </m:sSup>
                  </m:oMath>
                </a14:m>
                <a:endParaRPr lang="en-IN" dirty="0"/>
              </a:p>
              <a:p>
                <a:r>
                  <a:rPr lang="en-IN" dirty="0"/>
                  <a:t>The point to be noted is that multiplication of a vector by a matrix leads to transformation of a vector.</a:t>
                </a:r>
              </a:p>
              <a:p>
                <a:endParaRPr lang="en-US" dirty="0">
                  <a:latin typeface="Calibri" pitchFamily="34" charset="0"/>
                  <a:cs typeface="Calibri" pitchFamily="34" charset="0"/>
                </a:endParaRPr>
              </a:p>
            </p:txBody>
          </p:sp>
        </mc:Choice>
        <mc:Fallback>
          <p:sp>
            <p:nvSpPr>
              <p:cNvPr id="4" name="Subtitle 3"/>
              <p:cNvSpPr>
                <a:spLocks noGrp="1" noRot="1" noChangeAspect="1" noMove="1" noResize="1" noEditPoints="1" noAdjustHandles="1" noChangeArrowheads="1" noChangeShapeType="1" noTextEdit="1"/>
              </p:cNvSpPr>
              <p:nvPr>
                <p:ph type="subTitle" idx="1"/>
              </p:nvPr>
            </p:nvSpPr>
            <p:spPr>
              <a:xfrm>
                <a:off x="1648691" y="762001"/>
                <a:ext cx="9035620" cy="5569526"/>
              </a:xfrm>
              <a:blipFill>
                <a:blip r:embed="rId2"/>
                <a:stretch>
                  <a:fillRect l="-674" t="-438" b="-1422"/>
                </a:stretch>
              </a:blipFill>
            </p:spPr>
            <p:txBody>
              <a:bodyPr/>
              <a:lstStyle/>
              <a:p>
                <a:r>
                  <a:rPr lang="en-IN">
                    <a:noFill/>
                  </a:rPr>
                  <a:t> </a:t>
                </a:r>
              </a:p>
            </p:txBody>
          </p:sp>
        </mc:Fallback>
      </mc:AlternateContent>
      <p:sp>
        <p:nvSpPr>
          <p:cNvPr id="6" name="Title 5"/>
          <p:cNvSpPr>
            <a:spLocks noGrp="1"/>
          </p:cNvSpPr>
          <p:nvPr>
            <p:ph type="ctrTitle"/>
          </p:nvPr>
        </p:nvSpPr>
        <p:spPr>
          <a:xfrm>
            <a:off x="1648692" y="1"/>
            <a:ext cx="8811491" cy="746760"/>
          </a:xfrm>
          <a:solidFill>
            <a:srgbClr val="FFF0CC">
              <a:alpha val="80000"/>
            </a:srgbClr>
          </a:solidFill>
        </p:spPr>
        <p:txBody>
          <a:bodyPr/>
          <a:lstStyle/>
          <a:p>
            <a:pPr lvl="2" algn="ctr" rtl="0">
              <a:spcBef>
                <a:spcPct val="0"/>
              </a:spcBef>
            </a:pPr>
            <a:r>
              <a:rPr lang="en-IN" sz="2800" b="1" dirty="0"/>
              <a:t>Multiplying a matrix by a vector –2 </a:t>
            </a:r>
            <a:endParaRPr lang="en-US" sz="2800" b="1" dirty="0">
              <a:latin typeface="Calibri" pitchFamily="34" charset="0"/>
              <a:cs typeface="Calibri" pitchFamily="34" charset="0"/>
            </a:endParaRPr>
          </a:p>
        </p:txBody>
      </p:sp>
    </p:spTree>
    <p:extLst>
      <p:ext uri="{BB962C8B-B14F-4D97-AF65-F5344CB8AC3E}">
        <p14:creationId xmlns:p14="http://schemas.microsoft.com/office/powerpoint/2010/main" val="300341448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
          </p:nvPr>
        </p:nvSpPr>
        <p:spPr/>
        <p:txBody>
          <a:bodyPr/>
          <a:lstStyle/>
          <a:p>
            <a:fld id="{40BFEAB2-FD83-41F2-9787-AD5D1A1760CD}" type="slidenum">
              <a:rPr lang="en-US" smtClean="0"/>
              <a:pPr/>
              <a:t>94</a:t>
            </a:fld>
            <a:endParaRPr lang="en-US" dirty="0"/>
          </a:p>
        </p:txBody>
      </p:sp>
      <p:sp>
        <p:nvSpPr>
          <p:cNvPr id="7" name="Footer Placeholder 4">
            <a:extLst>
              <a:ext uri="{FF2B5EF4-FFF2-40B4-BE49-F238E27FC236}">
                <a16:creationId xmlns:a16="http://schemas.microsoft.com/office/drawing/2014/main" id="{CBE507B5-C7FD-44CE-8A2A-A513808930E9}"/>
              </a:ext>
            </a:extLst>
          </p:cNvPr>
          <p:cNvSpPr txBox="1">
            <a:spLocks/>
          </p:cNvSpPr>
          <p:nvPr/>
        </p:nvSpPr>
        <p:spPr>
          <a:xfrm>
            <a:off x="2761201" y="6528816"/>
            <a:ext cx="5486400" cy="228600"/>
          </a:xfrm>
          <a:prstGeom prst="rect">
            <a:avLst/>
          </a:prstGeom>
        </p:spPr>
        <p:txBody>
          <a:bodyPr vert="horz" lIns="91440" tIns="45720" rIns="91440" bIns="45720" rtlCol="0" anchor="ctr"/>
          <a:lstStyle>
            <a:defPPr>
              <a:defRPr lang="en-US"/>
            </a:defPPr>
            <a:lvl1pPr marL="0" algn="l" defTabSz="914400" rtl="0" eaLnBrk="1" latinLnBrk="0" hangingPunct="1">
              <a:defRPr sz="9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2"/>
                </a:solidFill>
              </a:rPr>
              <a:t>Python Programming: Problem  Solving, Packages </a:t>
            </a:r>
            <a:r>
              <a:rPr lang="en-US">
                <a:solidFill>
                  <a:schemeClr val="tx2"/>
                </a:solidFill>
              </a:rPr>
              <a:t>and Libraries</a:t>
            </a:r>
            <a:endParaRPr lang="en-US" dirty="0">
              <a:solidFill>
                <a:schemeClr val="tx2"/>
              </a:solidFill>
            </a:endParaRPr>
          </a:p>
        </p:txBody>
      </p:sp>
      <mc:AlternateContent xmlns:mc="http://schemas.openxmlformats.org/markup-compatibility/2006">
        <mc:Choice xmlns:a14="http://schemas.microsoft.com/office/drawing/2010/main" Requires="a14">
          <p:sp>
            <p:nvSpPr>
              <p:cNvPr id="4" name="Subtitle 3"/>
              <p:cNvSpPr>
                <a:spLocks noGrp="1"/>
              </p:cNvSpPr>
              <p:nvPr>
                <p:ph type="subTitle" idx="1"/>
              </p:nvPr>
            </p:nvSpPr>
            <p:spPr>
              <a:xfrm>
                <a:off x="1648691" y="944880"/>
                <a:ext cx="9035620" cy="5303521"/>
              </a:xfrm>
              <a:solidFill>
                <a:srgbClr val="FAD1D3">
                  <a:alpha val="70980"/>
                </a:srgbClr>
              </a:solidFill>
            </p:spPr>
            <p:txBody>
              <a:bodyPr/>
              <a:lstStyle/>
              <a:p>
                <a:pPr marL="342900" indent="-342900">
                  <a:buFont typeface="Arial" panose="020B0604020202020204" pitchFamily="34" charset="0"/>
                  <a:buChar char="•"/>
                </a:pPr>
                <a:r>
                  <a:rPr lang="en-IN" dirty="0">
                    <a:latin typeface="Calibri" panose="020F0502020204030204" pitchFamily="34" charset="0"/>
                    <a:cs typeface="Calibri" panose="020F0502020204030204" pitchFamily="34" charset="0"/>
                  </a:rPr>
                  <a:t>Take a 2D vector say x = </a:t>
                </a:r>
                <a14:m>
                  <m:oMath xmlns:m="http://schemas.openxmlformats.org/officeDocument/2006/math">
                    <m:d>
                      <m:dPr>
                        <m:ctrlPr>
                          <a:rPr lang="en-IN" i="1">
                            <a:latin typeface="Cambria Math" panose="02040503050406030204" pitchFamily="18" charset="0"/>
                          </a:rPr>
                        </m:ctrlPr>
                      </m:dPr>
                      <m:e>
                        <m:eqArr>
                          <m:eqArrPr>
                            <m:ctrlPr>
                              <a:rPr lang="en-IN" i="1">
                                <a:latin typeface="Cambria Math" panose="02040503050406030204" pitchFamily="18" charset="0"/>
                              </a:rPr>
                            </m:ctrlPr>
                          </m:eqArrPr>
                          <m:e>
                            <m:r>
                              <a:rPr lang="en-IN" i="1">
                                <a:latin typeface="Cambria Math" panose="02040503050406030204" pitchFamily="18" charset="0"/>
                              </a:rPr>
                              <m:t>1</m:t>
                            </m:r>
                          </m:e>
                          <m:e>
                            <m:r>
                              <a:rPr lang="en-IN" i="1">
                                <a:latin typeface="Cambria Math" panose="02040503050406030204" pitchFamily="18" charset="0"/>
                              </a:rPr>
                              <m:t>2</m:t>
                            </m:r>
                          </m:e>
                        </m:eqArr>
                      </m:e>
                    </m:d>
                  </m:oMath>
                </a14:m>
                <a:r>
                  <a:rPr lang="en-IN" dirty="0">
                    <a:latin typeface="Calibri" panose="020F0502020204030204" pitchFamily="34" charset="0"/>
                    <a:cs typeface="Calibri" panose="020F0502020204030204" pitchFamily="34" charset="0"/>
                  </a:rPr>
                  <a:t> and multiply it by say a diagonal matrix M = </a:t>
                </a:r>
                <a14:m>
                  <m:oMath xmlns:m="http://schemas.openxmlformats.org/officeDocument/2006/math">
                    <m:d>
                      <m:dPr>
                        <m:ctrlPr>
                          <a:rPr lang="en-IN" i="1">
                            <a:latin typeface="Cambria Math" panose="02040503050406030204" pitchFamily="18" charset="0"/>
                          </a:rPr>
                        </m:ctrlPr>
                      </m:dPr>
                      <m:e>
                        <m:m>
                          <m:mPr>
                            <m:mcs>
                              <m:mc>
                                <m:mcPr>
                                  <m:count m:val="2"/>
                                  <m:mcJc m:val="center"/>
                                </m:mcPr>
                              </m:mc>
                            </m:mcs>
                            <m:ctrlPr>
                              <a:rPr lang="en-IN" i="1">
                                <a:latin typeface="Cambria Math" panose="02040503050406030204" pitchFamily="18" charset="0"/>
                              </a:rPr>
                            </m:ctrlPr>
                          </m:mPr>
                          <m:mr>
                            <m:e>
                              <m:r>
                                <a:rPr lang="en-IN" i="1">
                                  <a:latin typeface="Cambria Math" panose="02040503050406030204" pitchFamily="18" charset="0"/>
                                </a:rPr>
                                <m:t>3</m:t>
                              </m:r>
                            </m:e>
                            <m:e>
                              <m:r>
                                <a:rPr lang="en-IN" i="1">
                                  <a:latin typeface="Cambria Math" panose="02040503050406030204" pitchFamily="18" charset="0"/>
                                </a:rPr>
                                <m:t>0</m:t>
                              </m:r>
                            </m:e>
                          </m:mr>
                          <m:mr>
                            <m:e>
                              <m:r>
                                <a:rPr lang="en-IN" i="1">
                                  <a:latin typeface="Cambria Math" panose="02040503050406030204" pitchFamily="18" charset="0"/>
                                </a:rPr>
                                <m:t>0</m:t>
                              </m:r>
                            </m:e>
                            <m:e>
                              <m:r>
                                <a:rPr lang="en-IN" i="1">
                                  <a:latin typeface="Cambria Math" panose="02040503050406030204" pitchFamily="18" charset="0"/>
                                </a:rPr>
                                <m:t>3</m:t>
                              </m:r>
                            </m:e>
                          </m:mr>
                        </m:m>
                      </m:e>
                    </m:d>
                  </m:oMath>
                </a14:m>
                <a:r>
                  <a:rPr lang="en-IN" dirty="0">
                    <a:latin typeface="Calibri" panose="020F0502020204030204" pitchFamily="34" charset="0"/>
                    <a:cs typeface="Calibri" panose="020F0502020204030204" pitchFamily="34" charset="0"/>
                  </a:rPr>
                  <a:t> so that you get a new vector y, such that y = Mx. So you get y = </a:t>
                </a:r>
                <a14:m>
                  <m:oMath xmlns:m="http://schemas.openxmlformats.org/officeDocument/2006/math">
                    <m:d>
                      <m:dPr>
                        <m:ctrlPr>
                          <a:rPr lang="en-IN" i="1">
                            <a:latin typeface="Cambria Math" panose="02040503050406030204" pitchFamily="18" charset="0"/>
                          </a:rPr>
                        </m:ctrlPr>
                      </m:dPr>
                      <m:e>
                        <m:m>
                          <m:mPr>
                            <m:mcs>
                              <m:mc>
                                <m:mcPr>
                                  <m:count m:val="2"/>
                                  <m:mcJc m:val="center"/>
                                </m:mcPr>
                              </m:mc>
                            </m:mcs>
                            <m:ctrlPr>
                              <a:rPr lang="en-IN" i="1">
                                <a:latin typeface="Cambria Math" panose="02040503050406030204" pitchFamily="18" charset="0"/>
                              </a:rPr>
                            </m:ctrlPr>
                          </m:mPr>
                          <m:mr>
                            <m:e>
                              <m:r>
                                <a:rPr lang="en-IN" i="1">
                                  <a:latin typeface="Cambria Math" panose="02040503050406030204" pitchFamily="18" charset="0"/>
                                </a:rPr>
                                <m:t>3</m:t>
                              </m:r>
                            </m:e>
                            <m:e>
                              <m:r>
                                <a:rPr lang="en-IN" i="1">
                                  <a:latin typeface="Cambria Math" panose="02040503050406030204" pitchFamily="18" charset="0"/>
                                </a:rPr>
                                <m:t>0</m:t>
                              </m:r>
                            </m:e>
                          </m:mr>
                          <m:mr>
                            <m:e>
                              <m:r>
                                <a:rPr lang="en-IN" i="1">
                                  <a:latin typeface="Cambria Math" panose="02040503050406030204" pitchFamily="18" charset="0"/>
                                </a:rPr>
                                <m:t>0</m:t>
                              </m:r>
                            </m:e>
                            <m:e>
                              <m:r>
                                <a:rPr lang="en-IN" i="1">
                                  <a:latin typeface="Cambria Math" panose="02040503050406030204" pitchFamily="18" charset="0"/>
                                </a:rPr>
                                <m:t>3</m:t>
                              </m:r>
                            </m:e>
                          </m:mr>
                        </m:m>
                      </m:e>
                    </m:d>
                    <m:d>
                      <m:dPr>
                        <m:ctrlPr>
                          <a:rPr lang="en-IN" i="1">
                            <a:latin typeface="Cambria Math" panose="02040503050406030204" pitchFamily="18" charset="0"/>
                          </a:rPr>
                        </m:ctrlPr>
                      </m:dPr>
                      <m:e>
                        <m:eqArr>
                          <m:eqArrPr>
                            <m:ctrlPr>
                              <a:rPr lang="en-IN" i="1">
                                <a:latin typeface="Cambria Math" panose="02040503050406030204" pitchFamily="18" charset="0"/>
                              </a:rPr>
                            </m:ctrlPr>
                          </m:eqArrPr>
                          <m:e>
                            <m:r>
                              <a:rPr lang="en-IN" i="1">
                                <a:latin typeface="Cambria Math" panose="02040503050406030204" pitchFamily="18" charset="0"/>
                              </a:rPr>
                              <m:t>1</m:t>
                            </m:r>
                          </m:e>
                          <m:e>
                            <m:r>
                              <a:rPr lang="en-IN" i="1">
                                <a:latin typeface="Cambria Math" panose="02040503050406030204" pitchFamily="18" charset="0"/>
                              </a:rPr>
                              <m:t>2</m:t>
                            </m:r>
                          </m:e>
                        </m:eqArr>
                      </m:e>
                    </m:d>
                  </m:oMath>
                </a14:m>
                <a:r>
                  <a:rPr lang="en-IN" dirty="0">
                    <a:latin typeface="Calibri" panose="020F0502020204030204" pitchFamily="34" charset="0"/>
                    <a:cs typeface="Calibri" panose="020F0502020204030204" pitchFamily="34" charset="0"/>
                  </a:rPr>
                  <a:t> = </a:t>
                </a:r>
                <a14:m>
                  <m:oMath xmlns:m="http://schemas.openxmlformats.org/officeDocument/2006/math">
                    <m:d>
                      <m:dPr>
                        <m:ctrlPr>
                          <a:rPr lang="en-IN" i="1">
                            <a:latin typeface="Cambria Math" panose="02040503050406030204" pitchFamily="18" charset="0"/>
                          </a:rPr>
                        </m:ctrlPr>
                      </m:dPr>
                      <m:e>
                        <m:eqArr>
                          <m:eqArrPr>
                            <m:ctrlPr>
                              <a:rPr lang="en-IN" i="1">
                                <a:latin typeface="Cambria Math" panose="02040503050406030204" pitchFamily="18" charset="0"/>
                              </a:rPr>
                            </m:ctrlPr>
                          </m:eqArrPr>
                          <m:e>
                            <m:r>
                              <a:rPr lang="en-IN" i="1">
                                <a:latin typeface="Cambria Math" panose="02040503050406030204" pitchFamily="18" charset="0"/>
                              </a:rPr>
                              <m:t>3</m:t>
                            </m:r>
                          </m:e>
                          <m:e>
                            <m:r>
                              <a:rPr lang="en-IN" i="1">
                                <a:latin typeface="Cambria Math" panose="02040503050406030204" pitchFamily="18" charset="0"/>
                              </a:rPr>
                              <m:t>6</m:t>
                            </m:r>
                          </m:e>
                        </m:eqArr>
                      </m:e>
                    </m:d>
                  </m:oMath>
                </a14:m>
                <a:r>
                  <a:rPr lang="en-IN" dirty="0">
                    <a:latin typeface="Calibri" panose="020F0502020204030204" pitchFamily="34" charset="0"/>
                    <a:cs typeface="Calibri" panose="020F0502020204030204" pitchFamily="34" charset="0"/>
                  </a:rPr>
                  <a:t>. Notice that M is a diagonal matrix with each diagonal element = 3. So what this matrix multiplication has done is in fact increased or stretched the vector </a:t>
                </a:r>
                <a14:m>
                  <m:oMath xmlns:m="http://schemas.openxmlformats.org/officeDocument/2006/math">
                    <m:d>
                      <m:dPr>
                        <m:ctrlPr>
                          <a:rPr lang="en-IN" i="1">
                            <a:latin typeface="Cambria Math" panose="02040503050406030204" pitchFamily="18" charset="0"/>
                          </a:rPr>
                        </m:ctrlPr>
                      </m:dPr>
                      <m:e>
                        <m:eqArr>
                          <m:eqArrPr>
                            <m:ctrlPr>
                              <a:rPr lang="en-IN" i="1">
                                <a:latin typeface="Cambria Math" panose="02040503050406030204" pitchFamily="18" charset="0"/>
                              </a:rPr>
                            </m:ctrlPr>
                          </m:eqArrPr>
                          <m:e>
                            <m:r>
                              <a:rPr lang="en-IN" i="1">
                                <a:latin typeface="Cambria Math" panose="02040503050406030204" pitchFamily="18" charset="0"/>
                              </a:rPr>
                              <m:t>1</m:t>
                            </m:r>
                          </m:e>
                          <m:e>
                            <m:r>
                              <a:rPr lang="en-IN" i="1">
                                <a:latin typeface="Cambria Math" panose="02040503050406030204" pitchFamily="18" charset="0"/>
                              </a:rPr>
                              <m:t>2</m:t>
                            </m:r>
                          </m:e>
                        </m:eqArr>
                      </m:e>
                    </m:d>
                  </m:oMath>
                </a14:m>
                <a:r>
                  <a:rPr lang="en-IN" dirty="0">
                    <a:latin typeface="Calibri" panose="020F0502020204030204" pitchFamily="34" charset="0"/>
                    <a:cs typeface="Calibri" panose="020F0502020204030204" pitchFamily="34" charset="0"/>
                  </a:rPr>
                  <a:t> by a factor of 3 to </a:t>
                </a:r>
                <a14:m>
                  <m:oMath xmlns:m="http://schemas.openxmlformats.org/officeDocument/2006/math">
                    <m:d>
                      <m:dPr>
                        <m:ctrlPr>
                          <a:rPr lang="en-IN" i="1">
                            <a:latin typeface="Cambria Math" panose="02040503050406030204" pitchFamily="18" charset="0"/>
                          </a:rPr>
                        </m:ctrlPr>
                      </m:dPr>
                      <m:e>
                        <m:eqArr>
                          <m:eqArrPr>
                            <m:ctrlPr>
                              <a:rPr lang="en-IN" i="1">
                                <a:latin typeface="Cambria Math" panose="02040503050406030204" pitchFamily="18" charset="0"/>
                              </a:rPr>
                            </m:ctrlPr>
                          </m:eqArrPr>
                          <m:e>
                            <m:r>
                              <a:rPr lang="en-IN" i="1">
                                <a:latin typeface="Cambria Math" panose="02040503050406030204" pitchFamily="18" charset="0"/>
                              </a:rPr>
                              <m:t>3</m:t>
                            </m:r>
                          </m:e>
                          <m:e>
                            <m:r>
                              <a:rPr lang="en-IN" i="1">
                                <a:latin typeface="Cambria Math" panose="02040503050406030204" pitchFamily="18" charset="0"/>
                              </a:rPr>
                              <m:t>6</m:t>
                            </m:r>
                          </m:e>
                        </m:eqArr>
                      </m:e>
                    </m:d>
                  </m:oMath>
                </a14:m>
                <a:r>
                  <a:rPr lang="en-IN" dirty="0">
                    <a:latin typeface="Calibri" panose="020F0502020204030204" pitchFamily="34" charset="0"/>
                    <a:cs typeface="Calibri" panose="020F0502020204030204" pitchFamily="34" charset="0"/>
                  </a:rPr>
                  <a:t>. But suppose you have the vector M = </a:t>
                </a:r>
                <a14:m>
                  <m:oMath xmlns:m="http://schemas.openxmlformats.org/officeDocument/2006/math">
                    <m:d>
                      <m:dPr>
                        <m:ctrlPr>
                          <a:rPr lang="en-IN" i="1">
                            <a:latin typeface="Cambria Math" panose="02040503050406030204" pitchFamily="18" charset="0"/>
                          </a:rPr>
                        </m:ctrlPr>
                      </m:dPr>
                      <m:e>
                        <m:m>
                          <m:mPr>
                            <m:mcs>
                              <m:mc>
                                <m:mcPr>
                                  <m:count m:val="2"/>
                                  <m:mcJc m:val="center"/>
                                </m:mcPr>
                              </m:mc>
                            </m:mcs>
                            <m:ctrlPr>
                              <a:rPr lang="en-IN" i="1">
                                <a:latin typeface="Cambria Math" panose="02040503050406030204" pitchFamily="18" charset="0"/>
                              </a:rPr>
                            </m:ctrlPr>
                          </m:mPr>
                          <m:mr>
                            <m:e>
                              <m:r>
                                <a:rPr lang="en-IN" i="1">
                                  <a:latin typeface="Cambria Math" panose="02040503050406030204" pitchFamily="18" charset="0"/>
                                </a:rPr>
                                <m:t>3</m:t>
                              </m:r>
                            </m:e>
                            <m:e>
                              <m:r>
                                <a:rPr lang="en-IN" i="1">
                                  <a:latin typeface="Cambria Math" panose="02040503050406030204" pitchFamily="18" charset="0"/>
                                </a:rPr>
                                <m:t>0</m:t>
                              </m:r>
                            </m:e>
                          </m:mr>
                          <m:mr>
                            <m:e>
                              <m:r>
                                <a:rPr lang="en-IN" i="1">
                                  <a:latin typeface="Cambria Math" panose="02040503050406030204" pitchFamily="18" charset="0"/>
                                </a:rPr>
                                <m:t>0</m:t>
                              </m:r>
                            </m:e>
                            <m:e>
                              <m:r>
                                <a:rPr lang="en-IN" i="1">
                                  <a:latin typeface="Cambria Math" panose="02040503050406030204" pitchFamily="18" charset="0"/>
                                </a:rPr>
                                <m:t>5</m:t>
                              </m:r>
                            </m:e>
                          </m:mr>
                        </m:m>
                      </m:e>
                    </m:d>
                  </m:oMath>
                </a14:m>
                <a:r>
                  <a:rPr lang="en-IN" dirty="0">
                    <a:latin typeface="Calibri" panose="020F0502020204030204" pitchFamily="34" charset="0"/>
                    <a:cs typeface="Calibri" panose="020F0502020204030204" pitchFamily="34" charset="0"/>
                  </a:rPr>
                  <a:t>, then you will get y = </a:t>
                </a:r>
                <a14:m>
                  <m:oMath xmlns:m="http://schemas.openxmlformats.org/officeDocument/2006/math">
                    <m:d>
                      <m:dPr>
                        <m:ctrlPr>
                          <a:rPr lang="en-IN" i="1">
                            <a:latin typeface="Cambria Math" panose="02040503050406030204" pitchFamily="18" charset="0"/>
                          </a:rPr>
                        </m:ctrlPr>
                      </m:dPr>
                      <m:e>
                        <m:m>
                          <m:mPr>
                            <m:mcs>
                              <m:mc>
                                <m:mcPr>
                                  <m:count m:val="2"/>
                                  <m:mcJc m:val="center"/>
                                </m:mcPr>
                              </m:mc>
                            </m:mcs>
                            <m:ctrlPr>
                              <a:rPr lang="en-IN" i="1">
                                <a:latin typeface="Cambria Math" panose="02040503050406030204" pitchFamily="18" charset="0"/>
                              </a:rPr>
                            </m:ctrlPr>
                          </m:mPr>
                          <m:mr>
                            <m:e>
                              <m:r>
                                <a:rPr lang="en-IN" i="1">
                                  <a:latin typeface="Cambria Math" panose="02040503050406030204" pitchFamily="18" charset="0"/>
                                </a:rPr>
                                <m:t>3</m:t>
                              </m:r>
                            </m:e>
                            <m:e>
                              <m:r>
                                <a:rPr lang="en-IN" i="1">
                                  <a:latin typeface="Cambria Math" panose="02040503050406030204" pitchFamily="18" charset="0"/>
                                </a:rPr>
                                <m:t>0</m:t>
                              </m:r>
                            </m:e>
                          </m:mr>
                          <m:mr>
                            <m:e>
                              <m:r>
                                <a:rPr lang="en-IN" i="1">
                                  <a:latin typeface="Cambria Math" panose="02040503050406030204" pitchFamily="18" charset="0"/>
                                </a:rPr>
                                <m:t>0</m:t>
                              </m:r>
                            </m:e>
                            <m:e>
                              <m:r>
                                <a:rPr lang="en-IN" i="1">
                                  <a:latin typeface="Cambria Math" panose="02040503050406030204" pitchFamily="18" charset="0"/>
                                </a:rPr>
                                <m:t>5</m:t>
                              </m:r>
                            </m:e>
                          </m:mr>
                        </m:m>
                      </m:e>
                    </m:d>
                    <m:d>
                      <m:dPr>
                        <m:ctrlPr>
                          <a:rPr lang="en-IN" i="1">
                            <a:latin typeface="Cambria Math" panose="02040503050406030204" pitchFamily="18" charset="0"/>
                          </a:rPr>
                        </m:ctrlPr>
                      </m:dPr>
                      <m:e>
                        <m:eqArr>
                          <m:eqArrPr>
                            <m:ctrlPr>
                              <a:rPr lang="en-IN" i="1">
                                <a:latin typeface="Cambria Math" panose="02040503050406030204" pitchFamily="18" charset="0"/>
                              </a:rPr>
                            </m:ctrlPr>
                          </m:eqArrPr>
                          <m:e>
                            <m:r>
                              <a:rPr lang="en-IN" i="1">
                                <a:latin typeface="Cambria Math" panose="02040503050406030204" pitchFamily="18" charset="0"/>
                              </a:rPr>
                              <m:t>1</m:t>
                            </m:r>
                          </m:e>
                          <m:e>
                            <m:r>
                              <a:rPr lang="en-IN" i="1">
                                <a:latin typeface="Cambria Math" panose="02040503050406030204" pitchFamily="18" charset="0"/>
                              </a:rPr>
                              <m:t>2</m:t>
                            </m:r>
                          </m:e>
                        </m:eqArr>
                      </m:e>
                    </m:d>
                  </m:oMath>
                </a14:m>
                <a:r>
                  <a:rPr lang="en-IN" dirty="0">
                    <a:latin typeface="Calibri" panose="020F0502020204030204" pitchFamily="34" charset="0"/>
                    <a:cs typeface="Calibri" panose="020F0502020204030204" pitchFamily="34" charset="0"/>
                  </a:rPr>
                  <a:t> = </a:t>
                </a:r>
                <a14:m>
                  <m:oMath xmlns:m="http://schemas.openxmlformats.org/officeDocument/2006/math">
                    <m:d>
                      <m:dPr>
                        <m:ctrlPr>
                          <a:rPr lang="en-IN" i="1">
                            <a:latin typeface="Cambria Math" panose="02040503050406030204" pitchFamily="18" charset="0"/>
                          </a:rPr>
                        </m:ctrlPr>
                      </m:dPr>
                      <m:e>
                        <m:eqArr>
                          <m:eqArrPr>
                            <m:ctrlPr>
                              <a:rPr lang="en-IN" i="1">
                                <a:latin typeface="Cambria Math" panose="02040503050406030204" pitchFamily="18" charset="0"/>
                              </a:rPr>
                            </m:ctrlPr>
                          </m:eqArrPr>
                          <m:e>
                            <m:r>
                              <a:rPr lang="en-IN" i="1">
                                <a:latin typeface="Cambria Math" panose="02040503050406030204" pitchFamily="18" charset="0"/>
                              </a:rPr>
                              <m:t>3</m:t>
                            </m:r>
                          </m:e>
                          <m:e>
                            <m:r>
                              <a:rPr lang="en-IN" i="1">
                                <a:latin typeface="Cambria Math" panose="02040503050406030204" pitchFamily="18" charset="0"/>
                              </a:rPr>
                              <m:t>10</m:t>
                            </m:r>
                          </m:e>
                        </m:eqArr>
                      </m:e>
                    </m:d>
                  </m:oMath>
                </a14:m>
                <a:r>
                  <a:rPr lang="en-IN" dirty="0">
                    <a:latin typeface="Calibri" panose="020F0502020204030204" pitchFamily="34" charset="0"/>
                    <a:cs typeface="Calibri" panose="020F0502020204030204" pitchFamily="34" charset="0"/>
                  </a:rPr>
                  <a:t>. Here the first component of vector got stretched by a factor of 3 while the second component of the vector got stretched by a factor of 5. So the scaling is not uniform.</a:t>
                </a:r>
              </a:p>
              <a:p>
                <a:pPr marL="342900" indent="-342900">
                  <a:buFont typeface="Arial" panose="020B0604020202020204" pitchFamily="34" charset="0"/>
                  <a:buChar char="•"/>
                </a:pPr>
                <a:r>
                  <a:rPr lang="en-IN" dirty="0">
                    <a:latin typeface="Calibri" panose="020F0502020204030204" pitchFamily="34" charset="0"/>
                    <a:cs typeface="Calibri" panose="020F0502020204030204" pitchFamily="34" charset="0"/>
                  </a:rPr>
                  <a:t>So the conclusion is: If you multiply a vector by a diagonal matrix, then this multiplication stretches the components of the vector. So you can call such a matrix a scalar matrix also, since it only scales or stretches the components. In general, if you have:</a:t>
                </a:r>
              </a:p>
              <a:p>
                <a:pPr algn="r"/>
                <a:r>
                  <a:rPr lang="en-IN" dirty="0">
                    <a:solidFill>
                      <a:srgbClr val="FF0000"/>
                    </a:solidFill>
                    <a:latin typeface="Calibri" panose="020F0502020204030204" pitchFamily="34" charset="0"/>
                    <a:cs typeface="Calibri" panose="020F0502020204030204" pitchFamily="34" charset="0"/>
                  </a:rPr>
                  <a:t>[- - - - Continued on next slide] </a:t>
                </a:r>
              </a:p>
            </p:txBody>
          </p:sp>
        </mc:Choice>
        <mc:Fallback>
          <p:sp>
            <p:nvSpPr>
              <p:cNvPr id="4" name="Subtitle 3"/>
              <p:cNvSpPr>
                <a:spLocks noGrp="1" noRot="1" noChangeAspect="1" noMove="1" noResize="1" noEditPoints="1" noAdjustHandles="1" noChangeArrowheads="1" noChangeShapeType="1" noTextEdit="1"/>
              </p:cNvSpPr>
              <p:nvPr>
                <p:ph type="subTitle" idx="1"/>
              </p:nvPr>
            </p:nvSpPr>
            <p:spPr>
              <a:xfrm>
                <a:off x="1648691" y="944880"/>
                <a:ext cx="9035620" cy="5303521"/>
              </a:xfrm>
              <a:blipFill>
                <a:blip r:embed="rId2"/>
                <a:stretch>
                  <a:fillRect l="-607" r="-135" b="-3448"/>
                </a:stretch>
              </a:blipFill>
            </p:spPr>
            <p:txBody>
              <a:bodyPr/>
              <a:lstStyle/>
              <a:p>
                <a:r>
                  <a:rPr lang="en-IN">
                    <a:noFill/>
                  </a:rPr>
                  <a:t> </a:t>
                </a:r>
              </a:p>
            </p:txBody>
          </p:sp>
        </mc:Fallback>
      </mc:AlternateContent>
      <p:sp>
        <p:nvSpPr>
          <p:cNvPr id="6" name="Title 5"/>
          <p:cNvSpPr>
            <a:spLocks noGrp="1"/>
          </p:cNvSpPr>
          <p:nvPr>
            <p:ph type="ctrTitle"/>
          </p:nvPr>
        </p:nvSpPr>
        <p:spPr>
          <a:xfrm>
            <a:off x="1648692" y="1"/>
            <a:ext cx="8811491" cy="944878"/>
          </a:xfrm>
          <a:solidFill>
            <a:srgbClr val="FFF0CC">
              <a:alpha val="80000"/>
            </a:srgbClr>
          </a:solidFill>
        </p:spPr>
        <p:txBody>
          <a:bodyPr/>
          <a:lstStyle/>
          <a:p>
            <a:pPr lvl="2" algn="ctr" rtl="0">
              <a:spcBef>
                <a:spcPct val="0"/>
              </a:spcBef>
            </a:pPr>
            <a:r>
              <a:rPr lang="en-IN" sz="2800" b="1" dirty="0"/>
              <a:t>Multiplication of a diagonal matrix to a vector (Scaling) -- 1</a:t>
            </a:r>
            <a:endParaRPr lang="en-US" sz="2800" b="1" dirty="0">
              <a:latin typeface="Calibri" pitchFamily="34" charset="0"/>
              <a:cs typeface="Calibri" pitchFamily="34" charset="0"/>
            </a:endParaRPr>
          </a:p>
        </p:txBody>
      </p:sp>
    </p:spTree>
    <p:extLst>
      <p:ext uri="{BB962C8B-B14F-4D97-AF65-F5344CB8AC3E}">
        <p14:creationId xmlns:p14="http://schemas.microsoft.com/office/powerpoint/2010/main" val="362600204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
          </p:nvPr>
        </p:nvSpPr>
        <p:spPr/>
        <p:txBody>
          <a:bodyPr/>
          <a:lstStyle/>
          <a:p>
            <a:fld id="{40BFEAB2-FD83-41F2-9787-AD5D1A1760CD}" type="slidenum">
              <a:rPr lang="en-US" smtClean="0"/>
              <a:pPr/>
              <a:t>95</a:t>
            </a:fld>
            <a:endParaRPr lang="en-US" dirty="0"/>
          </a:p>
        </p:txBody>
      </p:sp>
      <p:sp>
        <p:nvSpPr>
          <p:cNvPr id="7" name="Footer Placeholder 4">
            <a:extLst>
              <a:ext uri="{FF2B5EF4-FFF2-40B4-BE49-F238E27FC236}">
                <a16:creationId xmlns:a16="http://schemas.microsoft.com/office/drawing/2014/main" id="{CBE507B5-C7FD-44CE-8A2A-A513808930E9}"/>
              </a:ext>
            </a:extLst>
          </p:cNvPr>
          <p:cNvSpPr txBox="1">
            <a:spLocks/>
          </p:cNvSpPr>
          <p:nvPr/>
        </p:nvSpPr>
        <p:spPr>
          <a:xfrm>
            <a:off x="2761201" y="6528816"/>
            <a:ext cx="5486400" cy="228600"/>
          </a:xfrm>
          <a:prstGeom prst="rect">
            <a:avLst/>
          </a:prstGeom>
        </p:spPr>
        <p:txBody>
          <a:bodyPr vert="horz" lIns="91440" tIns="45720" rIns="91440" bIns="45720" rtlCol="0" anchor="ctr"/>
          <a:lstStyle>
            <a:defPPr>
              <a:defRPr lang="en-US"/>
            </a:defPPr>
            <a:lvl1pPr marL="0" algn="l" defTabSz="914400" rtl="0" eaLnBrk="1" latinLnBrk="0" hangingPunct="1">
              <a:defRPr sz="9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2"/>
                </a:solidFill>
              </a:rPr>
              <a:t>Python Programming: Problem  Solving, Packages </a:t>
            </a:r>
            <a:r>
              <a:rPr lang="en-US">
                <a:solidFill>
                  <a:schemeClr val="tx2"/>
                </a:solidFill>
              </a:rPr>
              <a:t>and Libraries</a:t>
            </a:r>
            <a:endParaRPr lang="en-US" dirty="0">
              <a:solidFill>
                <a:schemeClr val="tx2"/>
              </a:solidFill>
            </a:endParaRPr>
          </a:p>
        </p:txBody>
      </p:sp>
      <mc:AlternateContent xmlns:mc="http://schemas.openxmlformats.org/markup-compatibility/2006">
        <mc:Choice xmlns:a14="http://schemas.microsoft.com/office/drawing/2010/main" Requires="a14">
          <p:sp>
            <p:nvSpPr>
              <p:cNvPr id="4" name="Subtitle 3"/>
              <p:cNvSpPr>
                <a:spLocks noGrp="1"/>
              </p:cNvSpPr>
              <p:nvPr>
                <p:ph type="subTitle" idx="1"/>
              </p:nvPr>
            </p:nvSpPr>
            <p:spPr>
              <a:xfrm>
                <a:off x="1567411" y="1056640"/>
                <a:ext cx="9035620" cy="5283200"/>
              </a:xfrm>
              <a:solidFill>
                <a:srgbClr val="FAD1D3">
                  <a:alpha val="70980"/>
                </a:srgbClr>
              </a:solidFill>
              <a:ln>
                <a:solidFill>
                  <a:schemeClr val="accent1"/>
                </a:solidFill>
              </a:ln>
            </p:spPr>
            <p:txBody>
              <a:bodyPr/>
              <a:lstStyle/>
              <a:p>
                <a:r>
                  <a:rPr lang="en-IN" sz="2400" dirty="0">
                    <a:solidFill>
                      <a:srgbClr val="FF0000"/>
                    </a:solidFill>
                    <a:latin typeface="Calibri" panose="020F0502020204030204" pitchFamily="34" charset="0"/>
                    <a:cs typeface="Calibri" panose="020F0502020204030204" pitchFamily="34" charset="0"/>
                  </a:rPr>
                  <a:t>[Continued from previous slide - - - ]</a:t>
                </a:r>
              </a:p>
              <a:p>
                <a:r>
                  <a:rPr lang="en-IN" sz="2400" dirty="0">
                    <a:latin typeface="Calibri" panose="020F0502020204030204" pitchFamily="34" charset="0"/>
                    <a:cs typeface="Calibri" panose="020F0502020204030204" pitchFamily="34" charset="0"/>
                  </a:rPr>
                  <a:t>M =</a:t>
                </a:r>
                <a14:m>
                  <m:oMath xmlns:m="http://schemas.openxmlformats.org/officeDocument/2006/math">
                    <m:d>
                      <m:dPr>
                        <m:ctrlPr>
                          <a:rPr lang="en-IN" sz="2400" i="1">
                            <a:latin typeface="Cambria Math" panose="02040503050406030204" pitchFamily="18" charset="0"/>
                          </a:rPr>
                        </m:ctrlPr>
                      </m:dPr>
                      <m:e>
                        <m:m>
                          <m:mPr>
                            <m:mcs>
                              <m:mc>
                                <m:mcPr>
                                  <m:count m:val="5"/>
                                  <m:mcJc m:val="center"/>
                                </m:mcPr>
                              </m:mc>
                            </m:mcs>
                            <m:ctrlPr>
                              <a:rPr lang="en-IN" sz="2400" i="1">
                                <a:latin typeface="Cambria Math" panose="02040503050406030204" pitchFamily="18" charset="0"/>
                              </a:rPr>
                            </m:ctrlPr>
                          </m:mPr>
                          <m:mr>
                            <m:e>
                              <m:sSub>
                                <m:sSubPr>
                                  <m:ctrlPr>
                                    <a:rPr lang="en-IN" sz="2400" i="1">
                                      <a:latin typeface="Cambria Math" panose="02040503050406030204" pitchFamily="18" charset="0"/>
                                    </a:rPr>
                                  </m:ctrlPr>
                                </m:sSubPr>
                                <m:e>
                                  <m:r>
                                    <a:rPr lang="en-IN" sz="2400" i="1">
                                      <a:latin typeface="Cambria Math" panose="02040503050406030204" pitchFamily="18" charset="0"/>
                                    </a:rPr>
                                    <m:t>𝜆</m:t>
                                  </m:r>
                                </m:e>
                                <m:sub>
                                  <m:r>
                                    <a:rPr lang="en-IN" sz="2400" i="1">
                                      <a:latin typeface="Cambria Math" panose="02040503050406030204" pitchFamily="18" charset="0"/>
                                    </a:rPr>
                                    <m:t>1</m:t>
                                  </m:r>
                                </m:sub>
                              </m:sSub>
                            </m:e>
                            <m:e>
                              <m:r>
                                <a:rPr lang="en-IN" sz="2400" i="1">
                                  <a:latin typeface="Cambria Math" panose="02040503050406030204" pitchFamily="18" charset="0"/>
                                </a:rPr>
                                <m:t>0</m:t>
                              </m:r>
                            </m:e>
                            <m:e>
                              <m:r>
                                <a:rPr lang="en-IN" sz="2400" i="1">
                                  <a:latin typeface="Cambria Math" panose="02040503050406030204" pitchFamily="18" charset="0"/>
                                </a:rPr>
                                <m:t>0</m:t>
                              </m:r>
                            </m:e>
                            <m:e>
                              <m:r>
                                <a:rPr lang="en-IN" sz="2400" i="1">
                                  <a:latin typeface="Cambria Math" panose="02040503050406030204" pitchFamily="18" charset="0"/>
                                </a:rPr>
                                <m:t>..</m:t>
                              </m:r>
                            </m:e>
                            <m:e>
                              <m:r>
                                <a:rPr lang="en-IN" sz="2400" i="1">
                                  <a:latin typeface="Cambria Math" panose="02040503050406030204" pitchFamily="18" charset="0"/>
                                </a:rPr>
                                <m:t>..</m:t>
                              </m:r>
                            </m:e>
                          </m:mr>
                          <m:mr>
                            <m:e>
                              <m:r>
                                <a:rPr lang="en-IN" sz="2400" i="1">
                                  <a:latin typeface="Cambria Math" panose="02040503050406030204" pitchFamily="18" charset="0"/>
                                </a:rPr>
                                <m:t>0</m:t>
                              </m:r>
                            </m:e>
                            <m:e>
                              <m:sSub>
                                <m:sSubPr>
                                  <m:ctrlPr>
                                    <a:rPr lang="en-IN" sz="2400" i="1">
                                      <a:latin typeface="Cambria Math" panose="02040503050406030204" pitchFamily="18" charset="0"/>
                                    </a:rPr>
                                  </m:ctrlPr>
                                </m:sSubPr>
                                <m:e>
                                  <m:r>
                                    <a:rPr lang="en-IN" sz="2400" i="1">
                                      <a:latin typeface="Cambria Math" panose="02040503050406030204" pitchFamily="18" charset="0"/>
                                    </a:rPr>
                                    <m:t>𝜆</m:t>
                                  </m:r>
                                </m:e>
                                <m:sub>
                                  <m:r>
                                    <a:rPr lang="en-IN" sz="2400" i="1">
                                      <a:latin typeface="Cambria Math" panose="02040503050406030204" pitchFamily="18" charset="0"/>
                                    </a:rPr>
                                    <m:t>2</m:t>
                                  </m:r>
                                </m:sub>
                              </m:sSub>
                            </m:e>
                            <m:e>
                              <m:r>
                                <a:rPr lang="en-IN" sz="2400" i="1">
                                  <a:latin typeface="Cambria Math" panose="02040503050406030204" pitchFamily="18" charset="0"/>
                                </a:rPr>
                                <m:t>0</m:t>
                              </m:r>
                            </m:e>
                            <m:e>
                              <m:r>
                                <a:rPr lang="en-IN" sz="2400" i="1">
                                  <a:latin typeface="Cambria Math" panose="02040503050406030204" pitchFamily="18" charset="0"/>
                                </a:rPr>
                                <m:t>..</m:t>
                              </m:r>
                            </m:e>
                            <m:e>
                              <m:r>
                                <a:rPr lang="en-IN" sz="2400" i="1">
                                  <a:latin typeface="Cambria Math" panose="02040503050406030204" pitchFamily="18" charset="0"/>
                                </a:rPr>
                                <m:t>..</m:t>
                              </m:r>
                            </m:e>
                          </m:mr>
                          <m:mr>
                            <m:e>
                              <m:r>
                                <a:rPr lang="en-IN" sz="2400" i="1">
                                  <a:latin typeface="Cambria Math" panose="02040503050406030204" pitchFamily="18" charset="0"/>
                                </a:rPr>
                                <m:t>0</m:t>
                              </m:r>
                            </m:e>
                            <m:e>
                              <m:r>
                                <a:rPr lang="en-IN" sz="2400" i="1">
                                  <a:latin typeface="Cambria Math" panose="02040503050406030204" pitchFamily="18" charset="0"/>
                                </a:rPr>
                                <m:t>0</m:t>
                              </m:r>
                            </m:e>
                            <m:e>
                              <m:sSub>
                                <m:sSubPr>
                                  <m:ctrlPr>
                                    <a:rPr lang="en-IN" sz="2400" i="1">
                                      <a:latin typeface="Cambria Math" panose="02040503050406030204" pitchFamily="18" charset="0"/>
                                    </a:rPr>
                                  </m:ctrlPr>
                                </m:sSubPr>
                                <m:e>
                                  <m:r>
                                    <a:rPr lang="en-IN" sz="2400" i="1">
                                      <a:latin typeface="Cambria Math" panose="02040503050406030204" pitchFamily="18" charset="0"/>
                                    </a:rPr>
                                    <m:t>𝜆</m:t>
                                  </m:r>
                                </m:e>
                                <m:sub>
                                  <m:r>
                                    <a:rPr lang="en-IN" sz="2400" i="1">
                                      <a:latin typeface="Cambria Math" panose="02040503050406030204" pitchFamily="18" charset="0"/>
                                    </a:rPr>
                                    <m:t>3</m:t>
                                  </m:r>
                                </m:sub>
                              </m:sSub>
                            </m:e>
                            <m:e>
                              <m:r>
                                <a:rPr lang="en-IN" sz="2400" i="1">
                                  <a:latin typeface="Cambria Math" panose="02040503050406030204" pitchFamily="18" charset="0"/>
                                </a:rPr>
                                <m:t>..</m:t>
                              </m:r>
                            </m:e>
                            <m:e>
                              <m:r>
                                <a:rPr lang="en-IN" sz="2400" i="1">
                                  <a:latin typeface="Cambria Math" panose="02040503050406030204" pitchFamily="18" charset="0"/>
                                </a:rPr>
                                <m:t>..</m:t>
                              </m:r>
                            </m:e>
                          </m:mr>
                          <m:mr>
                            <m:e>
                              <m:r>
                                <a:rPr lang="en-IN" sz="2400" i="1">
                                  <a:latin typeface="Cambria Math" panose="02040503050406030204" pitchFamily="18" charset="0"/>
                                </a:rPr>
                                <m:t>..</m:t>
                              </m:r>
                            </m:e>
                            <m:e>
                              <m:r>
                                <a:rPr lang="en-IN" sz="2400" i="1">
                                  <a:latin typeface="Cambria Math" panose="02040503050406030204" pitchFamily="18" charset="0"/>
                                </a:rPr>
                                <m:t>..</m:t>
                              </m:r>
                            </m:e>
                            <m:e>
                              <m:r>
                                <a:rPr lang="en-IN" sz="2400" i="1">
                                  <a:latin typeface="Cambria Math" panose="02040503050406030204" pitchFamily="18" charset="0"/>
                                </a:rPr>
                                <m:t>..</m:t>
                              </m:r>
                            </m:e>
                            <m:e>
                              <m:r>
                                <a:rPr lang="en-IN" sz="2400" i="1">
                                  <a:latin typeface="Cambria Math" panose="02040503050406030204" pitchFamily="18" charset="0"/>
                                </a:rPr>
                                <m:t>..</m:t>
                              </m:r>
                            </m:e>
                            <m:e>
                              <m:r>
                                <a:rPr lang="en-IN" sz="2400" i="1">
                                  <a:latin typeface="Cambria Math" panose="02040503050406030204" pitchFamily="18" charset="0"/>
                                </a:rPr>
                                <m:t>..</m:t>
                              </m:r>
                            </m:e>
                          </m:mr>
                          <m:mr>
                            <m:e>
                              <m:r>
                                <a:rPr lang="en-IN" sz="2400" i="1">
                                  <a:latin typeface="Cambria Math" panose="02040503050406030204" pitchFamily="18" charset="0"/>
                                </a:rPr>
                                <m:t>..</m:t>
                              </m:r>
                            </m:e>
                            <m:e>
                              <m:r>
                                <a:rPr lang="en-IN" sz="2400" i="1">
                                  <a:latin typeface="Cambria Math" panose="02040503050406030204" pitchFamily="18" charset="0"/>
                                </a:rPr>
                                <m:t>..</m:t>
                              </m:r>
                            </m:e>
                            <m:e>
                              <m:r>
                                <a:rPr lang="en-IN" sz="2400" i="1">
                                  <a:latin typeface="Cambria Math" panose="02040503050406030204" pitchFamily="18" charset="0"/>
                                </a:rPr>
                                <m:t>..</m:t>
                              </m:r>
                            </m:e>
                            <m:e>
                              <m:r>
                                <a:rPr lang="en-IN" sz="2400" i="1">
                                  <a:latin typeface="Cambria Math" panose="02040503050406030204" pitchFamily="18" charset="0"/>
                                </a:rPr>
                                <m:t>..</m:t>
                              </m:r>
                            </m:e>
                            <m:e>
                              <m:sSub>
                                <m:sSubPr>
                                  <m:ctrlPr>
                                    <a:rPr lang="en-IN" sz="2400" i="1">
                                      <a:latin typeface="Cambria Math" panose="02040503050406030204" pitchFamily="18" charset="0"/>
                                    </a:rPr>
                                  </m:ctrlPr>
                                </m:sSubPr>
                                <m:e>
                                  <m:r>
                                    <a:rPr lang="en-IN" sz="2400" i="1">
                                      <a:latin typeface="Cambria Math" panose="02040503050406030204" pitchFamily="18" charset="0"/>
                                    </a:rPr>
                                    <m:t>𝜆</m:t>
                                  </m:r>
                                </m:e>
                                <m:sub>
                                  <m:r>
                                    <a:rPr lang="en-IN" sz="2400" i="1">
                                      <a:latin typeface="Cambria Math" panose="02040503050406030204" pitchFamily="18" charset="0"/>
                                    </a:rPr>
                                    <m:t>𝑛</m:t>
                                  </m:r>
                                </m:sub>
                              </m:sSub>
                            </m:e>
                          </m:mr>
                        </m:m>
                      </m:e>
                    </m:d>
                  </m:oMath>
                </a14:m>
                <a:r>
                  <a:rPr lang="en-IN" sz="2400" dirty="0">
                    <a:latin typeface="Calibri" panose="020F0502020204030204" pitchFamily="34" charset="0"/>
                    <a:cs typeface="Calibri" panose="020F0502020204030204" pitchFamily="34" charset="0"/>
                  </a:rPr>
                  <a:t> and x = </a:t>
                </a:r>
                <a14:m>
                  <m:oMath xmlns:m="http://schemas.openxmlformats.org/officeDocument/2006/math">
                    <m:d>
                      <m:dPr>
                        <m:ctrlPr>
                          <a:rPr lang="en-IN" sz="2400" i="1">
                            <a:latin typeface="Cambria Math" panose="02040503050406030204" pitchFamily="18" charset="0"/>
                          </a:rPr>
                        </m:ctrlPr>
                      </m:dPr>
                      <m:e>
                        <m:eqArr>
                          <m:eqArrPr>
                            <m:ctrlPr>
                              <a:rPr lang="en-IN" sz="2400" i="1">
                                <a:latin typeface="Cambria Math" panose="02040503050406030204" pitchFamily="18" charset="0"/>
                              </a:rPr>
                            </m:ctrlPr>
                          </m:eqArrPr>
                          <m:e>
                            <m:sSub>
                              <m:sSubPr>
                                <m:ctrlPr>
                                  <a:rPr lang="en-IN" sz="2400" i="1">
                                    <a:latin typeface="Cambria Math" panose="02040503050406030204" pitchFamily="18" charset="0"/>
                                  </a:rPr>
                                </m:ctrlPr>
                              </m:sSubPr>
                              <m:e>
                                <m:r>
                                  <a:rPr lang="en-IN" sz="2400" i="1">
                                    <a:latin typeface="Cambria Math" panose="02040503050406030204" pitchFamily="18" charset="0"/>
                                  </a:rPr>
                                  <m:t>𝑥</m:t>
                                </m:r>
                              </m:e>
                              <m:sub>
                                <m:r>
                                  <a:rPr lang="en-IN" sz="2400" i="1">
                                    <a:latin typeface="Cambria Math" panose="02040503050406030204" pitchFamily="18" charset="0"/>
                                  </a:rPr>
                                  <m:t>1</m:t>
                                </m:r>
                              </m:sub>
                            </m:sSub>
                          </m:e>
                          <m:e>
                            <m:sSub>
                              <m:sSubPr>
                                <m:ctrlPr>
                                  <a:rPr lang="en-IN" sz="2400" i="1">
                                    <a:latin typeface="Cambria Math" panose="02040503050406030204" pitchFamily="18" charset="0"/>
                                  </a:rPr>
                                </m:ctrlPr>
                              </m:sSubPr>
                              <m:e>
                                <m:r>
                                  <a:rPr lang="en-IN" sz="2400" i="1">
                                    <a:latin typeface="Cambria Math" panose="02040503050406030204" pitchFamily="18" charset="0"/>
                                  </a:rPr>
                                  <m:t>𝑥</m:t>
                                </m:r>
                              </m:e>
                              <m:sub>
                                <m:r>
                                  <a:rPr lang="en-IN" sz="2400" i="1">
                                    <a:latin typeface="Cambria Math" panose="02040503050406030204" pitchFamily="18" charset="0"/>
                                  </a:rPr>
                                  <m:t>2</m:t>
                                </m:r>
                              </m:sub>
                            </m:sSub>
                          </m:e>
                          <m:e>
                            <m:r>
                              <a:rPr lang="en-IN" sz="2400" i="1">
                                <a:latin typeface="Cambria Math" panose="02040503050406030204" pitchFamily="18" charset="0"/>
                              </a:rPr>
                              <m:t>..</m:t>
                            </m:r>
                          </m:e>
                          <m:e>
                            <m:r>
                              <a:rPr lang="en-IN" sz="2400" i="1">
                                <a:latin typeface="Cambria Math" panose="02040503050406030204" pitchFamily="18" charset="0"/>
                              </a:rPr>
                              <m:t>..</m:t>
                            </m:r>
                          </m:e>
                          <m:e>
                            <m:sSub>
                              <m:sSubPr>
                                <m:ctrlPr>
                                  <a:rPr lang="en-IN" sz="2400" i="1">
                                    <a:latin typeface="Cambria Math" panose="02040503050406030204" pitchFamily="18" charset="0"/>
                                  </a:rPr>
                                </m:ctrlPr>
                              </m:sSubPr>
                              <m:e>
                                <m:r>
                                  <a:rPr lang="en-IN" sz="2400" i="1">
                                    <a:latin typeface="Cambria Math" panose="02040503050406030204" pitchFamily="18" charset="0"/>
                                  </a:rPr>
                                  <m:t>𝑥</m:t>
                                </m:r>
                              </m:e>
                              <m:sub>
                                <m:r>
                                  <a:rPr lang="en-IN" sz="2400" i="1">
                                    <a:latin typeface="Cambria Math" panose="02040503050406030204" pitchFamily="18" charset="0"/>
                                  </a:rPr>
                                  <m:t>𝑛</m:t>
                                </m:r>
                              </m:sub>
                            </m:sSub>
                          </m:e>
                        </m:eqArr>
                      </m:e>
                    </m:d>
                  </m:oMath>
                </a14:m>
                <a:r>
                  <a:rPr lang="en-IN" sz="2400" dirty="0">
                    <a:latin typeface="Calibri" panose="020F0502020204030204" pitchFamily="34" charset="0"/>
                    <a:cs typeface="Calibri" panose="020F0502020204030204" pitchFamily="34" charset="0"/>
                  </a:rPr>
                  <a:t> then </a:t>
                </a:r>
              </a:p>
              <a:p>
                <a:r>
                  <a:rPr lang="en-IN" sz="2400" dirty="0">
                    <a:latin typeface="Calibri" panose="020F0502020204030204" pitchFamily="34" charset="0"/>
                    <a:cs typeface="Calibri" panose="020F0502020204030204" pitchFamily="34" charset="0"/>
                  </a:rPr>
                  <a:t>y =</a:t>
                </a:r>
                <a14:m>
                  <m:oMath xmlns:m="http://schemas.openxmlformats.org/officeDocument/2006/math">
                    <m:d>
                      <m:dPr>
                        <m:ctrlPr>
                          <a:rPr lang="en-IN" sz="2400" i="1">
                            <a:latin typeface="Cambria Math" panose="02040503050406030204" pitchFamily="18" charset="0"/>
                          </a:rPr>
                        </m:ctrlPr>
                      </m:dPr>
                      <m:e>
                        <m:m>
                          <m:mPr>
                            <m:mcs>
                              <m:mc>
                                <m:mcPr>
                                  <m:count m:val="5"/>
                                  <m:mcJc m:val="center"/>
                                </m:mcPr>
                              </m:mc>
                            </m:mcs>
                            <m:ctrlPr>
                              <a:rPr lang="en-IN" sz="2400" i="1">
                                <a:latin typeface="Cambria Math" panose="02040503050406030204" pitchFamily="18" charset="0"/>
                              </a:rPr>
                            </m:ctrlPr>
                          </m:mPr>
                          <m:mr>
                            <m:e>
                              <m:sSub>
                                <m:sSubPr>
                                  <m:ctrlPr>
                                    <a:rPr lang="en-IN" sz="2400" i="1">
                                      <a:latin typeface="Cambria Math" panose="02040503050406030204" pitchFamily="18" charset="0"/>
                                    </a:rPr>
                                  </m:ctrlPr>
                                </m:sSubPr>
                                <m:e>
                                  <m:r>
                                    <a:rPr lang="en-IN" sz="2400" i="1">
                                      <a:latin typeface="Cambria Math" panose="02040503050406030204" pitchFamily="18" charset="0"/>
                                    </a:rPr>
                                    <m:t>𝜆</m:t>
                                  </m:r>
                                </m:e>
                                <m:sub>
                                  <m:r>
                                    <a:rPr lang="en-IN" sz="2400" i="1">
                                      <a:latin typeface="Cambria Math" panose="02040503050406030204" pitchFamily="18" charset="0"/>
                                    </a:rPr>
                                    <m:t>1</m:t>
                                  </m:r>
                                </m:sub>
                              </m:sSub>
                            </m:e>
                            <m:e>
                              <m:r>
                                <a:rPr lang="en-IN" sz="2400" i="1">
                                  <a:latin typeface="Cambria Math" panose="02040503050406030204" pitchFamily="18" charset="0"/>
                                </a:rPr>
                                <m:t>0</m:t>
                              </m:r>
                            </m:e>
                            <m:e>
                              <m:r>
                                <a:rPr lang="en-IN" sz="2400" i="1">
                                  <a:latin typeface="Cambria Math" panose="02040503050406030204" pitchFamily="18" charset="0"/>
                                </a:rPr>
                                <m:t>0</m:t>
                              </m:r>
                            </m:e>
                            <m:e>
                              <m:r>
                                <a:rPr lang="en-IN" sz="2400" i="1">
                                  <a:latin typeface="Cambria Math" panose="02040503050406030204" pitchFamily="18" charset="0"/>
                                </a:rPr>
                                <m:t>..</m:t>
                              </m:r>
                            </m:e>
                            <m:e>
                              <m:r>
                                <a:rPr lang="en-IN" sz="2400" i="1">
                                  <a:latin typeface="Cambria Math" panose="02040503050406030204" pitchFamily="18" charset="0"/>
                                </a:rPr>
                                <m:t>..</m:t>
                              </m:r>
                            </m:e>
                          </m:mr>
                          <m:mr>
                            <m:e>
                              <m:r>
                                <a:rPr lang="en-IN" sz="2400" i="1">
                                  <a:latin typeface="Cambria Math" panose="02040503050406030204" pitchFamily="18" charset="0"/>
                                </a:rPr>
                                <m:t>0</m:t>
                              </m:r>
                            </m:e>
                            <m:e>
                              <m:sSub>
                                <m:sSubPr>
                                  <m:ctrlPr>
                                    <a:rPr lang="en-IN" sz="2400" i="1">
                                      <a:latin typeface="Cambria Math" panose="02040503050406030204" pitchFamily="18" charset="0"/>
                                    </a:rPr>
                                  </m:ctrlPr>
                                </m:sSubPr>
                                <m:e>
                                  <m:r>
                                    <a:rPr lang="en-IN" sz="2400" i="1">
                                      <a:latin typeface="Cambria Math" panose="02040503050406030204" pitchFamily="18" charset="0"/>
                                    </a:rPr>
                                    <m:t>𝜆</m:t>
                                  </m:r>
                                </m:e>
                                <m:sub>
                                  <m:r>
                                    <a:rPr lang="en-IN" sz="2400" i="1">
                                      <a:latin typeface="Cambria Math" panose="02040503050406030204" pitchFamily="18" charset="0"/>
                                    </a:rPr>
                                    <m:t>2</m:t>
                                  </m:r>
                                </m:sub>
                              </m:sSub>
                            </m:e>
                            <m:e>
                              <m:r>
                                <a:rPr lang="en-IN" sz="2400" i="1">
                                  <a:latin typeface="Cambria Math" panose="02040503050406030204" pitchFamily="18" charset="0"/>
                                </a:rPr>
                                <m:t>0</m:t>
                              </m:r>
                            </m:e>
                            <m:e>
                              <m:r>
                                <a:rPr lang="en-IN" sz="2400" i="1">
                                  <a:latin typeface="Cambria Math" panose="02040503050406030204" pitchFamily="18" charset="0"/>
                                </a:rPr>
                                <m:t>..</m:t>
                              </m:r>
                            </m:e>
                            <m:e>
                              <m:r>
                                <a:rPr lang="en-IN" sz="2400" i="1">
                                  <a:latin typeface="Cambria Math" panose="02040503050406030204" pitchFamily="18" charset="0"/>
                                </a:rPr>
                                <m:t>..</m:t>
                              </m:r>
                            </m:e>
                          </m:mr>
                          <m:mr>
                            <m:e>
                              <m:r>
                                <a:rPr lang="en-IN" sz="2400" i="1">
                                  <a:latin typeface="Cambria Math" panose="02040503050406030204" pitchFamily="18" charset="0"/>
                                </a:rPr>
                                <m:t>0</m:t>
                              </m:r>
                            </m:e>
                            <m:e>
                              <m:r>
                                <a:rPr lang="en-IN" sz="2400" i="1">
                                  <a:latin typeface="Cambria Math" panose="02040503050406030204" pitchFamily="18" charset="0"/>
                                </a:rPr>
                                <m:t>0</m:t>
                              </m:r>
                            </m:e>
                            <m:e>
                              <m:sSub>
                                <m:sSubPr>
                                  <m:ctrlPr>
                                    <a:rPr lang="en-IN" sz="2400" i="1">
                                      <a:latin typeface="Cambria Math" panose="02040503050406030204" pitchFamily="18" charset="0"/>
                                    </a:rPr>
                                  </m:ctrlPr>
                                </m:sSubPr>
                                <m:e>
                                  <m:r>
                                    <a:rPr lang="en-IN" sz="2400" i="1">
                                      <a:latin typeface="Cambria Math" panose="02040503050406030204" pitchFamily="18" charset="0"/>
                                    </a:rPr>
                                    <m:t>𝜆</m:t>
                                  </m:r>
                                </m:e>
                                <m:sub>
                                  <m:r>
                                    <a:rPr lang="en-IN" sz="2400" i="1">
                                      <a:latin typeface="Cambria Math" panose="02040503050406030204" pitchFamily="18" charset="0"/>
                                    </a:rPr>
                                    <m:t>3</m:t>
                                  </m:r>
                                </m:sub>
                              </m:sSub>
                            </m:e>
                            <m:e>
                              <m:r>
                                <a:rPr lang="en-IN" sz="2400" i="1">
                                  <a:latin typeface="Cambria Math" panose="02040503050406030204" pitchFamily="18" charset="0"/>
                                </a:rPr>
                                <m:t>..</m:t>
                              </m:r>
                            </m:e>
                            <m:e>
                              <m:r>
                                <a:rPr lang="en-IN" sz="2400" i="1">
                                  <a:latin typeface="Cambria Math" panose="02040503050406030204" pitchFamily="18" charset="0"/>
                                </a:rPr>
                                <m:t>..</m:t>
                              </m:r>
                            </m:e>
                          </m:mr>
                          <m:mr>
                            <m:e>
                              <m:r>
                                <a:rPr lang="en-IN" sz="2400" i="1">
                                  <a:latin typeface="Cambria Math" panose="02040503050406030204" pitchFamily="18" charset="0"/>
                                </a:rPr>
                                <m:t>..</m:t>
                              </m:r>
                            </m:e>
                            <m:e>
                              <m:r>
                                <a:rPr lang="en-IN" sz="2400" i="1">
                                  <a:latin typeface="Cambria Math" panose="02040503050406030204" pitchFamily="18" charset="0"/>
                                </a:rPr>
                                <m:t>..</m:t>
                              </m:r>
                            </m:e>
                            <m:e>
                              <m:r>
                                <a:rPr lang="en-IN" sz="2400" i="1">
                                  <a:latin typeface="Cambria Math" panose="02040503050406030204" pitchFamily="18" charset="0"/>
                                </a:rPr>
                                <m:t>..</m:t>
                              </m:r>
                            </m:e>
                            <m:e>
                              <m:r>
                                <a:rPr lang="en-IN" sz="2400" i="1">
                                  <a:latin typeface="Cambria Math" panose="02040503050406030204" pitchFamily="18" charset="0"/>
                                </a:rPr>
                                <m:t>..</m:t>
                              </m:r>
                            </m:e>
                            <m:e>
                              <m:r>
                                <a:rPr lang="en-IN" sz="2400" i="1">
                                  <a:latin typeface="Cambria Math" panose="02040503050406030204" pitchFamily="18" charset="0"/>
                                </a:rPr>
                                <m:t>..</m:t>
                              </m:r>
                            </m:e>
                          </m:mr>
                          <m:mr>
                            <m:e>
                              <m:r>
                                <a:rPr lang="en-IN" sz="2400" i="1">
                                  <a:latin typeface="Cambria Math" panose="02040503050406030204" pitchFamily="18" charset="0"/>
                                </a:rPr>
                                <m:t>..</m:t>
                              </m:r>
                            </m:e>
                            <m:e>
                              <m:r>
                                <a:rPr lang="en-IN" sz="2400" i="1">
                                  <a:latin typeface="Cambria Math" panose="02040503050406030204" pitchFamily="18" charset="0"/>
                                </a:rPr>
                                <m:t>..</m:t>
                              </m:r>
                            </m:e>
                            <m:e>
                              <m:r>
                                <a:rPr lang="en-IN" sz="2400" i="1">
                                  <a:latin typeface="Cambria Math" panose="02040503050406030204" pitchFamily="18" charset="0"/>
                                </a:rPr>
                                <m:t>..</m:t>
                              </m:r>
                            </m:e>
                            <m:e>
                              <m:r>
                                <a:rPr lang="en-IN" sz="2400" i="1">
                                  <a:latin typeface="Cambria Math" panose="02040503050406030204" pitchFamily="18" charset="0"/>
                                </a:rPr>
                                <m:t>..</m:t>
                              </m:r>
                            </m:e>
                            <m:e>
                              <m:sSub>
                                <m:sSubPr>
                                  <m:ctrlPr>
                                    <a:rPr lang="en-IN" sz="2400" i="1">
                                      <a:latin typeface="Cambria Math" panose="02040503050406030204" pitchFamily="18" charset="0"/>
                                    </a:rPr>
                                  </m:ctrlPr>
                                </m:sSubPr>
                                <m:e>
                                  <m:r>
                                    <a:rPr lang="en-IN" sz="2400" i="1">
                                      <a:latin typeface="Cambria Math" panose="02040503050406030204" pitchFamily="18" charset="0"/>
                                    </a:rPr>
                                    <m:t>𝜆</m:t>
                                  </m:r>
                                </m:e>
                                <m:sub>
                                  <m:r>
                                    <a:rPr lang="en-IN" sz="2400" i="1">
                                      <a:latin typeface="Cambria Math" panose="02040503050406030204" pitchFamily="18" charset="0"/>
                                    </a:rPr>
                                    <m:t>𝑛</m:t>
                                  </m:r>
                                </m:sub>
                              </m:sSub>
                            </m:e>
                          </m:mr>
                        </m:m>
                      </m:e>
                    </m:d>
                    <m:d>
                      <m:dPr>
                        <m:ctrlPr>
                          <a:rPr lang="en-IN" sz="2400" i="1">
                            <a:latin typeface="Cambria Math" panose="02040503050406030204" pitchFamily="18" charset="0"/>
                          </a:rPr>
                        </m:ctrlPr>
                      </m:dPr>
                      <m:e>
                        <m:eqArr>
                          <m:eqArrPr>
                            <m:ctrlPr>
                              <a:rPr lang="en-IN" sz="2400" i="1">
                                <a:latin typeface="Cambria Math" panose="02040503050406030204" pitchFamily="18" charset="0"/>
                              </a:rPr>
                            </m:ctrlPr>
                          </m:eqArrPr>
                          <m:e>
                            <m:sSub>
                              <m:sSubPr>
                                <m:ctrlPr>
                                  <a:rPr lang="en-IN" sz="2400" i="1">
                                    <a:latin typeface="Cambria Math" panose="02040503050406030204" pitchFamily="18" charset="0"/>
                                  </a:rPr>
                                </m:ctrlPr>
                              </m:sSubPr>
                              <m:e>
                                <m:r>
                                  <a:rPr lang="en-IN" sz="2400" i="1">
                                    <a:latin typeface="Cambria Math" panose="02040503050406030204" pitchFamily="18" charset="0"/>
                                  </a:rPr>
                                  <m:t>𝑥</m:t>
                                </m:r>
                              </m:e>
                              <m:sub>
                                <m:r>
                                  <a:rPr lang="en-IN" sz="2400" i="1">
                                    <a:latin typeface="Cambria Math" panose="02040503050406030204" pitchFamily="18" charset="0"/>
                                  </a:rPr>
                                  <m:t>1</m:t>
                                </m:r>
                              </m:sub>
                            </m:sSub>
                          </m:e>
                          <m:e>
                            <m:sSub>
                              <m:sSubPr>
                                <m:ctrlPr>
                                  <a:rPr lang="en-IN" sz="2400" i="1">
                                    <a:latin typeface="Cambria Math" panose="02040503050406030204" pitchFamily="18" charset="0"/>
                                  </a:rPr>
                                </m:ctrlPr>
                              </m:sSubPr>
                              <m:e>
                                <m:r>
                                  <a:rPr lang="en-IN" sz="2400" i="1">
                                    <a:latin typeface="Cambria Math" panose="02040503050406030204" pitchFamily="18" charset="0"/>
                                  </a:rPr>
                                  <m:t>𝑥</m:t>
                                </m:r>
                              </m:e>
                              <m:sub>
                                <m:r>
                                  <a:rPr lang="en-IN" sz="2400" i="1">
                                    <a:latin typeface="Cambria Math" panose="02040503050406030204" pitchFamily="18" charset="0"/>
                                  </a:rPr>
                                  <m:t>2</m:t>
                                </m:r>
                              </m:sub>
                            </m:sSub>
                          </m:e>
                          <m:e>
                            <m:r>
                              <a:rPr lang="en-IN" sz="2400" i="1">
                                <a:latin typeface="Cambria Math" panose="02040503050406030204" pitchFamily="18" charset="0"/>
                              </a:rPr>
                              <m:t>..</m:t>
                            </m:r>
                          </m:e>
                          <m:e>
                            <m:r>
                              <a:rPr lang="en-IN" sz="2400" i="1">
                                <a:latin typeface="Cambria Math" panose="02040503050406030204" pitchFamily="18" charset="0"/>
                              </a:rPr>
                              <m:t>..</m:t>
                            </m:r>
                          </m:e>
                          <m:e>
                            <m:sSub>
                              <m:sSubPr>
                                <m:ctrlPr>
                                  <a:rPr lang="en-IN" sz="2400" i="1">
                                    <a:latin typeface="Cambria Math" panose="02040503050406030204" pitchFamily="18" charset="0"/>
                                  </a:rPr>
                                </m:ctrlPr>
                              </m:sSubPr>
                              <m:e>
                                <m:r>
                                  <a:rPr lang="en-IN" sz="2400" i="1">
                                    <a:latin typeface="Cambria Math" panose="02040503050406030204" pitchFamily="18" charset="0"/>
                                  </a:rPr>
                                  <m:t>𝑥</m:t>
                                </m:r>
                              </m:e>
                              <m:sub>
                                <m:r>
                                  <a:rPr lang="en-IN" sz="2400" i="1">
                                    <a:latin typeface="Cambria Math" panose="02040503050406030204" pitchFamily="18" charset="0"/>
                                  </a:rPr>
                                  <m:t>𝑛</m:t>
                                </m:r>
                              </m:sub>
                            </m:sSub>
                          </m:e>
                        </m:eqArr>
                      </m:e>
                    </m:d>
                  </m:oMath>
                </a14:m>
                <a:r>
                  <a:rPr lang="en-IN" sz="2400" dirty="0">
                    <a:latin typeface="Calibri" panose="020F0502020204030204" pitchFamily="34" charset="0"/>
                    <a:cs typeface="Calibri" panose="020F0502020204030204" pitchFamily="34" charset="0"/>
                  </a:rPr>
                  <a:t> = </a:t>
                </a:r>
                <a14:m>
                  <m:oMath xmlns:m="http://schemas.openxmlformats.org/officeDocument/2006/math">
                    <m:d>
                      <m:dPr>
                        <m:ctrlPr>
                          <a:rPr lang="en-IN" sz="2400" i="1">
                            <a:latin typeface="Cambria Math" panose="02040503050406030204" pitchFamily="18" charset="0"/>
                          </a:rPr>
                        </m:ctrlPr>
                      </m:dPr>
                      <m:e>
                        <m:eqArr>
                          <m:eqArrPr>
                            <m:ctrlPr>
                              <a:rPr lang="en-IN" sz="2400" i="1">
                                <a:latin typeface="Cambria Math" panose="02040503050406030204" pitchFamily="18" charset="0"/>
                              </a:rPr>
                            </m:ctrlPr>
                          </m:eqArrPr>
                          <m:e>
                            <m:sSub>
                              <m:sSubPr>
                                <m:ctrlPr>
                                  <a:rPr lang="en-IN" sz="2400" i="1">
                                    <a:latin typeface="Cambria Math" panose="02040503050406030204" pitchFamily="18" charset="0"/>
                                  </a:rPr>
                                </m:ctrlPr>
                              </m:sSubPr>
                              <m:e>
                                <m:sSub>
                                  <m:sSubPr>
                                    <m:ctrlPr>
                                      <a:rPr lang="en-IN" sz="2400" i="1">
                                        <a:latin typeface="Cambria Math" panose="02040503050406030204" pitchFamily="18" charset="0"/>
                                      </a:rPr>
                                    </m:ctrlPr>
                                  </m:sSubPr>
                                  <m:e>
                                    <m:r>
                                      <a:rPr lang="en-IN" sz="2400" i="1">
                                        <a:latin typeface="Cambria Math" panose="02040503050406030204" pitchFamily="18" charset="0"/>
                                      </a:rPr>
                                      <m:t>𝜆</m:t>
                                    </m:r>
                                  </m:e>
                                  <m:sub>
                                    <m:r>
                                      <a:rPr lang="en-IN" sz="2400" i="1">
                                        <a:latin typeface="Cambria Math" panose="02040503050406030204" pitchFamily="18" charset="0"/>
                                      </a:rPr>
                                      <m:t>1</m:t>
                                    </m:r>
                                  </m:sub>
                                </m:sSub>
                                <m:r>
                                  <a:rPr lang="en-IN" sz="2400" i="1">
                                    <a:latin typeface="Cambria Math" panose="02040503050406030204" pitchFamily="18" charset="0"/>
                                  </a:rPr>
                                  <m:t>.</m:t>
                                </m:r>
                                <m:r>
                                  <a:rPr lang="en-IN" sz="2400" i="1">
                                    <a:latin typeface="Cambria Math" panose="02040503050406030204" pitchFamily="18" charset="0"/>
                                  </a:rPr>
                                  <m:t>𝑥</m:t>
                                </m:r>
                              </m:e>
                              <m:sub>
                                <m:r>
                                  <a:rPr lang="en-IN" sz="2400" i="1">
                                    <a:latin typeface="Cambria Math" panose="02040503050406030204" pitchFamily="18" charset="0"/>
                                  </a:rPr>
                                  <m:t>1</m:t>
                                </m:r>
                              </m:sub>
                            </m:sSub>
                          </m:e>
                          <m:e>
                            <m:sSub>
                              <m:sSubPr>
                                <m:ctrlPr>
                                  <a:rPr lang="en-IN" sz="2400" i="1">
                                    <a:latin typeface="Cambria Math" panose="02040503050406030204" pitchFamily="18" charset="0"/>
                                  </a:rPr>
                                </m:ctrlPr>
                              </m:sSubPr>
                              <m:e>
                                <m:sSub>
                                  <m:sSubPr>
                                    <m:ctrlPr>
                                      <a:rPr lang="en-IN" sz="2400" i="1">
                                        <a:latin typeface="Cambria Math" panose="02040503050406030204" pitchFamily="18" charset="0"/>
                                      </a:rPr>
                                    </m:ctrlPr>
                                  </m:sSubPr>
                                  <m:e>
                                    <m:r>
                                      <a:rPr lang="en-IN" sz="2400" i="1">
                                        <a:latin typeface="Cambria Math" panose="02040503050406030204" pitchFamily="18" charset="0"/>
                                      </a:rPr>
                                      <m:t>𝜆</m:t>
                                    </m:r>
                                  </m:e>
                                  <m:sub>
                                    <m:r>
                                      <a:rPr lang="en-IN" sz="2400" i="1">
                                        <a:latin typeface="Cambria Math" panose="02040503050406030204" pitchFamily="18" charset="0"/>
                                      </a:rPr>
                                      <m:t>2</m:t>
                                    </m:r>
                                  </m:sub>
                                </m:sSub>
                                <m:r>
                                  <a:rPr lang="en-IN" sz="2400" i="1">
                                    <a:latin typeface="Cambria Math" panose="02040503050406030204" pitchFamily="18" charset="0"/>
                                  </a:rPr>
                                  <m:t>.</m:t>
                                </m:r>
                                <m:r>
                                  <a:rPr lang="en-IN" sz="2400" i="1">
                                    <a:latin typeface="Cambria Math" panose="02040503050406030204" pitchFamily="18" charset="0"/>
                                  </a:rPr>
                                  <m:t>𝑥</m:t>
                                </m:r>
                              </m:e>
                              <m:sub>
                                <m:r>
                                  <a:rPr lang="en-IN" sz="2400" i="1">
                                    <a:latin typeface="Cambria Math" panose="02040503050406030204" pitchFamily="18" charset="0"/>
                                  </a:rPr>
                                  <m:t>2</m:t>
                                </m:r>
                              </m:sub>
                            </m:sSub>
                          </m:e>
                          <m:e>
                            <m:r>
                              <a:rPr lang="en-IN" sz="2400" i="1">
                                <a:latin typeface="Cambria Math" panose="02040503050406030204" pitchFamily="18" charset="0"/>
                              </a:rPr>
                              <m:t>..</m:t>
                            </m:r>
                          </m:e>
                          <m:e>
                            <m:r>
                              <a:rPr lang="en-IN" sz="2400" i="1">
                                <a:latin typeface="Cambria Math" panose="02040503050406030204" pitchFamily="18" charset="0"/>
                              </a:rPr>
                              <m:t>..</m:t>
                            </m:r>
                          </m:e>
                          <m:e>
                            <m:sSub>
                              <m:sSubPr>
                                <m:ctrlPr>
                                  <a:rPr lang="en-IN" sz="2400" i="1">
                                    <a:latin typeface="Cambria Math" panose="02040503050406030204" pitchFamily="18" charset="0"/>
                                  </a:rPr>
                                </m:ctrlPr>
                              </m:sSubPr>
                              <m:e>
                                <m:sSub>
                                  <m:sSubPr>
                                    <m:ctrlPr>
                                      <a:rPr lang="en-IN" sz="2400" i="1">
                                        <a:latin typeface="Cambria Math" panose="02040503050406030204" pitchFamily="18" charset="0"/>
                                      </a:rPr>
                                    </m:ctrlPr>
                                  </m:sSubPr>
                                  <m:e>
                                    <m:r>
                                      <a:rPr lang="en-IN" sz="2400" i="1">
                                        <a:latin typeface="Cambria Math" panose="02040503050406030204" pitchFamily="18" charset="0"/>
                                      </a:rPr>
                                      <m:t>𝜆</m:t>
                                    </m:r>
                                  </m:e>
                                  <m:sub>
                                    <m:r>
                                      <a:rPr lang="en-IN" sz="2400" i="1">
                                        <a:latin typeface="Cambria Math" panose="02040503050406030204" pitchFamily="18" charset="0"/>
                                      </a:rPr>
                                      <m:t>𝑛</m:t>
                                    </m:r>
                                  </m:sub>
                                </m:sSub>
                                <m:r>
                                  <a:rPr lang="en-IN" sz="2400" i="1">
                                    <a:latin typeface="Cambria Math" panose="02040503050406030204" pitchFamily="18" charset="0"/>
                                  </a:rPr>
                                  <m:t>.</m:t>
                                </m:r>
                                <m:r>
                                  <a:rPr lang="en-IN" sz="2400" i="1">
                                    <a:latin typeface="Cambria Math" panose="02040503050406030204" pitchFamily="18" charset="0"/>
                                  </a:rPr>
                                  <m:t>𝑥</m:t>
                                </m:r>
                              </m:e>
                              <m:sub>
                                <m:r>
                                  <a:rPr lang="en-IN" sz="2400" i="1">
                                    <a:latin typeface="Cambria Math" panose="02040503050406030204" pitchFamily="18" charset="0"/>
                                  </a:rPr>
                                  <m:t>𝑛</m:t>
                                </m:r>
                              </m:sub>
                            </m:sSub>
                          </m:e>
                        </m:eqArr>
                      </m:e>
                    </m:d>
                  </m:oMath>
                </a14:m>
                <a:endParaRPr lang="en-IN" sz="2400" dirty="0">
                  <a:latin typeface="Calibri" panose="020F0502020204030204" pitchFamily="34" charset="0"/>
                  <a:cs typeface="Calibri" panose="020F0502020204030204" pitchFamily="34" charset="0"/>
                </a:endParaRPr>
              </a:p>
              <a:p>
                <a:r>
                  <a:rPr lang="en-IN" sz="2400" dirty="0">
                    <a:latin typeface="Calibri" panose="020F0502020204030204" pitchFamily="34" charset="0"/>
                    <a:cs typeface="Calibri" panose="020F0502020204030204" pitchFamily="34" charset="0"/>
                  </a:rPr>
                  <a:t> So when you multiply a vector by a diagonal matrix, you are stretching/ (or squashing) the individual components of the matrix. </a:t>
                </a:r>
              </a:p>
              <a:p>
                <a:endParaRPr lang="en-US" sz="2400" dirty="0">
                  <a:latin typeface="Calibri" panose="020F0502020204030204" pitchFamily="34" charset="0"/>
                  <a:cs typeface="Calibri" pitchFamily="34" charset="0"/>
                </a:endParaRPr>
              </a:p>
            </p:txBody>
          </p:sp>
        </mc:Choice>
        <mc:Fallback>
          <p:sp>
            <p:nvSpPr>
              <p:cNvPr id="4" name="Subtitle 3"/>
              <p:cNvSpPr>
                <a:spLocks noGrp="1" noRot="1" noChangeAspect="1" noMove="1" noResize="1" noEditPoints="1" noAdjustHandles="1" noChangeArrowheads="1" noChangeShapeType="1" noTextEdit="1"/>
              </p:cNvSpPr>
              <p:nvPr>
                <p:ph type="subTitle" idx="1"/>
              </p:nvPr>
            </p:nvSpPr>
            <p:spPr>
              <a:xfrm>
                <a:off x="1567411" y="1056640"/>
                <a:ext cx="9035620" cy="5283200"/>
              </a:xfrm>
              <a:blipFill>
                <a:blip r:embed="rId2"/>
                <a:stretch>
                  <a:fillRect l="-943" t="-806" b="-1036"/>
                </a:stretch>
              </a:blipFill>
              <a:ln>
                <a:solidFill>
                  <a:schemeClr val="accent1"/>
                </a:solidFill>
              </a:ln>
            </p:spPr>
            <p:txBody>
              <a:bodyPr/>
              <a:lstStyle/>
              <a:p>
                <a:r>
                  <a:rPr lang="en-IN">
                    <a:noFill/>
                  </a:rPr>
                  <a:t> </a:t>
                </a:r>
              </a:p>
            </p:txBody>
          </p:sp>
        </mc:Fallback>
      </mc:AlternateContent>
      <p:sp>
        <p:nvSpPr>
          <p:cNvPr id="6" name="Title 5"/>
          <p:cNvSpPr>
            <a:spLocks noGrp="1"/>
          </p:cNvSpPr>
          <p:nvPr>
            <p:ph type="ctrTitle"/>
          </p:nvPr>
        </p:nvSpPr>
        <p:spPr>
          <a:xfrm>
            <a:off x="1648692" y="0"/>
            <a:ext cx="8811491" cy="873760"/>
          </a:xfrm>
          <a:solidFill>
            <a:srgbClr val="FFF0CC">
              <a:alpha val="80000"/>
            </a:srgbClr>
          </a:solidFill>
        </p:spPr>
        <p:txBody>
          <a:bodyPr/>
          <a:lstStyle/>
          <a:p>
            <a:pPr lvl="2" algn="ctr" rtl="0">
              <a:spcBef>
                <a:spcPct val="0"/>
              </a:spcBef>
            </a:pPr>
            <a:r>
              <a:rPr lang="en-IN" sz="2800" b="1" dirty="0"/>
              <a:t>Multiplication of a diagonal matrix to a vector (Scaling) -- 2</a:t>
            </a:r>
            <a:endParaRPr lang="en-US" sz="2800" b="1" dirty="0">
              <a:latin typeface="Calibri" pitchFamily="34" charset="0"/>
              <a:cs typeface="Calibri" pitchFamily="34" charset="0"/>
            </a:endParaRPr>
          </a:p>
        </p:txBody>
      </p:sp>
    </p:spTree>
    <p:extLst>
      <p:ext uri="{BB962C8B-B14F-4D97-AF65-F5344CB8AC3E}">
        <p14:creationId xmlns:p14="http://schemas.microsoft.com/office/powerpoint/2010/main" val="292385096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
          </p:nvPr>
        </p:nvSpPr>
        <p:spPr/>
        <p:txBody>
          <a:bodyPr/>
          <a:lstStyle/>
          <a:p>
            <a:fld id="{40BFEAB2-FD83-41F2-9787-AD5D1A1760CD}" type="slidenum">
              <a:rPr lang="en-US" smtClean="0"/>
              <a:pPr/>
              <a:t>96</a:t>
            </a:fld>
            <a:endParaRPr lang="en-US" dirty="0"/>
          </a:p>
        </p:txBody>
      </p:sp>
      <p:sp>
        <p:nvSpPr>
          <p:cNvPr id="7" name="Footer Placeholder 4">
            <a:extLst>
              <a:ext uri="{FF2B5EF4-FFF2-40B4-BE49-F238E27FC236}">
                <a16:creationId xmlns:a16="http://schemas.microsoft.com/office/drawing/2014/main" id="{CBE507B5-C7FD-44CE-8A2A-A513808930E9}"/>
              </a:ext>
            </a:extLst>
          </p:cNvPr>
          <p:cNvSpPr txBox="1">
            <a:spLocks/>
          </p:cNvSpPr>
          <p:nvPr/>
        </p:nvSpPr>
        <p:spPr>
          <a:xfrm>
            <a:off x="2761201" y="6528816"/>
            <a:ext cx="5486400" cy="228600"/>
          </a:xfrm>
          <a:prstGeom prst="rect">
            <a:avLst/>
          </a:prstGeom>
        </p:spPr>
        <p:txBody>
          <a:bodyPr vert="horz" lIns="91440" tIns="45720" rIns="91440" bIns="45720" rtlCol="0" anchor="ctr"/>
          <a:lstStyle>
            <a:defPPr>
              <a:defRPr lang="en-US"/>
            </a:defPPr>
            <a:lvl1pPr marL="0" algn="l" defTabSz="914400" rtl="0" eaLnBrk="1" latinLnBrk="0" hangingPunct="1">
              <a:defRPr sz="9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2"/>
                </a:solidFill>
              </a:rPr>
              <a:t>Python Programming: Problem  Solving, Packages </a:t>
            </a:r>
            <a:r>
              <a:rPr lang="en-US">
                <a:solidFill>
                  <a:schemeClr val="tx2"/>
                </a:solidFill>
              </a:rPr>
              <a:t>and Libraries</a:t>
            </a:r>
            <a:endParaRPr lang="en-US" dirty="0">
              <a:solidFill>
                <a:schemeClr val="tx2"/>
              </a:solidFill>
            </a:endParaRPr>
          </a:p>
        </p:txBody>
      </p:sp>
      <p:sp>
        <p:nvSpPr>
          <p:cNvPr id="4" name="Subtitle 3"/>
          <p:cNvSpPr>
            <a:spLocks noGrp="1"/>
          </p:cNvSpPr>
          <p:nvPr>
            <p:ph type="subTitle" idx="1"/>
          </p:nvPr>
        </p:nvSpPr>
        <p:spPr>
          <a:xfrm>
            <a:off x="1648691" y="746762"/>
            <a:ext cx="9035620" cy="2289211"/>
          </a:xfrm>
          <a:solidFill>
            <a:srgbClr val="FAD1D3">
              <a:alpha val="70980"/>
            </a:srgbClr>
          </a:solidFill>
        </p:spPr>
        <p:txBody>
          <a:bodyPr/>
          <a:lstStyle/>
          <a:p>
            <a:pPr marL="342900" indent="-342900">
              <a:buFont typeface="Arial" panose="020B0604020202020204" pitchFamily="34" charset="0"/>
              <a:buChar char="•"/>
            </a:pPr>
            <a:r>
              <a:rPr lang="en-IN" sz="2400" dirty="0">
                <a:latin typeface="Calibri" panose="020F0502020204030204" pitchFamily="34" charset="0"/>
                <a:cs typeface="Calibri" panose="020F0502020204030204" pitchFamily="34" charset="0"/>
              </a:rPr>
              <a:t>Consider a 2D system and a point say (1, 2). </a:t>
            </a:r>
          </a:p>
          <a:p>
            <a:pPr marL="342900" indent="-342900">
              <a:buFont typeface="Arial" panose="020B0604020202020204" pitchFamily="34" charset="0"/>
              <a:buChar char="•"/>
            </a:pPr>
            <a:r>
              <a:rPr lang="en-IN" sz="2400" dirty="0">
                <a:latin typeface="Calibri" panose="020F0502020204030204" pitchFamily="34" charset="0"/>
                <a:cs typeface="Calibri" panose="020F0502020204030204" pitchFamily="34" charset="0"/>
              </a:rPr>
              <a:t>Then the reflection of this point on the x-axis will be (1, -2) and its reflection on y-axis will be(-1, 2). </a:t>
            </a:r>
          </a:p>
          <a:p>
            <a:pPr marL="342900" indent="-342900">
              <a:buFont typeface="Arial" panose="020B0604020202020204" pitchFamily="34" charset="0"/>
              <a:buChar char="•"/>
            </a:pPr>
            <a:r>
              <a:rPr lang="en-IN" sz="2400" dirty="0">
                <a:latin typeface="Calibri" panose="020F0502020204030204" pitchFamily="34" charset="0"/>
                <a:cs typeface="Calibri" panose="020F0502020204030204" pitchFamily="34" charset="0"/>
              </a:rPr>
              <a:t>Also its reflection about the origin will be (-1, -2)</a:t>
            </a:r>
          </a:p>
          <a:p>
            <a:pPr marL="342900" indent="-342900">
              <a:buFont typeface="Arial" panose="020B0604020202020204" pitchFamily="34" charset="0"/>
              <a:buChar char="•"/>
            </a:pPr>
            <a:r>
              <a:rPr lang="en-IN" sz="2400" dirty="0">
                <a:latin typeface="Calibri" panose="020F0502020204030204" pitchFamily="34" charset="0"/>
                <a:cs typeface="Calibri" panose="020F0502020204030204" pitchFamily="34" charset="0"/>
              </a:rPr>
              <a:t>Table 18.3 shows the matrices for various reflections in 2D.</a:t>
            </a:r>
          </a:p>
          <a:p>
            <a:pPr marL="342900" indent="-342900">
              <a:buFont typeface="Arial" panose="020B0604020202020204" pitchFamily="34" charset="0"/>
              <a:buChar char="•"/>
            </a:pPr>
            <a:endParaRPr lang="en-US" sz="2400" dirty="0">
              <a:latin typeface="Calibri" panose="020F0502020204030204" pitchFamily="34" charset="0"/>
              <a:cs typeface="Calibri" pitchFamily="34" charset="0"/>
            </a:endParaRPr>
          </a:p>
        </p:txBody>
      </p:sp>
      <p:sp>
        <p:nvSpPr>
          <p:cNvPr id="6" name="Title 5"/>
          <p:cNvSpPr>
            <a:spLocks noGrp="1"/>
          </p:cNvSpPr>
          <p:nvPr>
            <p:ph type="ctrTitle"/>
          </p:nvPr>
        </p:nvSpPr>
        <p:spPr>
          <a:xfrm>
            <a:off x="1648692" y="1"/>
            <a:ext cx="8811491" cy="746760"/>
          </a:xfrm>
          <a:solidFill>
            <a:srgbClr val="FFF0CC">
              <a:alpha val="80000"/>
            </a:srgbClr>
          </a:solidFill>
        </p:spPr>
        <p:txBody>
          <a:bodyPr/>
          <a:lstStyle/>
          <a:p>
            <a:pPr lvl="2" algn="ctr" rtl="0">
              <a:spcBef>
                <a:spcPct val="0"/>
              </a:spcBef>
            </a:pPr>
            <a:r>
              <a:rPr lang="en-IN" sz="2800" b="1" dirty="0"/>
              <a:t>Matrix multiplication as a reflection</a:t>
            </a:r>
            <a:endParaRPr lang="en-US" sz="2800" b="1" dirty="0">
              <a:latin typeface="Calibri" pitchFamily="34" charset="0"/>
              <a:cs typeface="Calibri" pitchFamily="34" charset="0"/>
            </a:endParaRPr>
          </a:p>
        </p:txBody>
      </p:sp>
      <p:pic>
        <p:nvPicPr>
          <p:cNvPr id="2" name="Picture 1">
            <a:extLst>
              <a:ext uri="{FF2B5EF4-FFF2-40B4-BE49-F238E27FC236}">
                <a16:creationId xmlns:a16="http://schemas.microsoft.com/office/drawing/2014/main" id="{4ADB2EC0-EE66-46A0-ABF2-6CEAC86E8642}"/>
              </a:ext>
            </a:extLst>
          </p:cNvPr>
          <p:cNvPicPr>
            <a:picLocks noChangeAspect="1"/>
          </p:cNvPicPr>
          <p:nvPr/>
        </p:nvPicPr>
        <p:blipFill>
          <a:blip r:embed="rId2"/>
          <a:stretch>
            <a:fillRect/>
          </a:stretch>
        </p:blipFill>
        <p:spPr>
          <a:xfrm>
            <a:off x="1726976" y="3242909"/>
            <a:ext cx="8738049" cy="1428823"/>
          </a:xfrm>
          <a:prstGeom prst="rect">
            <a:avLst/>
          </a:prstGeom>
        </p:spPr>
      </p:pic>
    </p:spTree>
    <p:extLst>
      <p:ext uri="{BB962C8B-B14F-4D97-AF65-F5344CB8AC3E}">
        <p14:creationId xmlns:p14="http://schemas.microsoft.com/office/powerpoint/2010/main" val="174609542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
          </p:nvPr>
        </p:nvSpPr>
        <p:spPr/>
        <p:txBody>
          <a:bodyPr/>
          <a:lstStyle/>
          <a:p>
            <a:fld id="{40BFEAB2-FD83-41F2-9787-AD5D1A1760CD}" type="slidenum">
              <a:rPr lang="en-US" smtClean="0"/>
              <a:pPr/>
              <a:t>97</a:t>
            </a:fld>
            <a:endParaRPr lang="en-US" dirty="0"/>
          </a:p>
        </p:txBody>
      </p:sp>
      <p:sp>
        <p:nvSpPr>
          <p:cNvPr id="7" name="Footer Placeholder 4">
            <a:extLst>
              <a:ext uri="{FF2B5EF4-FFF2-40B4-BE49-F238E27FC236}">
                <a16:creationId xmlns:a16="http://schemas.microsoft.com/office/drawing/2014/main" id="{CBE507B5-C7FD-44CE-8A2A-A513808930E9}"/>
              </a:ext>
            </a:extLst>
          </p:cNvPr>
          <p:cNvSpPr txBox="1">
            <a:spLocks/>
          </p:cNvSpPr>
          <p:nvPr/>
        </p:nvSpPr>
        <p:spPr>
          <a:xfrm>
            <a:off x="2761201" y="6528816"/>
            <a:ext cx="5486400" cy="228600"/>
          </a:xfrm>
          <a:prstGeom prst="rect">
            <a:avLst/>
          </a:prstGeom>
        </p:spPr>
        <p:txBody>
          <a:bodyPr vert="horz" lIns="91440" tIns="45720" rIns="91440" bIns="45720" rtlCol="0" anchor="ctr"/>
          <a:lstStyle>
            <a:defPPr>
              <a:defRPr lang="en-US"/>
            </a:defPPr>
            <a:lvl1pPr marL="0" algn="l" defTabSz="914400" rtl="0" eaLnBrk="1" latinLnBrk="0" hangingPunct="1">
              <a:defRPr sz="9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2"/>
                </a:solidFill>
              </a:rPr>
              <a:t>Python Programming: Problem  Solving, Packages </a:t>
            </a:r>
            <a:r>
              <a:rPr lang="en-US">
                <a:solidFill>
                  <a:schemeClr val="tx2"/>
                </a:solidFill>
              </a:rPr>
              <a:t>and Libraries</a:t>
            </a:r>
            <a:endParaRPr lang="en-US" dirty="0">
              <a:solidFill>
                <a:schemeClr val="tx2"/>
              </a:solidFill>
            </a:endParaRPr>
          </a:p>
        </p:txBody>
      </p:sp>
      <mc:AlternateContent xmlns:mc="http://schemas.openxmlformats.org/markup-compatibility/2006">
        <mc:Choice xmlns:a14="http://schemas.microsoft.com/office/drawing/2010/main" Requires="a14">
          <p:sp>
            <p:nvSpPr>
              <p:cNvPr id="4" name="Subtitle 3"/>
              <p:cNvSpPr>
                <a:spLocks noGrp="1"/>
              </p:cNvSpPr>
              <p:nvPr>
                <p:ph type="subTitle" idx="1"/>
              </p:nvPr>
            </p:nvSpPr>
            <p:spPr>
              <a:xfrm>
                <a:off x="1577571" y="975362"/>
                <a:ext cx="9035620" cy="3535679"/>
              </a:xfrm>
              <a:solidFill>
                <a:srgbClr val="FAD1D3">
                  <a:alpha val="70980"/>
                </a:srgbClr>
              </a:solidFill>
              <a:ln>
                <a:solidFill>
                  <a:schemeClr val="accent1"/>
                </a:solidFill>
              </a:ln>
            </p:spPr>
            <p:txBody>
              <a:bodyPr/>
              <a:lstStyle/>
              <a:p>
                <a:pPr marL="342900" indent="-342900">
                  <a:buFont typeface="Arial" panose="020B0604020202020204" pitchFamily="34" charset="0"/>
                  <a:buChar char="•"/>
                </a:pPr>
                <a:r>
                  <a:rPr lang="en-IN" sz="2800" dirty="0">
                    <a:latin typeface="Calibri" panose="020F0502020204030204" pitchFamily="34" charset="0"/>
                    <a:cs typeface="Calibri" panose="020F0502020204030204" pitchFamily="34" charset="0"/>
                  </a:rPr>
                  <a:t>Now consider another matrix M = </a:t>
                </a:r>
                <a14:m>
                  <m:oMath xmlns:m="http://schemas.openxmlformats.org/officeDocument/2006/math">
                    <m:d>
                      <m:dPr>
                        <m:ctrlPr>
                          <a:rPr lang="en-IN" sz="2800" i="1">
                            <a:latin typeface="Cambria Math" panose="02040503050406030204" pitchFamily="18" charset="0"/>
                          </a:rPr>
                        </m:ctrlPr>
                      </m:dPr>
                      <m:e>
                        <m:m>
                          <m:mPr>
                            <m:mcs>
                              <m:mc>
                                <m:mcPr>
                                  <m:count m:val="2"/>
                                  <m:mcJc m:val="center"/>
                                </m:mcPr>
                              </m:mc>
                            </m:mcs>
                            <m:ctrlPr>
                              <a:rPr lang="en-IN" sz="2800" i="1">
                                <a:latin typeface="Cambria Math" panose="02040503050406030204" pitchFamily="18" charset="0"/>
                              </a:rPr>
                            </m:ctrlPr>
                          </m:mPr>
                          <m:mr>
                            <m:e>
                              <m:r>
                                <m:rPr>
                                  <m:sty m:val="p"/>
                                </m:rPr>
                                <a:rPr lang="en-IN" sz="2800">
                                  <a:latin typeface="Cambria Math" panose="02040503050406030204" pitchFamily="18" charset="0"/>
                                </a:rPr>
                                <m:t>cos</m:t>
                              </m:r>
                              <m:r>
                                <a:rPr lang="en-IN" sz="2800" i="1">
                                  <a:latin typeface="Cambria Math" panose="02040503050406030204" pitchFamily="18" charset="0"/>
                                </a:rPr>
                                <m:t>Ɵ</m:t>
                              </m:r>
                            </m:e>
                            <m:e>
                              <m:r>
                                <a:rPr lang="en-IN" sz="2800" i="1">
                                  <a:latin typeface="Cambria Math" panose="02040503050406030204" pitchFamily="18" charset="0"/>
                                </a:rPr>
                                <m:t>−</m:t>
                              </m:r>
                              <m:r>
                                <m:rPr>
                                  <m:sty m:val="p"/>
                                </m:rPr>
                                <a:rPr lang="en-IN" sz="2800">
                                  <a:latin typeface="Cambria Math" panose="02040503050406030204" pitchFamily="18" charset="0"/>
                                </a:rPr>
                                <m:t>sin</m:t>
                              </m:r>
                              <m:r>
                                <a:rPr lang="en-IN" sz="2800" i="1">
                                  <a:latin typeface="Cambria Math" panose="02040503050406030204" pitchFamily="18" charset="0"/>
                                </a:rPr>
                                <m:t>Ɵ</m:t>
                              </m:r>
                            </m:e>
                          </m:mr>
                          <m:mr>
                            <m:e>
                              <m:r>
                                <m:rPr>
                                  <m:sty m:val="p"/>
                                </m:rPr>
                                <a:rPr lang="en-IN" sz="2800">
                                  <a:latin typeface="Cambria Math" panose="02040503050406030204" pitchFamily="18" charset="0"/>
                                </a:rPr>
                                <m:t>sin</m:t>
                              </m:r>
                              <m:r>
                                <a:rPr lang="en-IN" sz="2800" i="1">
                                  <a:latin typeface="Cambria Math" panose="02040503050406030204" pitchFamily="18" charset="0"/>
                                </a:rPr>
                                <m:t>Ɵ</m:t>
                              </m:r>
                            </m:e>
                            <m:e>
                              <m:r>
                                <m:rPr>
                                  <m:sty m:val="p"/>
                                </m:rPr>
                                <a:rPr lang="en-IN" sz="2800">
                                  <a:latin typeface="Cambria Math" panose="02040503050406030204" pitchFamily="18" charset="0"/>
                                </a:rPr>
                                <m:t>cos</m:t>
                              </m:r>
                              <m:r>
                                <a:rPr lang="en-IN" sz="2800" i="1">
                                  <a:latin typeface="Cambria Math" panose="02040503050406030204" pitchFamily="18" charset="0"/>
                                </a:rPr>
                                <m:t>Ɵ</m:t>
                              </m:r>
                            </m:e>
                          </m:mr>
                        </m:m>
                      </m:e>
                    </m:d>
                  </m:oMath>
                </a14:m>
                <a:r>
                  <a:rPr lang="en-IN" sz="2800" dirty="0">
                    <a:latin typeface="Calibri" panose="020F0502020204030204" pitchFamily="34" charset="0"/>
                    <a:cs typeface="Calibri" panose="020F0502020204030204" pitchFamily="34" charset="0"/>
                  </a:rPr>
                  <a:t>. </a:t>
                </a:r>
              </a:p>
              <a:p>
                <a:pPr marL="342900" indent="-342900">
                  <a:buFont typeface="Arial" panose="020B0604020202020204" pitchFamily="34" charset="0"/>
                  <a:buChar char="•"/>
                </a:pPr>
                <a:r>
                  <a:rPr lang="en-IN" sz="2800" dirty="0">
                    <a:latin typeface="Calibri" panose="020F0502020204030204" pitchFamily="34" charset="0"/>
                    <a:cs typeface="Calibri" panose="020F0502020204030204" pitchFamily="34" charset="0"/>
                  </a:rPr>
                  <a:t>What this matrix multiplication does is to rotate the vector counter clockwise by an angle </a:t>
                </a:r>
                <a14:m>
                  <m:oMath xmlns:m="http://schemas.openxmlformats.org/officeDocument/2006/math">
                    <m:r>
                      <a:rPr lang="en-IN" sz="2800">
                        <a:latin typeface="Cambria Math" panose="02040503050406030204" pitchFamily="18" charset="0"/>
                      </a:rPr>
                      <m:t>Ɵ</m:t>
                    </m:r>
                  </m:oMath>
                </a14:m>
                <a:r>
                  <a:rPr lang="en-IN" sz="2800" dirty="0">
                    <a:latin typeface="Calibri" panose="020F0502020204030204" pitchFamily="34" charset="0"/>
                    <a:cs typeface="Calibri" panose="020F0502020204030204" pitchFamily="34" charset="0"/>
                  </a:rPr>
                  <a:t>. </a:t>
                </a:r>
              </a:p>
              <a:p>
                <a:pPr marL="342900" indent="-342900">
                  <a:buFont typeface="Arial" panose="020B0604020202020204" pitchFamily="34" charset="0"/>
                  <a:buChar char="•"/>
                </a:pPr>
                <a:r>
                  <a:rPr lang="en-IN" sz="2800" dirty="0">
                    <a:latin typeface="Calibri" panose="020F0502020204030204" pitchFamily="34" charset="0"/>
                    <a:cs typeface="Calibri" panose="020F0502020204030204" pitchFamily="34" charset="0"/>
                  </a:rPr>
                  <a:t>So if you rotate a vector x = </a:t>
                </a:r>
                <a14:m>
                  <m:oMath xmlns:m="http://schemas.openxmlformats.org/officeDocument/2006/math">
                    <m:d>
                      <m:dPr>
                        <m:ctrlPr>
                          <a:rPr lang="en-IN" sz="2800" i="1">
                            <a:latin typeface="Cambria Math" panose="02040503050406030204" pitchFamily="18" charset="0"/>
                          </a:rPr>
                        </m:ctrlPr>
                      </m:dPr>
                      <m:e>
                        <m:eqArr>
                          <m:eqArrPr>
                            <m:ctrlPr>
                              <a:rPr lang="en-IN" sz="2800" i="1">
                                <a:latin typeface="Cambria Math" panose="02040503050406030204" pitchFamily="18" charset="0"/>
                              </a:rPr>
                            </m:ctrlPr>
                          </m:eqArrPr>
                          <m:e>
                            <m:r>
                              <a:rPr lang="en-IN" sz="2800" i="1">
                                <a:latin typeface="Cambria Math" panose="02040503050406030204" pitchFamily="18" charset="0"/>
                              </a:rPr>
                              <m:t>1</m:t>
                            </m:r>
                          </m:e>
                          <m:e>
                            <m:r>
                              <a:rPr lang="en-IN" sz="2800" i="1">
                                <a:latin typeface="Cambria Math" panose="02040503050406030204" pitchFamily="18" charset="0"/>
                              </a:rPr>
                              <m:t>0</m:t>
                            </m:r>
                          </m:e>
                        </m:eqArr>
                      </m:e>
                    </m:d>
                  </m:oMath>
                </a14:m>
                <a:r>
                  <a:rPr lang="en-IN" sz="2800" dirty="0">
                    <a:latin typeface="Calibri" panose="020F0502020204030204" pitchFamily="34" charset="0"/>
                    <a:cs typeface="Calibri" panose="020F0502020204030204" pitchFamily="34" charset="0"/>
                  </a:rPr>
                  <a:t> by an angle </a:t>
                </a:r>
                <a14:m>
                  <m:oMath xmlns:m="http://schemas.openxmlformats.org/officeDocument/2006/math">
                    <m:r>
                      <a:rPr lang="en-IN" sz="2800" i="1">
                        <a:latin typeface="Cambria Math" panose="02040503050406030204" pitchFamily="18" charset="0"/>
                      </a:rPr>
                      <m:t>Ɵ</m:t>
                    </m:r>
                  </m:oMath>
                </a14:m>
                <a:r>
                  <a:rPr lang="en-IN" sz="2800" dirty="0">
                    <a:latin typeface="Calibri" panose="020F0502020204030204" pitchFamily="34" charset="0"/>
                    <a:cs typeface="Calibri" panose="020F0502020204030204" pitchFamily="34" charset="0"/>
                  </a:rPr>
                  <a:t>, then its new coordinates are: x’ = </a:t>
                </a:r>
                <a14:m>
                  <m:oMath xmlns:m="http://schemas.openxmlformats.org/officeDocument/2006/math">
                    <m:d>
                      <m:dPr>
                        <m:ctrlPr>
                          <a:rPr lang="en-IN" sz="2800" i="1">
                            <a:latin typeface="Cambria Math" panose="02040503050406030204" pitchFamily="18" charset="0"/>
                          </a:rPr>
                        </m:ctrlPr>
                      </m:dPr>
                      <m:e>
                        <m:m>
                          <m:mPr>
                            <m:mcs>
                              <m:mc>
                                <m:mcPr>
                                  <m:count m:val="1"/>
                                  <m:mcJc m:val="center"/>
                                </m:mcPr>
                              </m:mc>
                            </m:mcs>
                            <m:ctrlPr>
                              <a:rPr lang="en-IN" sz="2800" i="1">
                                <a:latin typeface="Cambria Math" panose="02040503050406030204" pitchFamily="18" charset="0"/>
                              </a:rPr>
                            </m:ctrlPr>
                          </m:mPr>
                          <m:mr>
                            <m:e>
                              <m:r>
                                <m:rPr>
                                  <m:sty m:val="p"/>
                                </m:rPr>
                                <a:rPr lang="en-IN" sz="2800">
                                  <a:latin typeface="Cambria Math" panose="02040503050406030204" pitchFamily="18" charset="0"/>
                                </a:rPr>
                                <m:t>cos</m:t>
                              </m:r>
                              <m:r>
                                <a:rPr lang="en-IN" sz="2800" i="1">
                                  <a:latin typeface="Cambria Math" panose="02040503050406030204" pitchFamily="18" charset="0"/>
                                </a:rPr>
                                <m:t>Ɵ</m:t>
                              </m:r>
                            </m:e>
                          </m:mr>
                          <m:mr>
                            <m:e>
                              <m:r>
                                <m:rPr>
                                  <m:sty m:val="p"/>
                                </m:rPr>
                                <a:rPr lang="en-IN" sz="2800">
                                  <a:latin typeface="Cambria Math" panose="02040503050406030204" pitchFamily="18" charset="0"/>
                                </a:rPr>
                                <m:t>sin</m:t>
                              </m:r>
                              <m:r>
                                <a:rPr lang="en-IN" sz="2800" i="1">
                                  <a:latin typeface="Cambria Math" panose="02040503050406030204" pitchFamily="18" charset="0"/>
                                </a:rPr>
                                <m:t>Ɵ</m:t>
                              </m:r>
                            </m:e>
                          </m:mr>
                        </m:m>
                      </m:e>
                    </m:d>
                  </m:oMath>
                </a14:m>
                <a:r>
                  <a:rPr lang="en-IN" sz="2800" dirty="0">
                    <a:latin typeface="Calibri" panose="020F0502020204030204" pitchFamily="34" charset="0"/>
                    <a:cs typeface="Calibri" panose="020F0502020204030204" pitchFamily="34" charset="0"/>
                  </a:rPr>
                  <a:t>. </a:t>
                </a:r>
              </a:p>
              <a:p>
                <a:endParaRPr lang="en-US" sz="2800" dirty="0">
                  <a:latin typeface="Calibri" pitchFamily="34" charset="0"/>
                  <a:cs typeface="Calibri" pitchFamily="34" charset="0"/>
                </a:endParaRPr>
              </a:p>
              <a:p>
                <a:endParaRPr lang="en-US" sz="2800" dirty="0">
                  <a:latin typeface="Calibri" pitchFamily="34" charset="0"/>
                  <a:cs typeface="Calibri" pitchFamily="34" charset="0"/>
                </a:endParaRPr>
              </a:p>
            </p:txBody>
          </p:sp>
        </mc:Choice>
        <mc:Fallback>
          <p:sp>
            <p:nvSpPr>
              <p:cNvPr id="4" name="Subtitle 3"/>
              <p:cNvSpPr>
                <a:spLocks noGrp="1" noRot="1" noChangeAspect="1" noMove="1" noResize="1" noEditPoints="1" noAdjustHandles="1" noChangeArrowheads="1" noChangeShapeType="1" noTextEdit="1"/>
              </p:cNvSpPr>
              <p:nvPr>
                <p:ph type="subTitle" idx="1"/>
              </p:nvPr>
            </p:nvSpPr>
            <p:spPr>
              <a:xfrm>
                <a:off x="1577571" y="975362"/>
                <a:ext cx="9035620" cy="3535679"/>
              </a:xfrm>
              <a:blipFill>
                <a:blip r:embed="rId2"/>
                <a:stretch>
                  <a:fillRect l="-1146"/>
                </a:stretch>
              </a:blipFill>
              <a:ln>
                <a:solidFill>
                  <a:schemeClr val="accent1"/>
                </a:solidFill>
              </a:ln>
            </p:spPr>
            <p:txBody>
              <a:bodyPr/>
              <a:lstStyle/>
              <a:p>
                <a:r>
                  <a:rPr lang="en-IN">
                    <a:noFill/>
                  </a:rPr>
                  <a:t> </a:t>
                </a:r>
              </a:p>
            </p:txBody>
          </p:sp>
        </mc:Fallback>
      </mc:AlternateContent>
      <p:sp>
        <p:nvSpPr>
          <p:cNvPr id="6" name="Title 5"/>
          <p:cNvSpPr>
            <a:spLocks noGrp="1"/>
          </p:cNvSpPr>
          <p:nvPr>
            <p:ph type="ctrTitle"/>
          </p:nvPr>
        </p:nvSpPr>
        <p:spPr>
          <a:xfrm>
            <a:off x="1648692" y="1"/>
            <a:ext cx="8811491" cy="746760"/>
          </a:xfrm>
          <a:solidFill>
            <a:srgbClr val="FFF0CC">
              <a:alpha val="80000"/>
            </a:srgbClr>
          </a:solidFill>
        </p:spPr>
        <p:txBody>
          <a:bodyPr/>
          <a:lstStyle/>
          <a:p>
            <a:pPr lvl="2" algn="ctr" rtl="0">
              <a:spcBef>
                <a:spcPct val="0"/>
              </a:spcBef>
            </a:pPr>
            <a:r>
              <a:rPr lang="en-IN" sz="2800" b="1" dirty="0"/>
              <a:t>Matrix multiplication as rotation</a:t>
            </a:r>
            <a:endParaRPr lang="en-US" sz="2800" b="1" dirty="0">
              <a:latin typeface="Calibri" pitchFamily="34" charset="0"/>
              <a:cs typeface="Calibri" pitchFamily="34" charset="0"/>
            </a:endParaRPr>
          </a:p>
        </p:txBody>
      </p:sp>
      <p:pic>
        <p:nvPicPr>
          <p:cNvPr id="2" name="Picture 1">
            <a:extLst>
              <a:ext uri="{FF2B5EF4-FFF2-40B4-BE49-F238E27FC236}">
                <a16:creationId xmlns:a16="http://schemas.microsoft.com/office/drawing/2014/main" id="{253659CA-588A-4C3D-BC07-AEC665282F55}"/>
              </a:ext>
            </a:extLst>
          </p:cNvPr>
          <p:cNvPicPr>
            <a:picLocks noChangeAspect="1"/>
          </p:cNvPicPr>
          <p:nvPr/>
        </p:nvPicPr>
        <p:blipFill>
          <a:blip r:embed="rId3"/>
          <a:stretch>
            <a:fillRect/>
          </a:stretch>
        </p:blipFill>
        <p:spPr>
          <a:xfrm>
            <a:off x="1573235" y="4724374"/>
            <a:ext cx="9039957" cy="995706"/>
          </a:xfrm>
          <a:prstGeom prst="rect">
            <a:avLst/>
          </a:prstGeom>
        </p:spPr>
      </p:pic>
    </p:spTree>
    <p:extLst>
      <p:ext uri="{BB962C8B-B14F-4D97-AF65-F5344CB8AC3E}">
        <p14:creationId xmlns:p14="http://schemas.microsoft.com/office/powerpoint/2010/main" val="254074589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
          </p:nvPr>
        </p:nvSpPr>
        <p:spPr/>
        <p:txBody>
          <a:bodyPr/>
          <a:lstStyle/>
          <a:p>
            <a:fld id="{40BFEAB2-FD83-41F2-9787-AD5D1A1760CD}" type="slidenum">
              <a:rPr lang="en-US" smtClean="0"/>
              <a:pPr/>
              <a:t>98</a:t>
            </a:fld>
            <a:endParaRPr lang="en-US" dirty="0"/>
          </a:p>
        </p:txBody>
      </p:sp>
      <p:sp>
        <p:nvSpPr>
          <p:cNvPr id="7" name="Footer Placeholder 4">
            <a:extLst>
              <a:ext uri="{FF2B5EF4-FFF2-40B4-BE49-F238E27FC236}">
                <a16:creationId xmlns:a16="http://schemas.microsoft.com/office/drawing/2014/main" id="{CBE507B5-C7FD-44CE-8A2A-A513808930E9}"/>
              </a:ext>
            </a:extLst>
          </p:cNvPr>
          <p:cNvSpPr txBox="1">
            <a:spLocks/>
          </p:cNvSpPr>
          <p:nvPr/>
        </p:nvSpPr>
        <p:spPr>
          <a:xfrm>
            <a:off x="2761201" y="6528816"/>
            <a:ext cx="5486400" cy="228600"/>
          </a:xfrm>
          <a:prstGeom prst="rect">
            <a:avLst/>
          </a:prstGeom>
        </p:spPr>
        <p:txBody>
          <a:bodyPr vert="horz" lIns="91440" tIns="45720" rIns="91440" bIns="45720" rtlCol="0" anchor="ctr"/>
          <a:lstStyle>
            <a:defPPr>
              <a:defRPr lang="en-US"/>
            </a:defPPr>
            <a:lvl1pPr marL="0" algn="l" defTabSz="914400" rtl="0" eaLnBrk="1" latinLnBrk="0" hangingPunct="1">
              <a:defRPr sz="9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2"/>
                </a:solidFill>
              </a:rPr>
              <a:t>Python Programming: Problem  Solving, Packages </a:t>
            </a:r>
            <a:r>
              <a:rPr lang="en-US">
                <a:solidFill>
                  <a:schemeClr val="tx2"/>
                </a:solidFill>
              </a:rPr>
              <a:t>and Libraries</a:t>
            </a:r>
            <a:endParaRPr lang="en-US" dirty="0">
              <a:solidFill>
                <a:schemeClr val="tx2"/>
              </a:solidFill>
            </a:endParaRPr>
          </a:p>
        </p:txBody>
      </p:sp>
      <mc:AlternateContent xmlns:mc="http://schemas.openxmlformats.org/markup-compatibility/2006">
        <mc:Choice xmlns:a14="http://schemas.microsoft.com/office/drawing/2010/main" Requires="a14">
          <p:sp>
            <p:nvSpPr>
              <p:cNvPr id="4" name="Subtitle 3"/>
              <p:cNvSpPr>
                <a:spLocks noGrp="1"/>
              </p:cNvSpPr>
              <p:nvPr>
                <p:ph type="subTitle" idx="1"/>
              </p:nvPr>
            </p:nvSpPr>
            <p:spPr>
              <a:xfrm>
                <a:off x="1577571" y="660401"/>
                <a:ext cx="9035620" cy="5669279"/>
              </a:xfrm>
              <a:solidFill>
                <a:srgbClr val="FAD1D3">
                  <a:alpha val="70980"/>
                </a:srgbClr>
              </a:solidFill>
            </p:spPr>
            <p:txBody>
              <a:bodyPr/>
              <a:lstStyle/>
              <a:p>
                <a:pPr marL="457200" indent="-457200">
                  <a:buFont typeface="+mj-lt"/>
                  <a:buAutoNum type="arabicPeriod"/>
                </a:pPr>
                <a:r>
                  <a:rPr lang="en-IN" sz="2400" dirty="0">
                    <a:latin typeface="Calibri" panose="020F0502020204030204" pitchFamily="34" charset="0"/>
                    <a:cs typeface="Calibri" panose="020F0502020204030204" pitchFamily="34" charset="0"/>
                  </a:rPr>
                  <a:t>In linear algebra, you can think of a square matrix as a linear transformation. </a:t>
                </a:r>
              </a:p>
              <a:p>
                <a:pPr marL="457200" indent="-457200">
                  <a:buFont typeface="+mj-lt"/>
                  <a:buAutoNum type="arabicPeriod"/>
                </a:pPr>
                <a:r>
                  <a:rPr lang="en-IN" sz="2400" dirty="0">
                    <a:latin typeface="Calibri" panose="020F0502020204030204" pitchFamily="34" charset="0"/>
                    <a:cs typeface="Calibri" panose="020F0502020204030204" pitchFamily="34" charset="0"/>
                  </a:rPr>
                  <a:t>To understand the concept of eigenvalue, you can take a square matrix A of dimension→ n </a:t>
                </a:r>
                <a:r>
                  <a:rPr lang="en-IN" sz="2400" dirty="0">
                    <a:latin typeface="Calibri" panose="020F0502020204030204" pitchFamily="34" charset="0"/>
                    <a:cs typeface="Calibri" panose="020F0502020204030204" pitchFamily="34" charset="0"/>
                    <a:sym typeface="Symbol" panose="05050102010706020507" pitchFamily="18" charset="2"/>
                  </a:rPr>
                  <a:t></a:t>
                </a:r>
                <a:r>
                  <a:rPr lang="en-IN" sz="2400" dirty="0">
                    <a:latin typeface="Calibri" panose="020F0502020204030204" pitchFamily="34" charset="0"/>
                    <a:cs typeface="Calibri" panose="020F0502020204030204" pitchFamily="34" charset="0"/>
                  </a:rPr>
                  <a:t> n.</a:t>
                </a:r>
              </a:p>
              <a:p>
                <a:pPr marL="457200" indent="-457200">
                  <a:buFont typeface="+mj-lt"/>
                  <a:buAutoNum type="arabicPeriod"/>
                </a:pPr>
                <a:r>
                  <a:rPr lang="en-IN" sz="2400" dirty="0">
                    <a:latin typeface="Calibri" panose="020F0502020204030204" pitchFamily="34" charset="0"/>
                    <a:cs typeface="Calibri" panose="020F0502020204030204" pitchFamily="34" charset="0"/>
                  </a:rPr>
                  <a:t>Further let </a:t>
                </a:r>
                <a14:m>
                  <m:oMath xmlns:m="http://schemas.openxmlformats.org/officeDocument/2006/math">
                    <m:acc>
                      <m:accPr>
                        <m:chr m:val="⃗"/>
                        <m:ctrlPr>
                          <a:rPr lang="en-IN" sz="2400" i="1">
                            <a:latin typeface="Cambria Math" panose="02040503050406030204" pitchFamily="18" charset="0"/>
                          </a:rPr>
                        </m:ctrlPr>
                      </m:accPr>
                      <m:e>
                        <m:r>
                          <a:rPr lang="en-IN" sz="2400" i="1">
                            <a:latin typeface="Cambria Math" panose="02040503050406030204" pitchFamily="18" charset="0"/>
                          </a:rPr>
                          <m:t>𝑣</m:t>
                        </m:r>
                      </m:e>
                    </m:acc>
                  </m:oMath>
                </a14:m>
                <a:r>
                  <a:rPr lang="en-IN" sz="2400" dirty="0">
                    <a:latin typeface="Calibri" panose="020F0502020204030204" pitchFamily="34" charset="0"/>
                    <a:cs typeface="Calibri" panose="020F0502020204030204" pitchFamily="34" charset="0"/>
                  </a:rPr>
                  <a:t> be a vector also of n </a:t>
                </a:r>
                <a:r>
                  <a:rPr lang="en-IN" sz="2400" dirty="0">
                    <a:latin typeface="Calibri" panose="020F0502020204030204" pitchFamily="34" charset="0"/>
                    <a:cs typeface="Calibri" panose="020F0502020204030204" pitchFamily="34" charset="0"/>
                    <a:sym typeface="Symbol" panose="05050102010706020507" pitchFamily="18" charset="2"/>
                  </a:rPr>
                  <a:t></a:t>
                </a:r>
                <a:r>
                  <a:rPr lang="en-IN" sz="2400" dirty="0">
                    <a:latin typeface="Calibri" panose="020F0502020204030204" pitchFamily="34" charset="0"/>
                    <a:cs typeface="Calibri" panose="020F0502020204030204" pitchFamily="34" charset="0"/>
                  </a:rPr>
                  <a:t> 1 dimension (i.e., v is a column matrix of n rows and 1 column).</a:t>
                </a:r>
              </a:p>
              <a:p>
                <a:pPr marL="457200" indent="-457200">
                  <a:buFont typeface="+mj-lt"/>
                  <a:buAutoNum type="arabicPeriod"/>
                </a:pPr>
                <a:r>
                  <a:rPr lang="en-IN" sz="2400" dirty="0">
                    <a:latin typeface="Calibri" panose="020F0502020204030204" pitchFamily="34" charset="0"/>
                    <a:cs typeface="Calibri" panose="020F0502020204030204" pitchFamily="34" charset="0"/>
                  </a:rPr>
                  <a:t>Suppose you do a matrix multiplication of A and </a:t>
                </a:r>
                <a14:m>
                  <m:oMath xmlns:m="http://schemas.openxmlformats.org/officeDocument/2006/math">
                    <m:acc>
                      <m:accPr>
                        <m:chr m:val="⃗"/>
                        <m:ctrlPr>
                          <a:rPr lang="en-IN" sz="2400" i="1">
                            <a:latin typeface="Cambria Math" panose="02040503050406030204" pitchFamily="18" charset="0"/>
                          </a:rPr>
                        </m:ctrlPr>
                      </m:accPr>
                      <m:e>
                        <m:r>
                          <a:rPr lang="en-IN" sz="2400" i="1">
                            <a:latin typeface="Cambria Math" panose="02040503050406030204" pitchFamily="18" charset="0"/>
                          </a:rPr>
                          <m:t>𝑣</m:t>
                        </m:r>
                      </m:e>
                    </m:acc>
                  </m:oMath>
                </a14:m>
                <a:r>
                  <a:rPr lang="en-IN" sz="2400" dirty="0">
                    <a:latin typeface="Calibri" panose="020F0502020204030204" pitchFamily="34" charset="0"/>
                    <a:cs typeface="Calibri" panose="020F0502020204030204" pitchFamily="34" charset="0"/>
                  </a:rPr>
                  <a:t> such that </a:t>
                </a:r>
                <a14:m>
                  <m:oMath xmlns:m="http://schemas.openxmlformats.org/officeDocument/2006/math">
                    <m:acc>
                      <m:accPr>
                        <m:chr m:val="⃗"/>
                        <m:ctrlPr>
                          <a:rPr lang="en-IN" sz="2400" i="1">
                            <a:latin typeface="Cambria Math" panose="02040503050406030204" pitchFamily="18" charset="0"/>
                          </a:rPr>
                        </m:ctrlPr>
                      </m:accPr>
                      <m:e>
                        <m:r>
                          <a:rPr lang="en-IN" sz="2400" i="1">
                            <a:latin typeface="Cambria Math" panose="02040503050406030204" pitchFamily="18" charset="0"/>
                          </a:rPr>
                          <m:t>𝑤</m:t>
                        </m:r>
                      </m:e>
                    </m:acc>
                  </m:oMath>
                </a14:m>
                <a:r>
                  <a:rPr lang="en-IN" sz="2400" dirty="0">
                    <a:latin typeface="Calibri" panose="020F0502020204030204" pitchFamily="34" charset="0"/>
                    <a:cs typeface="Calibri" panose="020F0502020204030204" pitchFamily="34" charset="0"/>
                  </a:rPr>
                  <a:t> = A</a:t>
                </a:r>
                <a14:m>
                  <m:oMath xmlns:m="http://schemas.openxmlformats.org/officeDocument/2006/math">
                    <m:acc>
                      <m:accPr>
                        <m:chr m:val="⃗"/>
                        <m:ctrlPr>
                          <a:rPr lang="en-IN" sz="2400" i="1">
                            <a:latin typeface="Cambria Math" panose="02040503050406030204" pitchFamily="18" charset="0"/>
                          </a:rPr>
                        </m:ctrlPr>
                      </m:accPr>
                      <m:e>
                        <m:r>
                          <a:rPr lang="en-IN" sz="2400" i="1">
                            <a:latin typeface="Cambria Math" panose="02040503050406030204" pitchFamily="18" charset="0"/>
                          </a:rPr>
                          <m:t>𝑣</m:t>
                        </m:r>
                      </m:e>
                    </m:acc>
                  </m:oMath>
                </a14:m>
                <a:r>
                  <a:rPr lang="en-IN" sz="2400" dirty="0">
                    <a:latin typeface="Calibri" panose="020F0502020204030204" pitchFamily="34" charset="0"/>
                    <a:cs typeface="Calibri" panose="020F0502020204030204" pitchFamily="34" charset="0"/>
                  </a:rPr>
                  <a:t>. </a:t>
                </a:r>
              </a:p>
              <a:p>
                <a:pPr marL="457200" indent="-457200">
                  <a:buFont typeface="+mj-lt"/>
                  <a:buAutoNum type="arabicPeriod"/>
                </a:pPr>
                <a:r>
                  <a:rPr lang="en-IN" sz="2400" dirty="0">
                    <a:latin typeface="Calibri" panose="020F0502020204030204" pitchFamily="34" charset="0"/>
                    <a:cs typeface="Calibri" panose="020F0502020204030204" pitchFamily="34" charset="0"/>
                  </a:rPr>
                  <a:t>Now </a:t>
                </a:r>
                <a14:m>
                  <m:oMath xmlns:m="http://schemas.openxmlformats.org/officeDocument/2006/math">
                    <m:acc>
                      <m:accPr>
                        <m:chr m:val="⃗"/>
                        <m:ctrlPr>
                          <a:rPr lang="en-IN" sz="2400" i="1">
                            <a:latin typeface="Cambria Math" panose="02040503050406030204" pitchFamily="18" charset="0"/>
                          </a:rPr>
                        </m:ctrlPr>
                      </m:accPr>
                      <m:e>
                        <m:r>
                          <a:rPr lang="en-IN" sz="2400" i="1">
                            <a:latin typeface="Cambria Math" panose="02040503050406030204" pitchFamily="18" charset="0"/>
                          </a:rPr>
                          <m:t>𝑤</m:t>
                        </m:r>
                      </m:e>
                    </m:acc>
                    <m:r>
                      <a:rPr lang="en-IN" sz="2400" i="1">
                        <a:latin typeface="Cambria Math" panose="02040503050406030204" pitchFamily="18" charset="0"/>
                      </a:rPr>
                      <m:t> </m:t>
                    </m:r>
                  </m:oMath>
                </a14:m>
                <a:r>
                  <a:rPr lang="en-IN" sz="2400" dirty="0">
                    <a:latin typeface="Calibri" panose="020F0502020204030204" pitchFamily="34" charset="0"/>
                    <a:cs typeface="Calibri" panose="020F0502020204030204" pitchFamily="34" charset="0"/>
                  </a:rPr>
                  <a:t>will also be a column vector of dimension n </a:t>
                </a:r>
                <a:r>
                  <a:rPr lang="en-IN" sz="2400" dirty="0">
                    <a:latin typeface="Calibri" panose="020F0502020204030204" pitchFamily="34" charset="0"/>
                    <a:cs typeface="Calibri" panose="020F0502020204030204" pitchFamily="34" charset="0"/>
                    <a:sym typeface="Symbol" panose="05050102010706020507" pitchFamily="18" charset="2"/>
                  </a:rPr>
                  <a:t></a:t>
                </a:r>
                <a:r>
                  <a:rPr lang="en-IN" sz="2400" dirty="0">
                    <a:latin typeface="Calibri" panose="020F0502020204030204" pitchFamily="34" charset="0"/>
                    <a:cs typeface="Calibri" panose="020F0502020204030204" pitchFamily="34" charset="0"/>
                  </a:rPr>
                  <a:t> 1, i.e., n rows and 1 column. </a:t>
                </a:r>
              </a:p>
              <a:p>
                <a:pPr marL="457200" indent="-457200">
                  <a:buFont typeface="+mj-lt"/>
                  <a:buAutoNum type="arabicPeriod"/>
                </a:pPr>
                <a:r>
                  <a:rPr lang="en-IN" sz="2400" dirty="0">
                    <a:latin typeface="Calibri" panose="020F0502020204030204" pitchFamily="34" charset="0"/>
                    <a:cs typeface="Calibri" panose="020F0502020204030204" pitchFamily="34" charset="0"/>
                  </a:rPr>
                  <a:t>So the effect of multiplication A</a:t>
                </a:r>
                <a14:m>
                  <m:oMath xmlns:m="http://schemas.openxmlformats.org/officeDocument/2006/math">
                    <m:acc>
                      <m:accPr>
                        <m:chr m:val="⃗"/>
                        <m:ctrlPr>
                          <a:rPr lang="en-IN" sz="2400" i="1">
                            <a:latin typeface="Cambria Math" panose="02040503050406030204" pitchFamily="18" charset="0"/>
                          </a:rPr>
                        </m:ctrlPr>
                      </m:accPr>
                      <m:e>
                        <m:r>
                          <a:rPr lang="en-IN" sz="2400" i="1">
                            <a:latin typeface="Cambria Math" panose="02040503050406030204" pitchFamily="18" charset="0"/>
                          </a:rPr>
                          <m:t>𝑣</m:t>
                        </m:r>
                      </m:e>
                    </m:acc>
                  </m:oMath>
                </a14:m>
                <a:r>
                  <a:rPr lang="en-IN" sz="2400" dirty="0">
                    <a:latin typeface="Calibri" panose="020F0502020204030204" pitchFamily="34" charset="0"/>
                    <a:cs typeface="Calibri" panose="020F0502020204030204" pitchFamily="34" charset="0"/>
                  </a:rPr>
                  <a:t> is that a new vector that </a:t>
                </a:r>
                <a14:m>
                  <m:oMath xmlns:m="http://schemas.openxmlformats.org/officeDocument/2006/math">
                    <m:acc>
                      <m:accPr>
                        <m:chr m:val="⃗"/>
                        <m:ctrlPr>
                          <a:rPr lang="en-IN" sz="2400" i="1">
                            <a:latin typeface="Cambria Math" panose="02040503050406030204" pitchFamily="18" charset="0"/>
                          </a:rPr>
                        </m:ctrlPr>
                      </m:accPr>
                      <m:e>
                        <m:r>
                          <a:rPr lang="en-IN" sz="2400" i="1">
                            <a:latin typeface="Cambria Math" panose="02040503050406030204" pitchFamily="18" charset="0"/>
                          </a:rPr>
                          <m:t>𝑤</m:t>
                        </m:r>
                      </m:e>
                    </m:acc>
                  </m:oMath>
                </a14:m>
                <a:r>
                  <a:rPr lang="en-IN" sz="2400" dirty="0">
                    <a:latin typeface="Calibri" panose="020F0502020204030204" pitchFamily="34" charset="0"/>
                    <a:cs typeface="Calibri" panose="020F0502020204030204" pitchFamily="34" charset="0"/>
                  </a:rPr>
                  <a:t> has been created. </a:t>
                </a:r>
              </a:p>
              <a:p>
                <a:pPr algn="r"/>
                <a:r>
                  <a:rPr lang="en-IN" sz="2400" dirty="0">
                    <a:solidFill>
                      <a:srgbClr val="FF0000"/>
                    </a:solidFill>
                    <a:latin typeface="Calibri" panose="020F0502020204030204" pitchFamily="34" charset="0"/>
                    <a:cs typeface="Calibri" panose="020F0502020204030204" pitchFamily="34" charset="0"/>
                  </a:rPr>
                  <a:t>[- - - Continued on next slide]</a:t>
                </a:r>
              </a:p>
              <a:p>
                <a:pPr marL="457200" indent="-457200">
                  <a:spcBef>
                    <a:spcPts val="600"/>
                  </a:spcBef>
                  <a:buFont typeface="+mj-lt"/>
                  <a:buAutoNum type="arabicPeriod"/>
                </a:pPr>
                <a:endParaRPr lang="en-US" sz="2400" dirty="0">
                  <a:latin typeface="Calibri" panose="020F0502020204030204" pitchFamily="34" charset="0"/>
                  <a:cs typeface="Calibri" pitchFamily="34" charset="0"/>
                </a:endParaRPr>
              </a:p>
            </p:txBody>
          </p:sp>
        </mc:Choice>
        <mc:Fallback>
          <p:sp>
            <p:nvSpPr>
              <p:cNvPr id="4" name="Subtitle 3"/>
              <p:cNvSpPr>
                <a:spLocks noGrp="1" noRot="1" noChangeAspect="1" noMove="1" noResize="1" noEditPoints="1" noAdjustHandles="1" noChangeArrowheads="1" noChangeShapeType="1" noTextEdit="1"/>
              </p:cNvSpPr>
              <p:nvPr>
                <p:ph type="subTitle" idx="1"/>
              </p:nvPr>
            </p:nvSpPr>
            <p:spPr>
              <a:xfrm>
                <a:off x="1577571" y="660401"/>
                <a:ext cx="9035620" cy="5669279"/>
              </a:xfrm>
              <a:blipFill>
                <a:blip r:embed="rId2"/>
                <a:stretch>
                  <a:fillRect l="-1080" t="-968" r="-1687" b="-4086"/>
                </a:stretch>
              </a:blipFill>
            </p:spPr>
            <p:txBody>
              <a:bodyPr/>
              <a:lstStyle/>
              <a:p>
                <a:r>
                  <a:rPr lang="en-IN">
                    <a:noFill/>
                  </a:rPr>
                  <a:t> </a:t>
                </a:r>
              </a:p>
            </p:txBody>
          </p:sp>
        </mc:Fallback>
      </mc:AlternateContent>
      <p:sp>
        <p:nvSpPr>
          <p:cNvPr id="6" name="Title 5"/>
          <p:cNvSpPr>
            <a:spLocks noGrp="1"/>
          </p:cNvSpPr>
          <p:nvPr>
            <p:ph type="ctrTitle"/>
          </p:nvPr>
        </p:nvSpPr>
        <p:spPr>
          <a:xfrm>
            <a:off x="1648692" y="2"/>
            <a:ext cx="8811491" cy="564711"/>
          </a:xfrm>
          <a:solidFill>
            <a:srgbClr val="FFF0CC">
              <a:alpha val="80000"/>
            </a:srgbClr>
          </a:solidFill>
        </p:spPr>
        <p:txBody>
          <a:bodyPr/>
          <a:lstStyle/>
          <a:p>
            <a:pPr lvl="2" algn="ctr" rtl="0">
              <a:spcBef>
                <a:spcPct val="0"/>
              </a:spcBef>
            </a:pPr>
            <a:r>
              <a:rPr lang="en-IN" sz="2800" b="1" dirty="0"/>
              <a:t>Eigenvalues and eigenvectors -- 1</a:t>
            </a:r>
            <a:endParaRPr lang="en-US" sz="2800" b="1" dirty="0">
              <a:latin typeface="Calibri" pitchFamily="34" charset="0"/>
              <a:cs typeface="Calibri" pitchFamily="34" charset="0"/>
            </a:endParaRPr>
          </a:p>
        </p:txBody>
      </p:sp>
    </p:spTree>
    <p:extLst>
      <p:ext uri="{BB962C8B-B14F-4D97-AF65-F5344CB8AC3E}">
        <p14:creationId xmlns:p14="http://schemas.microsoft.com/office/powerpoint/2010/main" val="151593624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
          </p:nvPr>
        </p:nvSpPr>
        <p:spPr/>
        <p:txBody>
          <a:bodyPr/>
          <a:lstStyle/>
          <a:p>
            <a:fld id="{40BFEAB2-FD83-41F2-9787-AD5D1A1760CD}" type="slidenum">
              <a:rPr lang="en-US" smtClean="0"/>
              <a:pPr/>
              <a:t>99</a:t>
            </a:fld>
            <a:endParaRPr lang="en-US" dirty="0"/>
          </a:p>
        </p:txBody>
      </p:sp>
      <p:sp>
        <p:nvSpPr>
          <p:cNvPr id="7" name="Footer Placeholder 4">
            <a:extLst>
              <a:ext uri="{FF2B5EF4-FFF2-40B4-BE49-F238E27FC236}">
                <a16:creationId xmlns:a16="http://schemas.microsoft.com/office/drawing/2014/main" id="{CBE507B5-C7FD-44CE-8A2A-A513808930E9}"/>
              </a:ext>
            </a:extLst>
          </p:cNvPr>
          <p:cNvSpPr txBox="1">
            <a:spLocks/>
          </p:cNvSpPr>
          <p:nvPr/>
        </p:nvSpPr>
        <p:spPr>
          <a:xfrm>
            <a:off x="2761201" y="6528816"/>
            <a:ext cx="5486400" cy="228600"/>
          </a:xfrm>
          <a:prstGeom prst="rect">
            <a:avLst/>
          </a:prstGeom>
        </p:spPr>
        <p:txBody>
          <a:bodyPr vert="horz" lIns="91440" tIns="45720" rIns="91440" bIns="45720" rtlCol="0" anchor="ctr"/>
          <a:lstStyle>
            <a:defPPr>
              <a:defRPr lang="en-US"/>
            </a:defPPr>
            <a:lvl1pPr marL="0" algn="l" defTabSz="914400" rtl="0" eaLnBrk="1" latinLnBrk="0" hangingPunct="1">
              <a:defRPr sz="9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2"/>
                </a:solidFill>
              </a:rPr>
              <a:t>Python Programming: Problem  Solving, Packages </a:t>
            </a:r>
            <a:r>
              <a:rPr lang="en-US">
                <a:solidFill>
                  <a:schemeClr val="tx2"/>
                </a:solidFill>
              </a:rPr>
              <a:t>and Libraries</a:t>
            </a:r>
            <a:endParaRPr lang="en-US" dirty="0">
              <a:solidFill>
                <a:schemeClr val="tx2"/>
              </a:solidFill>
            </a:endParaRPr>
          </a:p>
        </p:txBody>
      </p:sp>
      <mc:AlternateContent xmlns:mc="http://schemas.openxmlformats.org/markup-compatibility/2006">
        <mc:Choice xmlns:a14="http://schemas.microsoft.com/office/drawing/2010/main" Requires="a14">
          <p:sp>
            <p:nvSpPr>
              <p:cNvPr id="4" name="Subtitle 3"/>
              <p:cNvSpPr>
                <a:spLocks noGrp="1"/>
              </p:cNvSpPr>
              <p:nvPr>
                <p:ph type="subTitle" idx="1"/>
              </p:nvPr>
            </p:nvSpPr>
            <p:spPr>
              <a:xfrm>
                <a:off x="1577571" y="660401"/>
                <a:ext cx="9035620" cy="5669279"/>
              </a:xfrm>
              <a:solidFill>
                <a:srgbClr val="FAD1D3">
                  <a:alpha val="70980"/>
                </a:srgbClr>
              </a:solidFill>
            </p:spPr>
            <p:txBody>
              <a:bodyPr/>
              <a:lstStyle/>
              <a:p>
                <a:r>
                  <a:rPr lang="en-IN" sz="2400" dirty="0">
                    <a:solidFill>
                      <a:srgbClr val="FF0000"/>
                    </a:solidFill>
                    <a:latin typeface="Calibri" panose="020F0502020204030204" pitchFamily="34" charset="0"/>
                    <a:cs typeface="Calibri" panose="020F0502020204030204" pitchFamily="34" charset="0"/>
                  </a:rPr>
                  <a:t>[- - - Continued from previous slide]</a:t>
                </a:r>
              </a:p>
              <a:p>
                <a:pPr marL="457200" indent="-457200">
                  <a:buFont typeface="+mj-lt"/>
                  <a:buAutoNum type="arabicPeriod" startAt="7"/>
                </a:pPr>
                <a:r>
                  <a:rPr lang="en-IN" sz="2400" dirty="0">
                    <a:latin typeface="Calibri" panose="020F0502020204030204" pitchFamily="34" charset="0"/>
                    <a:cs typeface="Calibri" panose="020F0502020204030204" pitchFamily="34" charset="0"/>
                  </a:rPr>
                  <a:t>But now suppose that for the given transformation matrix A, the vector w (i.e., the newly created vector) is such that </a:t>
                </a:r>
                <a14:m>
                  <m:oMath xmlns:m="http://schemas.openxmlformats.org/officeDocument/2006/math">
                    <m:acc>
                      <m:accPr>
                        <m:chr m:val="⃗"/>
                        <m:ctrlPr>
                          <a:rPr lang="en-IN" sz="2400" i="1">
                            <a:latin typeface="Cambria Math" panose="02040503050406030204" pitchFamily="18" charset="0"/>
                          </a:rPr>
                        </m:ctrlPr>
                      </m:accPr>
                      <m:e>
                        <m:r>
                          <a:rPr lang="en-IN" sz="2400" i="1">
                            <a:latin typeface="Cambria Math" panose="02040503050406030204" pitchFamily="18" charset="0"/>
                          </a:rPr>
                          <m:t>𝑤</m:t>
                        </m:r>
                      </m:e>
                    </m:acc>
                  </m:oMath>
                </a14:m>
                <a:r>
                  <a:rPr lang="en-IN" sz="2400" dirty="0">
                    <a:latin typeface="Calibri" panose="020F0502020204030204" pitchFamily="34" charset="0"/>
                    <a:cs typeface="Calibri" panose="020F0502020204030204" pitchFamily="34" charset="0"/>
                  </a:rPr>
                  <a:t> = λ</a:t>
                </a:r>
                <a14:m>
                  <m:oMath xmlns:m="http://schemas.openxmlformats.org/officeDocument/2006/math">
                    <m:acc>
                      <m:accPr>
                        <m:chr m:val="⃗"/>
                        <m:ctrlPr>
                          <a:rPr lang="en-IN" sz="2400" i="1">
                            <a:latin typeface="Cambria Math" panose="02040503050406030204" pitchFamily="18" charset="0"/>
                          </a:rPr>
                        </m:ctrlPr>
                      </m:accPr>
                      <m:e>
                        <m:r>
                          <a:rPr lang="en-IN" sz="2400" i="1">
                            <a:latin typeface="Cambria Math" panose="02040503050406030204" pitchFamily="18" charset="0"/>
                          </a:rPr>
                          <m:t>𝑣</m:t>
                        </m:r>
                      </m:e>
                    </m:acc>
                  </m:oMath>
                </a14:m>
                <a:r>
                  <a:rPr lang="en-IN" sz="2400" dirty="0">
                    <a:latin typeface="Calibri" panose="020F0502020204030204" pitchFamily="34" charset="0"/>
                    <a:cs typeface="Calibri" panose="020F0502020204030204" pitchFamily="34" charset="0"/>
                  </a:rPr>
                  <a:t> (where λ is a scalar). </a:t>
                </a:r>
              </a:p>
              <a:p>
                <a:pPr marL="457200" indent="-457200">
                  <a:buFont typeface="+mj-lt"/>
                  <a:buAutoNum type="arabicPeriod" startAt="7"/>
                </a:pPr>
                <a:r>
                  <a:rPr lang="en-IN" sz="2400" dirty="0">
                    <a:latin typeface="Calibri" panose="020F0502020204030204" pitchFamily="34" charset="0"/>
                    <a:cs typeface="Calibri" panose="020F0502020204030204" pitchFamily="34" charset="0"/>
                  </a:rPr>
                  <a:t>What does this mean? This means that vector </a:t>
                </a:r>
                <a14:m>
                  <m:oMath xmlns:m="http://schemas.openxmlformats.org/officeDocument/2006/math">
                    <m:acc>
                      <m:accPr>
                        <m:chr m:val="⃗"/>
                        <m:ctrlPr>
                          <a:rPr lang="en-IN" sz="2400" i="1">
                            <a:latin typeface="Cambria Math" panose="02040503050406030204" pitchFamily="18" charset="0"/>
                          </a:rPr>
                        </m:ctrlPr>
                      </m:accPr>
                      <m:e>
                        <m:r>
                          <a:rPr lang="en-IN" sz="2400" i="1">
                            <a:latin typeface="Cambria Math" panose="02040503050406030204" pitchFamily="18" charset="0"/>
                          </a:rPr>
                          <m:t>𝑣</m:t>
                        </m:r>
                      </m:e>
                    </m:acc>
                  </m:oMath>
                </a14:m>
                <a:r>
                  <a:rPr lang="en-IN" sz="2400" dirty="0">
                    <a:latin typeface="Calibri" panose="020F0502020204030204" pitchFamily="34" charset="0"/>
                    <a:cs typeface="Calibri" panose="020F0502020204030204" pitchFamily="34" charset="0"/>
                  </a:rPr>
                  <a:t> and </a:t>
                </a:r>
                <a14:m>
                  <m:oMath xmlns:m="http://schemas.openxmlformats.org/officeDocument/2006/math">
                    <m:acc>
                      <m:accPr>
                        <m:chr m:val="⃗"/>
                        <m:ctrlPr>
                          <a:rPr lang="en-IN" sz="2400" i="1">
                            <a:latin typeface="Cambria Math" panose="02040503050406030204" pitchFamily="18" charset="0"/>
                          </a:rPr>
                        </m:ctrlPr>
                      </m:accPr>
                      <m:e>
                        <m:r>
                          <a:rPr lang="en-IN" sz="2400" i="1">
                            <a:latin typeface="Cambria Math" panose="02040503050406030204" pitchFamily="18" charset="0"/>
                          </a:rPr>
                          <m:t>𝑤</m:t>
                        </m:r>
                      </m:e>
                    </m:acc>
                  </m:oMath>
                </a14:m>
                <a:r>
                  <a:rPr lang="en-IN" sz="2400" dirty="0">
                    <a:latin typeface="Calibri" panose="020F0502020204030204" pitchFamily="34" charset="0"/>
                    <a:cs typeface="Calibri" panose="020F0502020204030204" pitchFamily="34" charset="0"/>
                  </a:rPr>
                  <a:t> may have different magnitudes but have same direction. So the newly created or transformed vector has same orientation as the original vector.</a:t>
                </a:r>
              </a:p>
              <a:p>
                <a:pPr marL="457200" indent="-457200">
                  <a:buFont typeface="+mj-lt"/>
                  <a:buAutoNum type="arabicPeriod" startAt="7"/>
                </a:pPr>
                <a:r>
                  <a:rPr lang="en-IN" sz="2400" dirty="0">
                    <a:latin typeface="Calibri" panose="020F0502020204030204" pitchFamily="34" charset="0"/>
                    <a:cs typeface="Calibri" panose="020F0502020204030204" pitchFamily="34" charset="0"/>
                  </a:rPr>
                  <a:t>So you can think of an eigenvector for a square matrix transformation as that vector which under the transformation changes in magnitude but does not change in direction.</a:t>
                </a:r>
              </a:p>
              <a:p>
                <a:pPr marL="457200" indent="-457200">
                  <a:buFont typeface="+mj-lt"/>
                  <a:buAutoNum type="arabicPeriod" startAt="7"/>
                </a:pPr>
                <a:r>
                  <a:rPr lang="en-IN" sz="2400" dirty="0">
                    <a:latin typeface="Calibri" panose="020F0502020204030204" pitchFamily="34" charset="0"/>
                    <a:cs typeface="Calibri" panose="020F0502020204030204" pitchFamily="34" charset="0"/>
                  </a:rPr>
                  <a:t>So you have A</a:t>
                </a:r>
                <a14:m>
                  <m:oMath xmlns:m="http://schemas.openxmlformats.org/officeDocument/2006/math">
                    <m:acc>
                      <m:accPr>
                        <m:chr m:val="⃗"/>
                        <m:ctrlPr>
                          <a:rPr lang="en-IN" sz="2400" i="1">
                            <a:latin typeface="Cambria Math" panose="02040503050406030204" pitchFamily="18" charset="0"/>
                          </a:rPr>
                        </m:ctrlPr>
                      </m:accPr>
                      <m:e>
                        <m:r>
                          <a:rPr lang="en-IN" sz="2400" i="1">
                            <a:latin typeface="Cambria Math" panose="02040503050406030204" pitchFamily="18" charset="0"/>
                          </a:rPr>
                          <m:t>𝑣</m:t>
                        </m:r>
                      </m:e>
                    </m:acc>
                  </m:oMath>
                </a14:m>
                <a:r>
                  <a:rPr lang="en-IN" sz="2400" dirty="0">
                    <a:latin typeface="Calibri" panose="020F0502020204030204" pitchFamily="34" charset="0"/>
                    <a:cs typeface="Calibri" panose="020F0502020204030204" pitchFamily="34" charset="0"/>
                  </a:rPr>
                  <a:t> = λ</a:t>
                </a:r>
                <a14:m>
                  <m:oMath xmlns:m="http://schemas.openxmlformats.org/officeDocument/2006/math">
                    <m:acc>
                      <m:accPr>
                        <m:chr m:val="⃗"/>
                        <m:ctrlPr>
                          <a:rPr lang="en-IN" sz="2400" i="1">
                            <a:latin typeface="Cambria Math" panose="02040503050406030204" pitchFamily="18" charset="0"/>
                          </a:rPr>
                        </m:ctrlPr>
                      </m:accPr>
                      <m:e>
                        <m:r>
                          <a:rPr lang="en-IN" sz="2400" i="1">
                            <a:latin typeface="Cambria Math" panose="02040503050406030204" pitchFamily="18" charset="0"/>
                          </a:rPr>
                          <m:t>𝑣</m:t>
                        </m:r>
                      </m:e>
                    </m:acc>
                  </m:oMath>
                </a14:m>
                <a:r>
                  <a:rPr lang="en-IN" sz="2400" dirty="0">
                    <a:latin typeface="Calibri" panose="020F0502020204030204" pitchFamily="34" charset="0"/>
                    <a:cs typeface="Calibri" panose="020F0502020204030204" pitchFamily="34" charset="0"/>
                  </a:rPr>
                  <a:t> = </a:t>
                </a:r>
                <a14:m>
                  <m:oMath xmlns:m="http://schemas.openxmlformats.org/officeDocument/2006/math">
                    <m:acc>
                      <m:accPr>
                        <m:chr m:val="⃗"/>
                        <m:ctrlPr>
                          <a:rPr lang="en-IN" sz="2400" i="1">
                            <a:latin typeface="Cambria Math" panose="02040503050406030204" pitchFamily="18" charset="0"/>
                          </a:rPr>
                        </m:ctrlPr>
                      </m:accPr>
                      <m:e>
                        <m:r>
                          <a:rPr lang="en-IN" sz="2400" i="1">
                            <a:latin typeface="Cambria Math" panose="02040503050406030204" pitchFamily="18" charset="0"/>
                          </a:rPr>
                          <m:t>𝑤</m:t>
                        </m:r>
                      </m:e>
                    </m:acc>
                  </m:oMath>
                </a14:m>
                <a:r>
                  <a:rPr lang="en-IN" sz="2400" dirty="0">
                    <a:latin typeface="Calibri" panose="020F0502020204030204" pitchFamily="34" charset="0"/>
                    <a:cs typeface="Calibri" panose="020F0502020204030204" pitchFamily="34" charset="0"/>
                  </a:rPr>
                  <a:t> . Then </a:t>
                </a:r>
                <a14:m>
                  <m:oMath xmlns:m="http://schemas.openxmlformats.org/officeDocument/2006/math">
                    <m:acc>
                      <m:accPr>
                        <m:chr m:val="⃗"/>
                        <m:ctrlPr>
                          <a:rPr lang="en-IN" sz="2400" i="1">
                            <a:latin typeface="Cambria Math" panose="02040503050406030204" pitchFamily="18" charset="0"/>
                          </a:rPr>
                        </m:ctrlPr>
                      </m:accPr>
                      <m:e>
                        <m:r>
                          <a:rPr lang="en-IN" sz="2400" i="1">
                            <a:latin typeface="Cambria Math" panose="02040503050406030204" pitchFamily="18" charset="0"/>
                          </a:rPr>
                          <m:t>𝑣</m:t>
                        </m:r>
                      </m:e>
                    </m:acc>
                  </m:oMath>
                </a14:m>
                <a:r>
                  <a:rPr lang="en-IN" sz="2400" dirty="0">
                    <a:latin typeface="Calibri" panose="020F0502020204030204" pitchFamily="34" charset="0"/>
                    <a:cs typeface="Calibri" panose="020F0502020204030204" pitchFamily="34" charset="0"/>
                  </a:rPr>
                  <a:t> is the eigenvector and λ is the eigenvalue for the square matrix A.</a:t>
                </a:r>
              </a:p>
              <a:p>
                <a:pPr marL="457200" indent="-457200">
                  <a:spcBef>
                    <a:spcPts val="600"/>
                  </a:spcBef>
                  <a:buFont typeface="+mj-lt"/>
                  <a:buAutoNum type="arabicPeriod" startAt="7"/>
                </a:pPr>
                <a:endParaRPr lang="en-US" sz="2400" dirty="0">
                  <a:latin typeface="Calibri" panose="020F0502020204030204" pitchFamily="34" charset="0"/>
                  <a:cs typeface="Calibri" pitchFamily="34" charset="0"/>
                </a:endParaRPr>
              </a:p>
            </p:txBody>
          </p:sp>
        </mc:Choice>
        <mc:Fallback>
          <p:sp>
            <p:nvSpPr>
              <p:cNvPr id="4" name="Subtitle 3"/>
              <p:cNvSpPr>
                <a:spLocks noGrp="1" noRot="1" noChangeAspect="1" noMove="1" noResize="1" noEditPoints="1" noAdjustHandles="1" noChangeArrowheads="1" noChangeShapeType="1" noTextEdit="1"/>
              </p:cNvSpPr>
              <p:nvPr>
                <p:ph type="subTitle" idx="1"/>
              </p:nvPr>
            </p:nvSpPr>
            <p:spPr>
              <a:xfrm>
                <a:off x="1577571" y="660401"/>
                <a:ext cx="9035620" cy="5669279"/>
              </a:xfrm>
              <a:blipFill>
                <a:blip r:embed="rId2"/>
                <a:stretch>
                  <a:fillRect l="-1080" t="-860" r="-1687"/>
                </a:stretch>
              </a:blipFill>
            </p:spPr>
            <p:txBody>
              <a:bodyPr/>
              <a:lstStyle/>
              <a:p>
                <a:r>
                  <a:rPr lang="en-IN">
                    <a:noFill/>
                  </a:rPr>
                  <a:t> </a:t>
                </a:r>
              </a:p>
            </p:txBody>
          </p:sp>
        </mc:Fallback>
      </mc:AlternateContent>
      <p:sp>
        <p:nvSpPr>
          <p:cNvPr id="6" name="Title 5"/>
          <p:cNvSpPr>
            <a:spLocks noGrp="1"/>
          </p:cNvSpPr>
          <p:nvPr>
            <p:ph type="ctrTitle"/>
          </p:nvPr>
        </p:nvSpPr>
        <p:spPr>
          <a:xfrm>
            <a:off x="1648692" y="2"/>
            <a:ext cx="8811491" cy="564711"/>
          </a:xfrm>
          <a:solidFill>
            <a:srgbClr val="FFF0CC">
              <a:alpha val="80000"/>
            </a:srgbClr>
          </a:solidFill>
        </p:spPr>
        <p:txBody>
          <a:bodyPr/>
          <a:lstStyle/>
          <a:p>
            <a:pPr lvl="2" algn="ctr" rtl="0">
              <a:spcBef>
                <a:spcPct val="0"/>
              </a:spcBef>
            </a:pPr>
            <a:r>
              <a:rPr lang="en-IN" sz="2800" b="1" dirty="0"/>
              <a:t>Eigenvalues and eigenvectors -- 2</a:t>
            </a:r>
            <a:endParaRPr lang="en-US" sz="2800" b="1" dirty="0">
              <a:latin typeface="Calibri" pitchFamily="34" charset="0"/>
              <a:cs typeface="Calibri" pitchFamily="34" charset="0"/>
            </a:endParaRPr>
          </a:p>
        </p:txBody>
      </p:sp>
    </p:spTree>
    <p:extLst>
      <p:ext uri="{BB962C8B-B14F-4D97-AF65-F5344CB8AC3E}">
        <p14:creationId xmlns:p14="http://schemas.microsoft.com/office/powerpoint/2010/main" val="1840376136"/>
      </p:ext>
    </p:extLst>
  </p:cSld>
  <p:clrMapOvr>
    <a:masterClrMapping/>
  </p:clrMapOvr>
</p:sld>
</file>

<file path=ppt/theme/theme1.xml><?xml version="1.0" encoding="utf-8"?>
<a:theme xmlns:a="http://schemas.openxmlformats.org/drawingml/2006/main" name="MHE Compressed 16,9 Template">
  <a:themeElements>
    <a:clrScheme name="MHE PPT Theme Colors 06 15 18">
      <a:dk1>
        <a:srgbClr val="000000"/>
      </a:dk1>
      <a:lt1>
        <a:srgbClr val="FFFFFF"/>
      </a:lt1>
      <a:dk2>
        <a:srgbClr val="000000"/>
      </a:dk2>
      <a:lt2>
        <a:srgbClr val="FFFFFF"/>
      </a:lt2>
      <a:accent1>
        <a:srgbClr val="E21A23"/>
      </a:accent1>
      <a:accent2>
        <a:srgbClr val="FFB600"/>
      </a:accent2>
      <a:accent3>
        <a:srgbClr val="625D9C"/>
      </a:accent3>
      <a:accent4>
        <a:srgbClr val="AF1858"/>
      </a:accent4>
      <a:accent5>
        <a:srgbClr val="692146"/>
      </a:accent5>
      <a:accent6>
        <a:srgbClr val="EC7700"/>
      </a:accent6>
      <a:hlink>
        <a:srgbClr val="625D9C"/>
      </a:hlink>
      <a:folHlink>
        <a:srgbClr val="373A3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Presentation2" id="{62AC88E2-FFC5-42B4-A372-A139E6E5F642}" vid="{0D54744F-56DB-49AC-9121-43FB84E4C65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973</TotalTime>
  <Words>18727</Words>
  <Application>Microsoft Office PowerPoint</Application>
  <PresentationFormat>Widescreen</PresentationFormat>
  <Paragraphs>1979</Paragraphs>
  <Slides>157</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157</vt:i4>
      </vt:variant>
    </vt:vector>
  </HeadingPairs>
  <TitlesOfParts>
    <vt:vector size="167" baseType="lpstr">
      <vt:lpstr>Arial</vt:lpstr>
      <vt:lpstr>Calibri</vt:lpstr>
      <vt:lpstr>Cambria Math</vt:lpstr>
      <vt:lpstr>Consolas</vt:lpstr>
      <vt:lpstr>Ink Free</vt:lpstr>
      <vt:lpstr>Lato</vt:lpstr>
      <vt:lpstr>ProximaNovaCond-Regular</vt:lpstr>
      <vt:lpstr>Segoe UI</vt:lpstr>
      <vt:lpstr>Symbol</vt:lpstr>
      <vt:lpstr>MHE Compressed 16,9 Template</vt:lpstr>
      <vt:lpstr>PowerPoint Presentation</vt:lpstr>
      <vt:lpstr>PowerPoint Presentation</vt:lpstr>
      <vt:lpstr>About 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Python major features</vt:lpstr>
      <vt:lpstr>Compiler versus interpreter</vt:lpstr>
      <vt:lpstr>Interpreted VS Compiled language</vt:lpstr>
      <vt:lpstr>PORTABLE</vt:lpstr>
      <vt:lpstr>DYNAMIC TYPING OR DYNAMIC BINDING</vt:lpstr>
      <vt:lpstr>Automatic memory management</vt:lpstr>
      <vt:lpstr>Using Python Interactive mode as a calculator</vt:lpstr>
      <vt:lpstr>PowerPoint Presentation</vt:lpstr>
      <vt:lpstr>PowerPoint Presentation</vt:lpstr>
      <vt:lpstr>PowerPoint Presentation</vt:lpstr>
      <vt:lpstr>IPython, Anaconda and Conda</vt:lpstr>
      <vt:lpstr>PowerPoint Presentation</vt:lpstr>
      <vt:lpstr>Why use Anaconda?</vt:lpstr>
      <vt:lpstr>PowerPoint Presentation</vt:lpstr>
      <vt:lpstr>Jupyter Notebook as a client-server application</vt:lpstr>
      <vt:lpstr>PowerPoint Presentation</vt:lpstr>
      <vt:lpstr>Chapter 18 NumPy, SciPy </vt:lpstr>
      <vt:lpstr>N-dimensional array in NumPy</vt:lpstr>
      <vt:lpstr>Some of the common methods in NumPy --1</vt:lpstr>
      <vt:lpstr>Some of the common methods in NumPy --2</vt:lpstr>
      <vt:lpstr>Some of the common methods in NumPy --3</vt:lpstr>
      <vt:lpstr>Given below are the screen shots of Jupyter notebook of the common methods of numpy discussed before. (The screen shots given below are from a Jupyter workbook which can also be downloaded)</vt:lpstr>
      <vt:lpstr>Method numpy.ones()</vt:lpstr>
      <vt:lpstr>Method numpy.eye()</vt:lpstr>
      <vt:lpstr>Method numpy.transpose()</vt:lpstr>
      <vt:lpstr>Method numpy.arrange()</vt:lpstr>
      <vt:lpstr>Method numpy.random.random()</vt:lpstr>
      <vt:lpstr>Method numpy.random.randint()</vt:lpstr>
      <vt:lpstr>Common numpy methods discussed above are given at one place in the script below</vt:lpstr>
      <vt:lpstr>Output of script from previous page</vt:lpstr>
      <vt:lpstr>Concept of dimensions in a Numpy array</vt:lpstr>
      <vt:lpstr>Concept of dimensions in a Numpy array (Geometric representation of a 3-D ndarray)</vt:lpstr>
      <vt:lpstr>Element-wise operations on arrays</vt:lpstr>
      <vt:lpstr>Figure showing:- Element-wise operations on a numpy array</vt:lpstr>
      <vt:lpstr>Broadcasting in NumPy array operations</vt:lpstr>
      <vt:lpstr>Python arrays (Lists) and Numpy arrays behave differently</vt:lpstr>
      <vt:lpstr>Certain other aspects of broadcasting (Not covered in details in the book)</vt:lpstr>
      <vt:lpstr>Broadcasting of a “scalar” -- 1</vt:lpstr>
      <vt:lpstr>Broadcasting of a “scalar” – 2 (Example)</vt:lpstr>
      <vt:lpstr>The rules for broadcasting -- 1</vt:lpstr>
      <vt:lpstr>The rules for broadcasting -- 2</vt:lpstr>
      <vt:lpstr>Broadcasting Example The 2 arrays are of different dimensions but the “size” of trailing dimensions are same </vt:lpstr>
      <vt:lpstr>Broadcasting another example The two arrays are of different dimensions and also of different sizes. But the dimension which varies on size has a size of 1. </vt:lpstr>
      <vt:lpstr>Numpy constants (Infinity, negative infinity, zero, negative zero and some other constants in NumPy)</vt:lpstr>
      <vt:lpstr>Numpy constants – Example script</vt:lpstr>
      <vt:lpstr>np.linspace</vt:lpstr>
      <vt:lpstr>np.linspace -- Example</vt:lpstr>
      <vt:lpstr>Understanding np.meshgrid()</vt:lpstr>
      <vt:lpstr>np.meshgrid() Example</vt:lpstr>
      <vt:lpstr>Using NumPy, SciPy for getting some basic information about a matrix </vt:lpstr>
      <vt:lpstr>Table 18.2: Some important methods of the linalg package of NumPy</vt:lpstr>
      <vt:lpstr>Examples of some important methods of the linalg package of NumPy</vt:lpstr>
      <vt:lpstr>Solving linear system of equations</vt:lpstr>
      <vt:lpstr>Example:- Solving linear system of equations</vt:lpstr>
      <vt:lpstr>Multiplying a matrix by a vector –1 </vt:lpstr>
      <vt:lpstr>Multiplying a matrix by a vector –2 </vt:lpstr>
      <vt:lpstr>Multiplication of a diagonal matrix to a vector (Scaling) -- 1</vt:lpstr>
      <vt:lpstr>Multiplication of a diagonal matrix to a vector (Scaling) -- 2</vt:lpstr>
      <vt:lpstr>Matrix multiplication as a reflection</vt:lpstr>
      <vt:lpstr>Matrix multiplication as rotation</vt:lpstr>
      <vt:lpstr>Eigenvalues and eigenvectors -- 1</vt:lpstr>
      <vt:lpstr>Eigenvalues and eigenvectors -- 2</vt:lpstr>
      <vt:lpstr>Eigenvalues and eigenvectors -- 3</vt:lpstr>
      <vt:lpstr>Eigenvalues and eigenvectors – 4  (Intuitive meaning of eigen values and eigen vectors)</vt:lpstr>
      <vt:lpstr>Eigen decomposition - - 1</vt:lpstr>
      <vt:lpstr>Eigen decomposition - - 2</vt:lpstr>
      <vt:lpstr>Eigen decomposition - - 3</vt:lpstr>
      <vt:lpstr>Eigen decomposition - - 4</vt:lpstr>
      <vt:lpstr>Eigen decomposition example - - 1</vt:lpstr>
      <vt:lpstr>Eigen decomposition example - - 2</vt:lpstr>
      <vt:lpstr>Eigen decomposition example - - 3</vt:lpstr>
      <vt:lpstr>Singular Value Decomposition</vt:lpstr>
      <vt:lpstr>SVD -- 1</vt:lpstr>
      <vt:lpstr>SVD -- 2</vt:lpstr>
      <vt:lpstr>SVD -- 3</vt:lpstr>
      <vt:lpstr>Using SVD for dimension reduction -- 1 </vt:lpstr>
      <vt:lpstr>Using SVD for dimension reduction -- 2</vt:lpstr>
      <vt:lpstr>Using SVD for dimension reduction -- 3</vt:lpstr>
      <vt:lpstr>Using SVD for dimension reduction -- 4</vt:lpstr>
      <vt:lpstr>Using SVD for dimension reduction -- 5</vt:lpstr>
      <vt:lpstr>Script to implement SVD </vt:lpstr>
      <vt:lpstr>PowerPoint Presentation</vt:lpstr>
      <vt:lpstr>Pandas - - Learning Objectives</vt:lpstr>
      <vt:lpstr>Need for a library like Pandas</vt:lpstr>
      <vt:lpstr>Various data structures in Pandas</vt:lpstr>
      <vt:lpstr>We will talk only about DataFrame - - 1</vt:lpstr>
      <vt:lpstr>DataFrame - - 2</vt:lpstr>
      <vt:lpstr>Example code for creating a DataFrame object - - 1</vt:lpstr>
      <vt:lpstr>Example code for creating a DataFrame object - - 2</vt:lpstr>
      <vt:lpstr>Selecting a particular “row” or “column” of a dataFrame object</vt:lpstr>
      <vt:lpstr>Using Boolean conditions for items in a column of a DataFrame object</vt:lpstr>
      <vt:lpstr>Using Boolean conditions for items in a row of a DataFrame object</vt:lpstr>
      <vt:lpstr>Creating a DataFrame from list or from list of lists</vt:lpstr>
      <vt:lpstr>Using the key: value pair of a Dictionary to create a DataFrame object </vt:lpstr>
      <vt:lpstr>Using pandas to open csv files read_csv() method - - 1</vt:lpstr>
      <vt:lpstr>read_csv() method - - 2</vt:lpstr>
      <vt:lpstr>Using read_csv() method to read a file from disk - - Example </vt:lpstr>
      <vt:lpstr>Using read_csv() on Jupyter</vt:lpstr>
      <vt:lpstr>Using pandas to read html files</vt:lpstr>
      <vt:lpstr>Reading/Writing to JSON files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Kapoor, Prakriti</dc:creator>
  <cp:lastModifiedBy>anurag gupta</cp:lastModifiedBy>
  <cp:revision>93</cp:revision>
  <dcterms:created xsi:type="dcterms:W3CDTF">2020-04-30T17:45:38Z</dcterms:created>
  <dcterms:modified xsi:type="dcterms:W3CDTF">2020-12-29T09:20:49Z</dcterms:modified>
</cp:coreProperties>
</file>